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Kanit Medium"/>
      <p:regular r:id="rId21"/>
      <p:bold r:id="rId22"/>
      <p:italic r:id="rId23"/>
      <p:boldItalic r:id="rId24"/>
    </p:embeddedFont>
    <p:embeddedFont>
      <p:font typeface="Kanit SemiBold"/>
      <p:regular r:id="rId25"/>
      <p:bold r:id="rId26"/>
      <p:italic r:id="rId27"/>
      <p:boldItalic r:id="rId28"/>
    </p:embeddedFont>
    <p:embeddedFont>
      <p:font typeface="Work Sans ExtraBold"/>
      <p:bold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  <p:embeddedFont>
      <p:font typeface="Work Sans SemiBold"/>
      <p:regular r:id="rId35"/>
      <p:bold r:id="rId36"/>
      <p:italic r:id="rId37"/>
      <p:boldItalic r:id="rId38"/>
    </p:embeddedFont>
    <p:embeddedFont>
      <p:font typeface="PT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1053B4-AFC7-42E7-BAD1-23A727F47666}">
  <a:tblStyle styleId="{FB1053B4-AFC7-42E7-BAD1-23A727F47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font" Target="fonts/Raleway-boldItalic.fntdata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font" Target="fonts/KanitMedium-bold.fntdata"/><Relationship Id="rId21" Type="http://schemas.openxmlformats.org/officeDocument/2006/relationships/font" Target="fonts/KanitMedium-regular.fntdata"/><Relationship Id="rId24" Type="http://schemas.openxmlformats.org/officeDocument/2006/relationships/font" Target="fonts/KanitMedium-boldItalic.fntdata"/><Relationship Id="rId23" Type="http://schemas.openxmlformats.org/officeDocument/2006/relationships/font" Target="fonts/Kani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KanitSemiBold-bold.fntdata"/><Relationship Id="rId25" Type="http://schemas.openxmlformats.org/officeDocument/2006/relationships/font" Target="fonts/KanitSemiBold-regular.fntdata"/><Relationship Id="rId28" Type="http://schemas.openxmlformats.org/officeDocument/2006/relationships/font" Target="fonts/KanitSemiBold-boldItalic.fntdata"/><Relationship Id="rId27" Type="http://schemas.openxmlformats.org/officeDocument/2006/relationships/font" Target="fonts/Kanit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regular.fntdata"/><Relationship Id="rId30" Type="http://schemas.openxmlformats.org/officeDocument/2006/relationships/font" Target="fonts/WorkSansExtraBold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-italic.fntdata"/><Relationship Id="rId10" Type="http://schemas.openxmlformats.org/officeDocument/2006/relationships/slide" Target="slides/slide4.xml"/><Relationship Id="rId32" Type="http://schemas.openxmlformats.org/officeDocument/2006/relationships/font" Target="fonts/WorkSans-bold.fntdata"/><Relationship Id="rId13" Type="http://schemas.openxmlformats.org/officeDocument/2006/relationships/slide" Target="slides/slide7.xml"/><Relationship Id="rId35" Type="http://schemas.openxmlformats.org/officeDocument/2006/relationships/font" Target="fonts/WorkSans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9.xml"/><Relationship Id="rId37" Type="http://schemas.openxmlformats.org/officeDocument/2006/relationships/font" Target="fonts/WorkSansSemiBold-italic.fntdata"/><Relationship Id="rId14" Type="http://schemas.openxmlformats.org/officeDocument/2006/relationships/slide" Target="slides/slide8.xml"/><Relationship Id="rId36" Type="http://schemas.openxmlformats.org/officeDocument/2006/relationships/font" Target="fonts/WorkSansSemiBold-bold.fntdata"/><Relationship Id="rId17" Type="http://schemas.openxmlformats.org/officeDocument/2006/relationships/font" Target="fonts/Raleway-regular.fntdata"/><Relationship Id="rId39" Type="http://schemas.openxmlformats.org/officeDocument/2006/relationships/font" Target="fonts/PTSans-regular.fntdata"/><Relationship Id="rId16" Type="http://schemas.openxmlformats.org/officeDocument/2006/relationships/slide" Target="slides/slide10.xml"/><Relationship Id="rId38" Type="http://schemas.openxmlformats.org/officeDocument/2006/relationships/font" Target="fonts/WorkSansSemiBold-boldItalic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ec82f4ec5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ec82f4ec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eccb6babeb_2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eccb6babeb_2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2ec82f4ec5c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2ec82f4ec5c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eccb6babeb_2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eccb6babeb_2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eccb6babeb_2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eccb6babeb_2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eccb6ba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2eccb6ba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21bb5471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21bb5471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8f96246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8f96246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2eccb6babeb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2eccb6babeb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eccb6babeb_2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2eccb6babeb_2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"/>
          <p:cNvSpPr txBox="1"/>
          <p:nvPr>
            <p:ph hasCustomPrompt="1" type="title"/>
          </p:nvPr>
        </p:nvSpPr>
        <p:spPr>
          <a:xfrm>
            <a:off x="1645800" y="2834400"/>
            <a:ext cx="58524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8" name="Google Shape;418;p11"/>
          <p:cNvSpPr txBox="1"/>
          <p:nvPr>
            <p:ph idx="1" type="subTitle"/>
          </p:nvPr>
        </p:nvSpPr>
        <p:spPr>
          <a:xfrm>
            <a:off x="1645800" y="3695421"/>
            <a:ext cx="58524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9" name="Google Shape;419;p11"/>
          <p:cNvGrpSpPr/>
          <p:nvPr/>
        </p:nvGrpSpPr>
        <p:grpSpPr>
          <a:xfrm>
            <a:off x="-49050" y="4168050"/>
            <a:ext cx="9242225" cy="896971"/>
            <a:chOff x="-49050" y="4168050"/>
            <a:chExt cx="9242225" cy="896971"/>
          </a:xfrm>
        </p:grpSpPr>
        <p:grpSp>
          <p:nvGrpSpPr>
            <p:cNvPr id="420" name="Google Shape;420;p11"/>
            <p:cNvGrpSpPr/>
            <p:nvPr/>
          </p:nvGrpSpPr>
          <p:grpSpPr>
            <a:xfrm>
              <a:off x="-120" y="4267697"/>
              <a:ext cx="9144241" cy="693944"/>
              <a:chOff x="3813375" y="4666275"/>
              <a:chExt cx="3441825" cy="445150"/>
            </a:xfrm>
          </p:grpSpPr>
          <p:sp>
            <p:nvSpPr>
              <p:cNvPr id="421" name="Google Shape;421;p11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4801479" y="4951126"/>
                <a:ext cx="29294" cy="160290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5150075" y="4777331"/>
                <a:ext cx="25228" cy="334068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5298572" y="5042280"/>
                <a:ext cx="25228" cy="69121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6239177" y="5042292"/>
                <a:ext cx="25247" cy="69127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6981771" y="5042264"/>
                <a:ext cx="25228" cy="69137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11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492" name="Google Shape;492;p11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11"/>
            <p:cNvSpPr/>
            <p:nvPr/>
          </p:nvSpPr>
          <p:spPr>
            <a:xfrm>
              <a:off x="-49050" y="4168050"/>
              <a:ext cx="9242225" cy="685775"/>
            </a:xfrm>
            <a:custGeom>
              <a:rect b="b" l="l" r="r" t="t"/>
              <a:pathLst>
                <a:path extrusionOk="0" h="27431" w="369689">
                  <a:moveTo>
                    <a:pt x="0" y="19347"/>
                  </a:moveTo>
                  <a:lnTo>
                    <a:pt x="10418" y="25598"/>
                  </a:lnTo>
                  <a:lnTo>
                    <a:pt x="40183" y="3572"/>
                  </a:lnTo>
                  <a:lnTo>
                    <a:pt x="55767" y="25645"/>
                  </a:lnTo>
                  <a:lnTo>
                    <a:pt x="66675" y="11311"/>
                  </a:lnTo>
                  <a:lnTo>
                    <a:pt x="77645" y="23859"/>
                  </a:lnTo>
                  <a:lnTo>
                    <a:pt x="140196" y="10715"/>
                  </a:lnTo>
                  <a:lnTo>
                    <a:pt x="161732" y="27431"/>
                  </a:lnTo>
                  <a:lnTo>
                    <a:pt x="181868" y="12204"/>
                  </a:lnTo>
                  <a:lnTo>
                    <a:pt x="197048" y="25003"/>
                  </a:lnTo>
                  <a:lnTo>
                    <a:pt x="224687" y="3768"/>
                  </a:lnTo>
                  <a:lnTo>
                    <a:pt x="240760" y="25645"/>
                  </a:lnTo>
                  <a:lnTo>
                    <a:pt x="292596" y="4167"/>
                  </a:lnTo>
                  <a:lnTo>
                    <a:pt x="308179" y="25050"/>
                  </a:lnTo>
                  <a:lnTo>
                    <a:pt x="369689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hasCustomPrompt="1" idx="2" type="title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/>
          <p:nvPr>
            <p:ph hasCustomPrompt="1" idx="3" type="title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/>
          <p:nvPr>
            <p:ph hasCustomPrompt="1" idx="4" type="title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5" type="title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6" type="title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7" type="title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1" type="subTitle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8" type="subTitle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9" type="subTitle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3" type="subTitle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8" name="Google Shape;508;p13"/>
          <p:cNvSpPr txBox="1"/>
          <p:nvPr>
            <p:ph idx="14" type="subTitle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9" name="Google Shape;509;p13"/>
          <p:cNvSpPr txBox="1"/>
          <p:nvPr>
            <p:ph idx="15" type="subTitle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510" name="Google Shape;510;p13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511" name="Google Shape;511;p13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512" name="Google Shape;512;p1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2" name="Google Shape;582;p13"/>
            <p:cNvSpPr/>
            <p:nvPr/>
          </p:nvSpPr>
          <p:spPr>
            <a:xfrm>
              <a:off x="-8775" y="4246350"/>
              <a:ext cx="9198600" cy="623175"/>
            </a:xfrm>
            <a:custGeom>
              <a:rect b="b" l="l" r="r" t="t"/>
              <a:pathLst>
                <a:path extrusionOk="0" h="24927" w="367944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83" name="Google Shape;583;p1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84" name="Google Shape;584;p1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88" name="Google Shape;588;p14"/>
          <p:cNvGrpSpPr/>
          <p:nvPr/>
        </p:nvGrpSpPr>
        <p:grpSpPr>
          <a:xfrm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589" name="Google Shape;589;p14"/>
            <p:cNvSpPr/>
            <p:nvPr/>
          </p:nvSpPr>
          <p:spPr>
            <a:xfrm>
              <a:off x="3678582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3819194" y="4803775"/>
              <a:ext cx="67018" cy="131263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3953362" y="4844920"/>
              <a:ext cx="61704" cy="90118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4082217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4213728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4345240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4475888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4604743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4734461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4869626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4997551" y="4768635"/>
              <a:ext cx="77778" cy="166403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5130922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26509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2109277" y="4803738"/>
              <a:ext cx="67084" cy="13130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2243578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2372433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2503945" y="4815842"/>
              <a:ext cx="67018" cy="119197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2635456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2766105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2894959" y="4740877"/>
              <a:ext cx="74191" cy="194161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3024611" y="4604036"/>
              <a:ext cx="77911" cy="331002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3159842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3287701" y="4768673"/>
              <a:ext cx="77844" cy="166366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3421139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3555307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552001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5660622" y="4803738"/>
              <a:ext cx="67018" cy="13130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5794790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5923645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6055157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6186668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396602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78048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-3270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126515" y="4603999"/>
              <a:ext cx="77778" cy="331039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261613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89605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22777" y="4855797"/>
              <a:ext cx="74390" cy="79241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5707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57223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6712847" y="4803775"/>
              <a:ext cx="67018" cy="131282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684701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97587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107249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238894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369542" y="4763169"/>
              <a:ext cx="68745" cy="171869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749839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762811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776328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7891138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8024443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815861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314659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44882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841353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8554143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8688444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8817166" y="4739966"/>
              <a:ext cx="67084" cy="195073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948677" y="4815842"/>
              <a:ext cx="67084" cy="119197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9080189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290256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920965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05526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18412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315632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447144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577792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70664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83636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7153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14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660" name="Google Shape;660;p14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14"/>
          <p:cNvSpPr/>
          <p:nvPr/>
        </p:nvSpPr>
        <p:spPr>
          <a:xfrm>
            <a:off x="-29650" y="4506125"/>
            <a:ext cx="9227350" cy="349750"/>
          </a:xfrm>
          <a:custGeom>
            <a:rect b="b" l="l" r="r" t="t"/>
            <a:pathLst>
              <a:path extrusionOk="0" h="13990" w="369094">
                <a:moveTo>
                  <a:pt x="0" y="0"/>
                </a:moveTo>
                <a:lnTo>
                  <a:pt x="23217" y="13990"/>
                </a:lnTo>
                <a:lnTo>
                  <a:pt x="76200" y="3274"/>
                </a:lnTo>
                <a:lnTo>
                  <a:pt x="92049" y="13759"/>
                </a:lnTo>
                <a:lnTo>
                  <a:pt x="123749" y="3193"/>
                </a:lnTo>
                <a:lnTo>
                  <a:pt x="139525" y="13759"/>
                </a:lnTo>
                <a:lnTo>
                  <a:pt x="150092" y="7211"/>
                </a:lnTo>
                <a:lnTo>
                  <a:pt x="161403" y="13908"/>
                </a:lnTo>
                <a:lnTo>
                  <a:pt x="192286" y="3274"/>
                </a:lnTo>
                <a:lnTo>
                  <a:pt x="234851" y="13990"/>
                </a:lnTo>
                <a:lnTo>
                  <a:pt x="265731" y="6765"/>
                </a:lnTo>
                <a:lnTo>
                  <a:pt x="292298" y="13394"/>
                </a:lnTo>
                <a:lnTo>
                  <a:pt x="307701" y="3639"/>
                </a:lnTo>
                <a:lnTo>
                  <a:pt x="329728" y="10634"/>
                </a:lnTo>
                <a:lnTo>
                  <a:pt x="342007" y="6846"/>
                </a:lnTo>
                <a:lnTo>
                  <a:pt x="369094" y="1399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65" name="Google Shape;665;p15"/>
          <p:cNvGrpSpPr/>
          <p:nvPr/>
        </p:nvGrpSpPr>
        <p:grpSpPr>
          <a:xfrm flipH="1">
            <a:off x="-3270" y="4603999"/>
            <a:ext cx="9150543" cy="331058"/>
            <a:chOff x="-3270" y="4603999"/>
            <a:chExt cx="9150543" cy="331058"/>
          </a:xfrm>
        </p:grpSpPr>
        <p:sp>
          <p:nvSpPr>
            <p:cNvPr id="666" name="Google Shape;666;p15"/>
            <p:cNvSpPr/>
            <p:nvPr/>
          </p:nvSpPr>
          <p:spPr>
            <a:xfrm>
              <a:off x="3678582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3819194" y="4803775"/>
              <a:ext cx="67018" cy="131263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3953362" y="4844920"/>
              <a:ext cx="61704" cy="90118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082217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213728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345240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475888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604743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4734461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4869626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997551" y="4768635"/>
              <a:ext cx="77778" cy="166403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5130922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526509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2109277" y="4803738"/>
              <a:ext cx="67084" cy="13130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2243578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2372433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2503945" y="4815842"/>
              <a:ext cx="67018" cy="119197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2635456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2766105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2894959" y="4740877"/>
              <a:ext cx="74191" cy="194161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024611" y="4604036"/>
              <a:ext cx="77911" cy="331002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159842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287701" y="4768673"/>
              <a:ext cx="77844" cy="166366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421139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555307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52001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660622" y="4803738"/>
              <a:ext cx="67018" cy="13130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794790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923645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055157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186668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396602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78048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-3270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126515" y="4603999"/>
              <a:ext cx="77778" cy="331039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261613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89605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22777" y="4855797"/>
              <a:ext cx="74390" cy="79241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65707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657223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6712847" y="4803775"/>
              <a:ext cx="67018" cy="131282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684701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697587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7107249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7238894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7369542" y="4763169"/>
              <a:ext cx="68745" cy="171869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749839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762811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776328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7891138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8024443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815861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6314659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644882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841353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54143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8688444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8817166" y="4739966"/>
              <a:ext cx="67084" cy="195073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8948677" y="4815842"/>
              <a:ext cx="67084" cy="119197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9080189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8290256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20965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105526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118412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1315632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1447144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1577792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170664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1836365" y="4603999"/>
              <a:ext cx="77844" cy="331039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97153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5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737" name="Google Shape;737;p15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15"/>
          <p:cNvSpPr/>
          <p:nvPr/>
        </p:nvSpPr>
        <p:spPr>
          <a:xfrm>
            <a:off x="-37150" y="4584250"/>
            <a:ext cx="9257175" cy="290225"/>
          </a:xfrm>
          <a:custGeom>
            <a:rect b="b" l="l" r="r" t="t"/>
            <a:pathLst>
              <a:path extrusionOk="0" h="11609" w="370287">
                <a:moveTo>
                  <a:pt x="0" y="10710"/>
                </a:moveTo>
                <a:lnTo>
                  <a:pt x="28280" y="4167"/>
                </a:lnTo>
                <a:lnTo>
                  <a:pt x="45095" y="10710"/>
                </a:lnTo>
                <a:lnTo>
                  <a:pt x="60871" y="441"/>
                </a:lnTo>
                <a:lnTo>
                  <a:pt x="76795" y="10115"/>
                </a:lnTo>
                <a:lnTo>
                  <a:pt x="103289" y="4465"/>
                </a:lnTo>
                <a:lnTo>
                  <a:pt x="134543" y="9525"/>
                </a:lnTo>
                <a:lnTo>
                  <a:pt x="175620" y="893"/>
                </a:lnTo>
                <a:lnTo>
                  <a:pt x="196753" y="9823"/>
                </a:lnTo>
                <a:lnTo>
                  <a:pt x="244378" y="1488"/>
                </a:lnTo>
                <a:lnTo>
                  <a:pt x="263130" y="10716"/>
                </a:lnTo>
                <a:lnTo>
                  <a:pt x="293194" y="893"/>
                </a:lnTo>
                <a:lnTo>
                  <a:pt x="309565" y="11609"/>
                </a:lnTo>
                <a:lnTo>
                  <a:pt x="335163" y="5060"/>
                </a:lnTo>
                <a:lnTo>
                  <a:pt x="344612" y="10561"/>
                </a:lnTo>
                <a:lnTo>
                  <a:pt x="370287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2" name="Google Shape;742;p16"/>
          <p:cNvSpPr txBox="1"/>
          <p:nvPr>
            <p:ph idx="1" type="body"/>
          </p:nvPr>
        </p:nvSpPr>
        <p:spPr>
          <a:xfrm>
            <a:off x="1084800" y="1301850"/>
            <a:ext cx="69744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43" name="Google Shape;743;p16"/>
          <p:cNvGrpSpPr/>
          <p:nvPr/>
        </p:nvGrpSpPr>
        <p:grpSpPr>
          <a:xfrm flipH="1">
            <a:off x="-3270" y="4582266"/>
            <a:ext cx="9150543" cy="352830"/>
            <a:chOff x="-3270" y="4582266"/>
            <a:chExt cx="9150543" cy="352830"/>
          </a:xfrm>
        </p:grpSpPr>
        <p:sp>
          <p:nvSpPr>
            <p:cNvPr id="744" name="Google Shape;744;p16"/>
            <p:cNvSpPr/>
            <p:nvPr/>
          </p:nvSpPr>
          <p:spPr>
            <a:xfrm>
              <a:off x="3678582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819194" y="4803775"/>
              <a:ext cx="67018" cy="131263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953362" y="4844920"/>
              <a:ext cx="61704" cy="90118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4082229" y="4815870"/>
              <a:ext cx="67000" cy="119163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4213728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4345240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4475888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4604743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734454" y="4697897"/>
              <a:ext cx="77850" cy="237163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4869626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4997551" y="4768635"/>
              <a:ext cx="77778" cy="166403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5130922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5265079" y="4604034"/>
              <a:ext cx="68901" cy="331035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109277" y="4803738"/>
              <a:ext cx="67084" cy="13130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243578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372433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503945" y="4815842"/>
              <a:ext cx="67018" cy="119197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35456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66105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894959" y="4740877"/>
              <a:ext cx="74191" cy="194161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024611" y="4604036"/>
              <a:ext cx="77911" cy="331002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159842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287701" y="4768673"/>
              <a:ext cx="77844" cy="166366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421139" y="4855797"/>
              <a:ext cx="74191" cy="79241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555307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52001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5660622" y="4803738"/>
              <a:ext cx="67018" cy="13130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94790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923645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6055157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186668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396602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780486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-3270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126515" y="4603999"/>
              <a:ext cx="77778" cy="331039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61613" y="4773469"/>
              <a:ext cx="70671" cy="161569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89605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522777" y="4855797"/>
              <a:ext cx="74390" cy="79241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657078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6572229" y="4831594"/>
              <a:ext cx="85299" cy="103435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712847" y="4803775"/>
              <a:ext cx="67018" cy="131282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684701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697587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7107249" y="4815879"/>
              <a:ext cx="67084" cy="119159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7238894" y="4831590"/>
              <a:ext cx="67018" cy="103449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7369542" y="4763169"/>
              <a:ext cx="68745" cy="171869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7498397" y="4740877"/>
              <a:ext cx="74258" cy="19416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7628104" y="4697896"/>
              <a:ext cx="77850" cy="237163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776328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7891138" y="4768635"/>
              <a:ext cx="77844" cy="166403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8024454" y="4582266"/>
              <a:ext cx="74249" cy="35283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8158611" y="4749262"/>
              <a:ext cx="68878" cy="185776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314659" y="4855797"/>
              <a:ext cx="74258" cy="79241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448829" y="4855793"/>
              <a:ext cx="68875" cy="79262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8413531" y="4697909"/>
              <a:ext cx="85283" cy="237129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8554143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8688444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8817166" y="4739966"/>
              <a:ext cx="67084" cy="195073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8948677" y="4815842"/>
              <a:ext cx="67084" cy="119197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9080189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8290256" y="4749262"/>
              <a:ext cx="68745" cy="185776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920965" y="4803775"/>
              <a:ext cx="67084" cy="131282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1055266" y="4844920"/>
              <a:ext cx="61571" cy="90118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1184121" y="4739966"/>
              <a:ext cx="67018" cy="19507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1315632" y="4815879"/>
              <a:ext cx="67018" cy="119159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1447144" y="4831590"/>
              <a:ext cx="67084" cy="103449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1577792" y="4763169"/>
              <a:ext cx="68878" cy="17186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1706654" y="4638031"/>
              <a:ext cx="74249" cy="29702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1836354" y="4719871"/>
              <a:ext cx="77850" cy="215173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1971530" y="4773469"/>
              <a:ext cx="70538" cy="161569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16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815" name="Google Shape;815;p16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16"/>
          <p:cNvSpPr/>
          <p:nvPr/>
        </p:nvSpPr>
        <p:spPr>
          <a:xfrm>
            <a:off x="-66850" y="4543325"/>
            <a:ext cx="9234775" cy="312550"/>
          </a:xfrm>
          <a:custGeom>
            <a:rect b="b" l="l" r="r" t="t"/>
            <a:pathLst>
              <a:path extrusionOk="0" h="12502" w="369391">
                <a:moveTo>
                  <a:pt x="0" y="12055"/>
                </a:moveTo>
                <a:lnTo>
                  <a:pt x="46285" y="1705"/>
                </a:lnTo>
                <a:lnTo>
                  <a:pt x="108644" y="12502"/>
                </a:lnTo>
                <a:lnTo>
                  <a:pt x="157162" y="2679"/>
                </a:lnTo>
                <a:lnTo>
                  <a:pt x="202704" y="10716"/>
                </a:lnTo>
                <a:lnTo>
                  <a:pt x="243780" y="0"/>
                </a:lnTo>
                <a:lnTo>
                  <a:pt x="281285" y="12502"/>
                </a:lnTo>
                <a:lnTo>
                  <a:pt x="299144" y="3870"/>
                </a:lnTo>
                <a:lnTo>
                  <a:pt x="314027" y="11906"/>
                </a:lnTo>
                <a:lnTo>
                  <a:pt x="369391" y="267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17"/>
          <p:cNvSpPr txBox="1"/>
          <p:nvPr>
            <p:ph idx="1" type="subTitle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1" name="Google Shape;821;p17"/>
          <p:cNvSpPr txBox="1"/>
          <p:nvPr>
            <p:ph idx="2" type="subTitle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2" name="Google Shape;822;p17"/>
          <p:cNvSpPr txBox="1"/>
          <p:nvPr>
            <p:ph idx="3" type="subTitle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3" name="Google Shape;823;p17"/>
          <p:cNvSpPr txBox="1"/>
          <p:nvPr>
            <p:ph idx="4" type="subTitle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4" name="Google Shape;824;p17"/>
          <p:cNvSpPr txBox="1"/>
          <p:nvPr>
            <p:ph idx="5" type="subTitle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5" name="Google Shape;825;p17"/>
          <p:cNvSpPr txBox="1"/>
          <p:nvPr>
            <p:ph idx="6" type="subTitle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826" name="Google Shape;826;p17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827" name="Google Shape;827;p17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828" name="Google Shape;828;p17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7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7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7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7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7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7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7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7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7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7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7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7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7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7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7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7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7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7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7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7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7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7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7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7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7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7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8" name="Google Shape;898;p1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899" name="Google Shape;899;p1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1" name="Google Shape;901;p17"/>
            <p:cNvSpPr/>
            <p:nvPr/>
          </p:nvSpPr>
          <p:spPr>
            <a:xfrm>
              <a:off x="-33375" y="4587975"/>
              <a:ext cx="9186425" cy="297650"/>
            </a:xfrm>
            <a:custGeom>
              <a:rect b="b" l="l" r="r" t="t"/>
              <a:pathLst>
                <a:path extrusionOk="0" h="11906" w="367457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4" name="Google Shape;904;p18"/>
          <p:cNvSpPr txBox="1"/>
          <p:nvPr>
            <p:ph idx="1" type="subTitle"/>
          </p:nvPr>
        </p:nvSpPr>
        <p:spPr>
          <a:xfrm>
            <a:off x="1214953" y="1731527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5" name="Google Shape;905;p18"/>
          <p:cNvSpPr txBox="1"/>
          <p:nvPr>
            <p:ph idx="2" type="subTitle"/>
          </p:nvPr>
        </p:nvSpPr>
        <p:spPr>
          <a:xfrm>
            <a:off x="4877747" y="1731527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6" name="Google Shape;906;p18"/>
          <p:cNvSpPr txBox="1"/>
          <p:nvPr>
            <p:ph idx="3" type="subTitle"/>
          </p:nvPr>
        </p:nvSpPr>
        <p:spPr>
          <a:xfrm>
            <a:off x="1214953" y="3297083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7" name="Google Shape;907;p18"/>
          <p:cNvSpPr txBox="1"/>
          <p:nvPr>
            <p:ph idx="4" type="subTitle"/>
          </p:nvPr>
        </p:nvSpPr>
        <p:spPr>
          <a:xfrm>
            <a:off x="4877747" y="3297083"/>
            <a:ext cx="30513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8" name="Google Shape;908;p18"/>
          <p:cNvSpPr txBox="1"/>
          <p:nvPr>
            <p:ph idx="5" type="subTitle"/>
          </p:nvPr>
        </p:nvSpPr>
        <p:spPr>
          <a:xfrm>
            <a:off x="1214953" y="1343938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9" name="Google Shape;909;p18"/>
          <p:cNvSpPr txBox="1"/>
          <p:nvPr>
            <p:ph idx="6" type="subTitle"/>
          </p:nvPr>
        </p:nvSpPr>
        <p:spPr>
          <a:xfrm>
            <a:off x="1214953" y="2909622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0" name="Google Shape;910;p18"/>
          <p:cNvSpPr txBox="1"/>
          <p:nvPr>
            <p:ph idx="7" type="subTitle"/>
          </p:nvPr>
        </p:nvSpPr>
        <p:spPr>
          <a:xfrm>
            <a:off x="4877747" y="1343938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1" name="Google Shape;911;p18"/>
          <p:cNvSpPr txBox="1"/>
          <p:nvPr>
            <p:ph idx="8" type="subTitle"/>
          </p:nvPr>
        </p:nvSpPr>
        <p:spPr>
          <a:xfrm>
            <a:off x="4877747" y="2909622"/>
            <a:ext cx="3051300" cy="3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12" name="Google Shape;912;p18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913" name="Google Shape;913;p18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914" name="Google Shape;914;p1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8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18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85" name="Google Shape;985;p1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7" name="Google Shape;987;p18"/>
            <p:cNvSpPr/>
            <p:nvPr/>
          </p:nvSpPr>
          <p:spPr>
            <a:xfrm>
              <a:off x="-52675" y="4625650"/>
              <a:ext cx="9268850" cy="263300"/>
            </a:xfrm>
            <a:custGeom>
              <a:rect b="b" l="l" r="r" t="t"/>
              <a:pathLst>
                <a:path extrusionOk="0" h="10532" w="370754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0" name="Google Shape;990;p19"/>
          <p:cNvSpPr txBox="1"/>
          <p:nvPr>
            <p:ph idx="1" type="subTitle"/>
          </p:nvPr>
        </p:nvSpPr>
        <p:spPr>
          <a:xfrm>
            <a:off x="719999" y="1697873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1" name="Google Shape;991;p19"/>
          <p:cNvSpPr txBox="1"/>
          <p:nvPr>
            <p:ph idx="2" type="subTitle"/>
          </p:nvPr>
        </p:nvSpPr>
        <p:spPr>
          <a:xfrm>
            <a:off x="3373950" y="169788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2" name="Google Shape;992;p19"/>
          <p:cNvSpPr txBox="1"/>
          <p:nvPr>
            <p:ph idx="3" type="subTitle"/>
          </p:nvPr>
        </p:nvSpPr>
        <p:spPr>
          <a:xfrm>
            <a:off x="719999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3" name="Google Shape;993;p19"/>
          <p:cNvSpPr txBox="1"/>
          <p:nvPr>
            <p:ph idx="4" type="subTitle"/>
          </p:nvPr>
        </p:nvSpPr>
        <p:spPr>
          <a:xfrm>
            <a:off x="3373950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4" name="Google Shape;994;p19"/>
          <p:cNvSpPr txBox="1"/>
          <p:nvPr>
            <p:ph idx="5" type="subTitle"/>
          </p:nvPr>
        </p:nvSpPr>
        <p:spPr>
          <a:xfrm>
            <a:off x="6027901" y="169788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5" name="Google Shape;995;p19"/>
          <p:cNvSpPr txBox="1"/>
          <p:nvPr>
            <p:ph idx="6" type="subTitle"/>
          </p:nvPr>
        </p:nvSpPr>
        <p:spPr>
          <a:xfrm>
            <a:off x="6027901" y="3276572"/>
            <a:ext cx="2396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6" name="Google Shape;996;p19"/>
          <p:cNvSpPr txBox="1"/>
          <p:nvPr>
            <p:ph idx="7" type="subTitle"/>
          </p:nvPr>
        </p:nvSpPr>
        <p:spPr>
          <a:xfrm>
            <a:off x="720149" y="1328650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7" name="Google Shape;997;p19"/>
          <p:cNvSpPr txBox="1"/>
          <p:nvPr>
            <p:ph idx="8" type="subTitle"/>
          </p:nvPr>
        </p:nvSpPr>
        <p:spPr>
          <a:xfrm>
            <a:off x="3373950" y="1328655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8" name="Google Shape;998;p19"/>
          <p:cNvSpPr txBox="1"/>
          <p:nvPr>
            <p:ph idx="9" type="subTitle"/>
          </p:nvPr>
        </p:nvSpPr>
        <p:spPr>
          <a:xfrm>
            <a:off x="6028051" y="1328655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9" name="Google Shape;999;p19"/>
          <p:cNvSpPr txBox="1"/>
          <p:nvPr>
            <p:ph idx="13" type="subTitle"/>
          </p:nvPr>
        </p:nvSpPr>
        <p:spPr>
          <a:xfrm>
            <a:off x="719999" y="2904443"/>
            <a:ext cx="23961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0" name="Google Shape;1000;p19"/>
          <p:cNvSpPr txBox="1"/>
          <p:nvPr>
            <p:ph idx="14" type="subTitle"/>
          </p:nvPr>
        </p:nvSpPr>
        <p:spPr>
          <a:xfrm>
            <a:off x="3373950" y="2904443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1" name="Google Shape;1001;p19"/>
          <p:cNvSpPr txBox="1"/>
          <p:nvPr>
            <p:ph idx="15" type="subTitle"/>
          </p:nvPr>
        </p:nvSpPr>
        <p:spPr>
          <a:xfrm>
            <a:off x="6028051" y="2904443"/>
            <a:ext cx="23958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02" name="Google Shape;1002;p19"/>
          <p:cNvGrpSpPr/>
          <p:nvPr/>
        </p:nvGrpSpPr>
        <p:grpSpPr>
          <a:xfrm>
            <a:off x="-29650" y="4573100"/>
            <a:ext cx="9205025" cy="491921"/>
            <a:chOff x="-29650" y="4573100"/>
            <a:chExt cx="9205025" cy="491921"/>
          </a:xfrm>
        </p:grpSpPr>
        <p:grpSp>
          <p:nvGrpSpPr>
            <p:cNvPr id="1003" name="Google Shape;1003;p19"/>
            <p:cNvGrpSpPr/>
            <p:nvPr/>
          </p:nvGrpSpPr>
          <p:grpSpPr>
            <a:xfrm>
              <a:off x="-8997" y="4603999"/>
              <a:ext cx="9148780" cy="331069"/>
              <a:chOff x="-8997" y="4603999"/>
              <a:chExt cx="9148780" cy="331069"/>
            </a:xfrm>
          </p:grpSpPr>
          <p:sp>
            <p:nvSpPr>
              <p:cNvPr id="1004" name="Google Shape;1004;p19"/>
              <p:cNvSpPr/>
              <p:nvPr/>
            </p:nvSpPr>
            <p:spPr>
              <a:xfrm flipH="1">
                <a:off x="5642880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 flipH="1">
                <a:off x="5520534" y="4803775"/>
                <a:ext cx="67018" cy="131263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 flipH="1">
                <a:off x="5391680" y="4844920"/>
                <a:ext cx="61704" cy="90118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 flipH="1">
                <a:off x="5257511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 flipH="1">
                <a:off x="5125933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 flipH="1">
                <a:off x="4994422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 flipH="1">
                <a:off x="4861980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 flipH="1">
                <a:off x="4727745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 flipH="1">
                <a:off x="4594440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 flipH="1">
                <a:off x="4466449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 flipH="1">
                <a:off x="4331417" y="4768635"/>
                <a:ext cx="77778" cy="166403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 flipH="1">
                <a:off x="4201632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 flipH="1">
                <a:off x="4072778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 flipH="1">
                <a:off x="7230409" y="4803738"/>
                <a:ext cx="67084" cy="13130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 flipH="1">
                <a:off x="710162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 flipH="1">
                <a:off x="6967320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 flipH="1">
                <a:off x="6835783" y="4815842"/>
                <a:ext cx="67018" cy="119197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 flipH="1">
                <a:off x="6704272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 flipH="1">
                <a:off x="6571764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 flipH="1">
                <a:off x="6437595" y="4740877"/>
                <a:ext cx="74191" cy="194161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 flipH="1">
                <a:off x="6304224" y="4604036"/>
                <a:ext cx="77911" cy="331002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>
                <a:off x="6176365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>
                <a:off x="6041201" y="4768673"/>
                <a:ext cx="77844" cy="166366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>
                <a:off x="5911416" y="4855797"/>
                <a:ext cx="74191" cy="79241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>
                <a:off x="5782694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>
                <a:off x="3801452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>
                <a:off x="3679106" y="4803738"/>
                <a:ext cx="67018" cy="13130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>
                <a:off x="3550384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>
                <a:off x="3416083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>
                <a:off x="3284571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3153060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941266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8535626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124308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-8997" y="4603999"/>
                <a:ext cx="77778" cy="331039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9069112" y="4773469"/>
                <a:ext cx="70671" cy="161569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8933947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 flipH="1">
                <a:off x="8804229" y="4855797"/>
                <a:ext cx="74390" cy="79241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 flipH="1">
                <a:off x="8675440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 flipH="1">
                <a:off x="2749226" y="4604005"/>
                <a:ext cx="85274" cy="331062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 flipH="1">
                <a:off x="2626881" y="4803775"/>
                <a:ext cx="67018" cy="131282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 flipH="1">
                <a:off x="2498159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 flipH="1">
                <a:off x="2363857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>
                <a:off x="2232412" y="4815879"/>
                <a:ext cx="67084" cy="119159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>
                <a:off x="2100834" y="4831590"/>
                <a:ext cx="67018" cy="103449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>
                <a:off x="1968459" y="4763169"/>
                <a:ext cx="68745" cy="171869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 flipH="1">
                <a:off x="1834092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 flipH="1">
                <a:off x="1700787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 flipH="1">
                <a:off x="1572928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 flipH="1">
                <a:off x="1437763" y="4768635"/>
                <a:ext cx="77844" cy="166403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 flipH="1">
                <a:off x="1308045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 flipH="1">
                <a:off x="1179257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 flipH="1">
                <a:off x="3017829" y="4855797"/>
                <a:ext cx="74258" cy="79241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 flipH="1">
                <a:off x="2889040" y="4749262"/>
                <a:ext cx="68878" cy="185776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 flipH="1">
                <a:off x="907931" y="4697909"/>
                <a:ext cx="85283" cy="237129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 flipH="1">
                <a:off x="785519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 flipH="1">
                <a:off x="656731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 flipH="1">
                <a:off x="522496" y="4739966"/>
                <a:ext cx="67084" cy="195073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 flipH="1">
                <a:off x="390984" y="4815842"/>
                <a:ext cx="67084" cy="119197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 flipH="1">
                <a:off x="259473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 flipH="1">
                <a:off x="1047745" y="4749262"/>
                <a:ext cx="68745" cy="185776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 flipH="1">
                <a:off x="8413347" y="4803775"/>
                <a:ext cx="67084" cy="131282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 flipH="1">
                <a:off x="8284559" y="4844920"/>
                <a:ext cx="61571" cy="90118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 flipH="1">
                <a:off x="8150257" y="4739966"/>
                <a:ext cx="67018" cy="195073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 flipH="1">
                <a:off x="8018746" y="4815879"/>
                <a:ext cx="67018" cy="119159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 flipH="1">
                <a:off x="7887168" y="4831590"/>
                <a:ext cx="67084" cy="103449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 flipH="1">
                <a:off x="7754726" y="4763169"/>
                <a:ext cx="68878" cy="171869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 flipH="1">
                <a:off x="7620491" y="4740877"/>
                <a:ext cx="74258" cy="194161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 flipH="1">
                <a:off x="7487186" y="4603999"/>
                <a:ext cx="77844" cy="331039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 flipH="1">
                <a:off x="7359328" y="4773469"/>
                <a:ext cx="70538" cy="161569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4" name="Google Shape;1074;p19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075" name="Google Shape;1075;p19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19"/>
            <p:cNvSpPr/>
            <p:nvPr/>
          </p:nvSpPr>
          <p:spPr>
            <a:xfrm>
              <a:off x="-29650" y="4573100"/>
              <a:ext cx="9205025" cy="305100"/>
            </a:xfrm>
            <a:custGeom>
              <a:rect b="b" l="l" r="r" t="t"/>
              <a:pathLst>
                <a:path extrusionOk="0" h="12204" w="368201">
                  <a:moveTo>
                    <a:pt x="0" y="0"/>
                  </a:moveTo>
                  <a:lnTo>
                    <a:pt x="16966" y="11608"/>
                  </a:lnTo>
                  <a:lnTo>
                    <a:pt x="40481" y="4167"/>
                  </a:lnTo>
                  <a:lnTo>
                    <a:pt x="62508" y="9525"/>
                  </a:lnTo>
                  <a:lnTo>
                    <a:pt x="112514" y="893"/>
                  </a:lnTo>
                  <a:lnTo>
                    <a:pt x="146447" y="10715"/>
                  </a:lnTo>
                  <a:lnTo>
                    <a:pt x="185738" y="3274"/>
                  </a:lnTo>
                  <a:lnTo>
                    <a:pt x="219670" y="12204"/>
                  </a:lnTo>
                  <a:lnTo>
                    <a:pt x="256580" y="0"/>
                  </a:lnTo>
                  <a:lnTo>
                    <a:pt x="281583" y="8929"/>
                  </a:lnTo>
                  <a:lnTo>
                    <a:pt x="305395" y="1488"/>
                  </a:lnTo>
                  <a:lnTo>
                    <a:pt x="337840" y="9525"/>
                  </a:lnTo>
                  <a:lnTo>
                    <a:pt x="368201" y="5953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0"/>
          <p:cNvSpPr txBox="1"/>
          <p:nvPr>
            <p:ph hasCustomPrompt="1" type="title"/>
          </p:nvPr>
        </p:nvSpPr>
        <p:spPr>
          <a:xfrm>
            <a:off x="798385" y="3506726"/>
            <a:ext cx="3492600" cy="75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0" name="Google Shape;1080;p20"/>
          <p:cNvSpPr txBox="1"/>
          <p:nvPr>
            <p:ph idx="1" type="subTitle"/>
          </p:nvPr>
        </p:nvSpPr>
        <p:spPr>
          <a:xfrm>
            <a:off x="798397" y="4262452"/>
            <a:ext cx="349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81" name="Google Shape;1081;p20"/>
          <p:cNvSpPr txBox="1"/>
          <p:nvPr>
            <p:ph hasCustomPrompt="1" idx="2" type="title"/>
          </p:nvPr>
        </p:nvSpPr>
        <p:spPr>
          <a:xfrm>
            <a:off x="2825700" y="2251375"/>
            <a:ext cx="3492600" cy="75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2" name="Google Shape;1082;p20"/>
          <p:cNvSpPr txBox="1"/>
          <p:nvPr>
            <p:ph idx="3" type="subTitle"/>
          </p:nvPr>
        </p:nvSpPr>
        <p:spPr>
          <a:xfrm>
            <a:off x="2825700" y="3007383"/>
            <a:ext cx="349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83" name="Google Shape;1083;p20"/>
          <p:cNvSpPr txBox="1"/>
          <p:nvPr>
            <p:ph hasCustomPrompt="1" idx="4" type="title"/>
          </p:nvPr>
        </p:nvSpPr>
        <p:spPr>
          <a:xfrm>
            <a:off x="4853003" y="3506726"/>
            <a:ext cx="3492600" cy="750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4" name="Google Shape;1084;p20"/>
          <p:cNvSpPr txBox="1"/>
          <p:nvPr>
            <p:ph idx="5" type="subTitle"/>
          </p:nvPr>
        </p:nvSpPr>
        <p:spPr>
          <a:xfrm>
            <a:off x="4853015" y="4262452"/>
            <a:ext cx="34926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3775500"/>
            <a:ext cx="342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2694275"/>
            <a:ext cx="1235700" cy="61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>
            <p:ph idx="3" type="pic"/>
          </p:nvPr>
        </p:nvSpPr>
        <p:spPr>
          <a:xfrm>
            <a:off x="4742525" y="2397000"/>
            <a:ext cx="3688200" cy="220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1"/>
          <p:cNvSpPr txBox="1"/>
          <p:nvPr>
            <p:ph type="title"/>
          </p:nvPr>
        </p:nvSpPr>
        <p:spPr>
          <a:xfrm>
            <a:off x="2347950" y="1334200"/>
            <a:ext cx="4448100" cy="7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7" name="Google Shape;1087;p21"/>
          <p:cNvSpPr txBox="1"/>
          <p:nvPr>
            <p:ph idx="1" type="subTitle"/>
          </p:nvPr>
        </p:nvSpPr>
        <p:spPr>
          <a:xfrm>
            <a:off x="2347900" y="21196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8" name="Google Shape;1088;p21"/>
          <p:cNvSpPr txBox="1"/>
          <p:nvPr/>
        </p:nvSpPr>
        <p:spPr>
          <a:xfrm>
            <a:off x="2099100" y="3829700"/>
            <a:ext cx="49458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0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22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091" name="Google Shape;1091;p22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092" name="Google Shape;1092;p22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2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2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2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2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2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2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2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2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2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2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2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2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2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2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2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2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2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2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2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2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2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2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2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2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2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2" name="Google Shape;1162;p22"/>
            <p:cNvSpPr/>
            <p:nvPr/>
          </p:nvSpPr>
          <p:spPr>
            <a:xfrm>
              <a:off x="-8775" y="4246350"/>
              <a:ext cx="9198600" cy="623175"/>
            </a:xfrm>
            <a:custGeom>
              <a:rect b="b" l="l" r="r" t="t"/>
              <a:pathLst>
                <a:path extrusionOk="0" h="24927" w="367944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163" name="Google Shape;1163;p22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23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168" name="Google Shape;1168;p23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169" name="Google Shape;1169;p2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1" name="Google Shape;1171;p23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172" name="Google Shape;1172;p23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3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3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3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3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3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2" name="Google Shape;1242;p23"/>
            <p:cNvSpPr/>
            <p:nvPr/>
          </p:nvSpPr>
          <p:spPr>
            <a:xfrm>
              <a:off x="-53637" y="110400"/>
              <a:ext cx="9251275" cy="1790550"/>
            </a:xfrm>
            <a:custGeom>
              <a:rect b="b" l="l" r="r" t="t"/>
              <a:pathLst>
                <a:path extrusionOk="0" h="71622" w="370051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339950"/>
            <a:ext cx="29784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5052154" y="2697699"/>
            <a:ext cx="3378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726799" y="2697699"/>
            <a:ext cx="33786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726799" y="2333200"/>
            <a:ext cx="337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52154" y="2333200"/>
            <a:ext cx="337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" name="Google Shape;24;p5"/>
          <p:cNvGrpSpPr/>
          <p:nvPr/>
        </p:nvGrpSpPr>
        <p:grpSpPr>
          <a:xfrm>
            <a:off x="-24400" y="4426109"/>
            <a:ext cx="9192925" cy="638912"/>
            <a:chOff x="-24400" y="4426109"/>
            <a:chExt cx="9192925" cy="638912"/>
          </a:xfrm>
        </p:grpSpPr>
        <p:grpSp>
          <p:nvGrpSpPr>
            <p:cNvPr id="25" name="Google Shape;25;p5"/>
            <p:cNvGrpSpPr/>
            <p:nvPr/>
          </p:nvGrpSpPr>
          <p:grpSpPr>
            <a:xfrm flipH="1">
              <a:off x="-49" y="4426109"/>
              <a:ext cx="9144224" cy="508972"/>
              <a:chOff x="3813377" y="4427079"/>
              <a:chExt cx="3441819" cy="684378"/>
            </a:xfrm>
          </p:grpSpPr>
          <p:sp>
            <p:nvSpPr>
              <p:cNvPr id="26" name="Google Shape;26;p5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5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5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3813377" y="4427079"/>
                <a:ext cx="25247" cy="684378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4157899" y="4990220"/>
                <a:ext cx="29331" cy="121194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177772" y="4936907"/>
                <a:ext cx="29303" cy="174489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7228651" y="4972308"/>
                <a:ext cx="26545" cy="139105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5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5"/>
            <p:cNvSpPr/>
            <p:nvPr/>
          </p:nvSpPr>
          <p:spPr>
            <a:xfrm>
              <a:off x="-24400" y="4470863"/>
              <a:ext cx="9192925" cy="419450"/>
            </a:xfrm>
            <a:custGeom>
              <a:rect b="b" l="l" r="r" t="t"/>
              <a:pathLst>
                <a:path extrusionOk="0" h="16778" w="367717">
                  <a:moveTo>
                    <a:pt x="0" y="16778"/>
                  </a:moveTo>
                  <a:lnTo>
                    <a:pt x="23769" y="11535"/>
                  </a:lnTo>
                  <a:lnTo>
                    <a:pt x="49635" y="15729"/>
                  </a:lnTo>
                  <a:lnTo>
                    <a:pt x="74802" y="6991"/>
                  </a:lnTo>
                  <a:lnTo>
                    <a:pt x="108008" y="15379"/>
                  </a:lnTo>
                  <a:lnTo>
                    <a:pt x="144361" y="7340"/>
                  </a:lnTo>
                  <a:lnTo>
                    <a:pt x="178266" y="14680"/>
                  </a:lnTo>
                  <a:lnTo>
                    <a:pt x="229649" y="8738"/>
                  </a:lnTo>
                  <a:lnTo>
                    <a:pt x="254990" y="13282"/>
                  </a:lnTo>
                  <a:lnTo>
                    <a:pt x="327870" y="15205"/>
                  </a:lnTo>
                  <a:lnTo>
                    <a:pt x="367717" y="0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2" name="Google Shape;102;p6"/>
          <p:cNvGrpSpPr/>
          <p:nvPr/>
        </p:nvGrpSpPr>
        <p:grpSpPr>
          <a:xfrm>
            <a:off x="-79000" y="4603999"/>
            <a:ext cx="9321500" cy="461022"/>
            <a:chOff x="-79000" y="4603999"/>
            <a:chExt cx="9321500" cy="461022"/>
          </a:xfrm>
        </p:grpSpPr>
        <p:grpSp>
          <p:nvGrpSpPr>
            <p:cNvPr id="103" name="Google Shape;103;p6"/>
            <p:cNvGrpSpPr/>
            <p:nvPr/>
          </p:nvGrpSpPr>
          <p:grpSpPr>
            <a:xfrm>
              <a:off x="-60" y="4603999"/>
              <a:ext cx="9144241" cy="331058"/>
              <a:chOff x="3813375" y="4666275"/>
              <a:chExt cx="3441825" cy="445150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6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75" name="Google Shape;175;p6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6"/>
            <p:cNvSpPr/>
            <p:nvPr/>
          </p:nvSpPr>
          <p:spPr>
            <a:xfrm>
              <a:off x="-79000" y="4650435"/>
              <a:ext cx="9321500" cy="227822"/>
            </a:xfrm>
            <a:custGeom>
              <a:rect b="b" l="l" r="r" t="t"/>
              <a:pathLst>
                <a:path extrusionOk="0" h="10182" w="372860">
                  <a:moveTo>
                    <a:pt x="0" y="10182"/>
                  </a:moveTo>
                  <a:lnTo>
                    <a:pt x="50206" y="5267"/>
                  </a:lnTo>
                  <a:lnTo>
                    <a:pt x="117967" y="8427"/>
                  </a:lnTo>
                  <a:lnTo>
                    <a:pt x="170982" y="1405"/>
                  </a:lnTo>
                  <a:lnTo>
                    <a:pt x="226104" y="9480"/>
                  </a:lnTo>
                  <a:lnTo>
                    <a:pt x="291407" y="0"/>
                  </a:lnTo>
                  <a:lnTo>
                    <a:pt x="372860" y="9831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7"/>
          <p:cNvSpPr txBox="1"/>
          <p:nvPr>
            <p:ph idx="1" type="subTitle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81" name="Google Shape;181;p7"/>
          <p:cNvSpPr/>
          <p:nvPr>
            <p:ph idx="2" type="pic"/>
          </p:nvPr>
        </p:nvSpPr>
        <p:spPr>
          <a:xfrm>
            <a:off x="4742425" y="1685250"/>
            <a:ext cx="3688200" cy="220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82" name="Google Shape;182;p7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183" name="Google Shape;183;p7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-52675" y="4625650"/>
              <a:ext cx="9268850" cy="263300"/>
            </a:xfrm>
            <a:custGeom>
              <a:rect b="b" l="l" r="r" t="t"/>
              <a:pathLst>
                <a:path extrusionOk="0" h="10532" w="370754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0" name="Google Shape;260;p8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261" name="Google Shape;261;p8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264" name="Google Shape;264;p8"/>
            <p:cNvSpPr/>
            <p:nvPr/>
          </p:nvSpPr>
          <p:spPr>
            <a:xfrm>
              <a:off x="44040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456975" y="4934900"/>
              <a:ext cx="25225" cy="176500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507475" y="4990225"/>
              <a:ext cx="23225" cy="121175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5559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6054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6549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04146" y="4906019"/>
              <a:ext cx="25933" cy="205379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752653" y="4921517"/>
              <a:ext cx="27947" cy="189880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801471" y="4951112"/>
              <a:ext cx="29303" cy="160290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852350" y="4972293"/>
              <a:ext cx="26603" cy="139105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900500" y="5055006"/>
              <a:ext cx="29275" cy="56385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95070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01204" y="4972302"/>
              <a:ext cx="25925" cy="139089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813375" y="4934850"/>
              <a:ext cx="25250" cy="17655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639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912423" y="5017762"/>
              <a:ext cx="25228" cy="93641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3961925" y="4951125"/>
              <a:ext cx="25225" cy="160275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40114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4060599" y="5055006"/>
              <a:ext cx="25925" cy="56388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4109098" y="4980517"/>
              <a:ext cx="21215" cy="130877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157897" y="5004852"/>
              <a:ext cx="29331" cy="106551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088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56925" y="4887700"/>
              <a:ext cx="29300" cy="223700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30715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3576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97147" y="4921536"/>
              <a:ext cx="32106" cy="189875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150075" y="4934850"/>
              <a:ext cx="25225" cy="17655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2005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490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985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34807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50700" y="5017752"/>
              <a:ext cx="25925" cy="9365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7803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853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34200" y="4666275"/>
              <a:ext cx="29275" cy="445125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5850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6332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683350" y="5004850"/>
              <a:ext cx="28000" cy="106550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7339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93196" y="4934851"/>
              <a:ext cx="32106" cy="176547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46125" y="4934900"/>
              <a:ext cx="25225" cy="176525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5966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645127" y="4990228"/>
              <a:ext cx="25217" cy="121183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6945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7441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793300" y="4880300"/>
              <a:ext cx="25875" cy="231100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841802" y="4972303"/>
              <a:ext cx="27947" cy="139101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890629" y="4951131"/>
              <a:ext cx="29294" cy="160290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9415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9896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03980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903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9625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44675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1862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23917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2897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38175" y="4849100"/>
              <a:ext cx="25250" cy="262300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387675" y="4951125"/>
              <a:ext cx="25250" cy="160275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4371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1398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83322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837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9322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9817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0312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080454" y="4990228"/>
              <a:ext cx="25925" cy="121166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128952" y="5068980"/>
              <a:ext cx="27947" cy="4242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177779" y="5055016"/>
              <a:ext cx="29294" cy="56397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228649" y="5079839"/>
              <a:ext cx="26555" cy="31566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>
            <a:off x="-53625" y="713225"/>
            <a:ext cx="9254325" cy="1187725"/>
          </a:xfrm>
          <a:custGeom>
            <a:rect b="b" l="l" r="r" t="t"/>
            <a:pathLst>
              <a:path extrusionOk="0" h="47509" w="370173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9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337" name="Google Shape;337;p9"/>
            <p:cNvSpPr/>
            <p:nvPr/>
          </p:nvSpPr>
          <p:spPr>
            <a:xfrm>
              <a:off x="44040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456975" y="4934900"/>
              <a:ext cx="25225" cy="176500"/>
            </a:xfrm>
            <a:custGeom>
              <a:rect b="b" l="l" r="r" t="t"/>
              <a:pathLst>
                <a:path extrusionOk="0" h="7060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507475" y="4990225"/>
              <a:ext cx="23225" cy="121175"/>
            </a:xfrm>
            <a:custGeom>
              <a:rect b="b" l="l" r="r" t="t"/>
              <a:pathLst>
                <a:path extrusionOk="0" h="4847" w="929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5559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6054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6549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7041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7526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8014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8523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900500" y="4887650"/>
              <a:ext cx="29275" cy="223750"/>
            </a:xfrm>
            <a:custGeom>
              <a:rect b="b" l="l" r="r" t="t"/>
              <a:pathLst>
                <a:path extrusionOk="0" h="8950" w="1171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95070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012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813375" y="4934850"/>
              <a:ext cx="25250" cy="176550"/>
            </a:xfrm>
            <a:custGeom>
              <a:rect b="b" l="l" r="r" t="t"/>
              <a:pathLst>
                <a:path extrusionOk="0" h="7062" w="101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38639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39124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961925" y="4951125"/>
              <a:ext cx="25225" cy="160275"/>
            </a:xfrm>
            <a:custGeom>
              <a:rect b="b" l="l" r="r" t="t"/>
              <a:pathLst>
                <a:path extrusionOk="0" h="6411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0114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06060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09100" y="4850325"/>
              <a:ext cx="27925" cy="261075"/>
            </a:xfrm>
            <a:custGeom>
              <a:rect b="b" l="l" r="r" t="t"/>
              <a:pathLst>
                <a:path extrusionOk="0" h="10443" w="1117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57900" y="4666325"/>
              <a:ext cx="29325" cy="445075"/>
            </a:xfrm>
            <a:custGeom>
              <a:rect b="b" l="l" r="r" t="t"/>
              <a:pathLst>
                <a:path extrusionOk="0" h="17803" w="1173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2088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256925" y="4887700"/>
              <a:ext cx="29300" cy="223700"/>
            </a:xfrm>
            <a:custGeom>
              <a:rect b="b" l="l" r="r" t="t"/>
              <a:pathLst>
                <a:path extrusionOk="0" h="8948" w="1172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07150" y="5004850"/>
              <a:ext cx="27925" cy="106550"/>
            </a:xfrm>
            <a:custGeom>
              <a:rect b="b" l="l" r="r" t="t"/>
              <a:pathLst>
                <a:path extrusionOk="0" h="4262" w="1117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576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971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150075" y="4934850"/>
              <a:ext cx="25225" cy="176550"/>
            </a:xfrm>
            <a:custGeom>
              <a:rect b="b" l="l" r="r" t="t"/>
              <a:pathLst>
                <a:path extrusionOk="0" h="7062" w="1009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2005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2490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2985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34807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507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67803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64853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534200" y="4666275"/>
              <a:ext cx="29275" cy="445125"/>
            </a:xfrm>
            <a:custGeom>
              <a:rect b="b" l="l" r="r" t="t"/>
              <a:pathLst>
                <a:path extrusionOk="0" h="17805" w="1171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585050" y="4894150"/>
              <a:ext cx="26600" cy="217250"/>
            </a:xfrm>
            <a:custGeom>
              <a:rect b="b" l="l" r="r" t="t"/>
              <a:pathLst>
                <a:path extrusionOk="0" h="8690" w="1064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6332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6683350" y="5004850"/>
              <a:ext cx="28000" cy="106550"/>
            </a:xfrm>
            <a:custGeom>
              <a:rect b="b" l="l" r="r" t="t"/>
              <a:pathLst>
                <a:path extrusionOk="0" h="4262" w="112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67339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549320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5546125" y="4934900"/>
              <a:ext cx="25225" cy="176525"/>
            </a:xfrm>
            <a:custGeom>
              <a:rect b="b" l="l" r="r" t="t"/>
              <a:pathLst>
                <a:path extrusionOk="0" h="7061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5966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64512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5694575" y="4951175"/>
              <a:ext cx="25250" cy="160225"/>
            </a:xfrm>
            <a:custGeom>
              <a:rect b="b" l="l" r="r" t="t"/>
              <a:pathLst>
                <a:path extrusionOk="0" h="6409" w="101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744125" y="4972300"/>
              <a:ext cx="25225" cy="139100"/>
            </a:xfrm>
            <a:custGeom>
              <a:rect b="b" l="l" r="r" t="t"/>
              <a:pathLst>
                <a:path extrusionOk="0" h="5564" w="1009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793300" y="4880300"/>
              <a:ext cx="25875" cy="231100"/>
            </a:xfrm>
            <a:custGeom>
              <a:rect b="b" l="l" r="r" t="t"/>
              <a:pathLst>
                <a:path extrusionOk="0" h="9244" w="1035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84180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89062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4150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989625" y="4887650"/>
              <a:ext cx="29300" cy="223750"/>
            </a:xfrm>
            <a:custGeom>
              <a:rect b="b" l="l" r="r" t="t"/>
              <a:pathLst>
                <a:path extrusionOk="0" h="8950" w="1172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03980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09030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5396250" y="5004850"/>
              <a:ext cx="27950" cy="106550"/>
            </a:xfrm>
            <a:custGeom>
              <a:rect b="b" l="l" r="r" t="t"/>
              <a:pathLst>
                <a:path extrusionOk="0" h="4262" w="1118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5446750" y="4861600"/>
              <a:ext cx="25925" cy="249800"/>
            </a:xfrm>
            <a:custGeom>
              <a:rect b="b" l="l" r="r" t="t"/>
              <a:pathLst>
                <a:path extrusionOk="0" h="9992" w="1037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186250" y="4792550"/>
              <a:ext cx="32100" cy="318850"/>
            </a:xfrm>
            <a:custGeom>
              <a:rect b="b" l="l" r="r" t="t"/>
              <a:pathLst>
                <a:path extrusionOk="0" h="12754" w="1284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23917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28972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38175" y="4849100"/>
              <a:ext cx="25250" cy="262300"/>
            </a:xfrm>
            <a:custGeom>
              <a:rect b="b" l="l" r="r" t="t"/>
              <a:pathLst>
                <a:path extrusionOk="0" h="10492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87675" y="4951125"/>
              <a:ext cx="25250" cy="160275"/>
            </a:xfrm>
            <a:custGeom>
              <a:rect b="b" l="l" r="r" t="t"/>
              <a:pathLst>
                <a:path extrusionOk="0" h="6411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4371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139850" y="4861600"/>
              <a:ext cx="25875" cy="249800"/>
            </a:xfrm>
            <a:custGeom>
              <a:rect b="b" l="l" r="r" t="t"/>
              <a:pathLst>
                <a:path extrusionOk="0" h="9992" w="1035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33225" y="4934900"/>
              <a:ext cx="25250" cy="176525"/>
            </a:xfrm>
            <a:custGeom>
              <a:rect b="b" l="l" r="r" t="t"/>
              <a:pathLst>
                <a:path extrusionOk="0" h="7061" w="101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883775" y="4990225"/>
              <a:ext cx="23175" cy="121175"/>
            </a:xfrm>
            <a:custGeom>
              <a:rect b="b" l="l" r="r" t="t"/>
              <a:pathLst>
                <a:path extrusionOk="0" h="4847" w="927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32275" y="4849100"/>
              <a:ext cx="25225" cy="262300"/>
            </a:xfrm>
            <a:custGeom>
              <a:rect b="b" l="l" r="r" t="t"/>
              <a:pathLst>
                <a:path extrusionOk="0" h="10492" w="1009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981775" y="4951175"/>
              <a:ext cx="25225" cy="160225"/>
            </a:xfrm>
            <a:custGeom>
              <a:rect b="b" l="l" r="r" t="t"/>
              <a:pathLst>
                <a:path extrusionOk="0" h="6409" w="1009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031275" y="4972300"/>
              <a:ext cx="25250" cy="139100"/>
            </a:xfrm>
            <a:custGeom>
              <a:rect b="b" l="l" r="r" t="t"/>
              <a:pathLst>
                <a:path extrusionOk="0" h="5564" w="101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7080450" y="4880300"/>
              <a:ext cx="25925" cy="231100"/>
            </a:xfrm>
            <a:custGeom>
              <a:rect b="b" l="l" r="r" t="t"/>
              <a:pathLst>
                <a:path extrusionOk="0" h="9244" w="1037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128950" y="4850325"/>
              <a:ext cx="27950" cy="261075"/>
            </a:xfrm>
            <a:custGeom>
              <a:rect b="b" l="l" r="r" t="t"/>
              <a:pathLst>
                <a:path extrusionOk="0" h="10443" w="1118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177775" y="4666275"/>
              <a:ext cx="29300" cy="445125"/>
            </a:xfrm>
            <a:custGeom>
              <a:rect b="b" l="l" r="r" t="t"/>
              <a:pathLst>
                <a:path extrusionOk="0" h="17805" w="1172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228650" y="4894150"/>
              <a:ext cx="26550" cy="217250"/>
            </a:xfrm>
            <a:custGeom>
              <a:rect b="b" l="l" r="r" t="t"/>
              <a:pathLst>
                <a:path extrusionOk="0" h="8690" w="1062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9"/>
          <p:cNvSpPr/>
          <p:nvPr/>
        </p:nvSpPr>
        <p:spPr>
          <a:xfrm flipH="1">
            <a:off x="-8775" y="4246350"/>
            <a:ext cx="9198600" cy="623175"/>
          </a:xfrm>
          <a:custGeom>
            <a:rect b="b" l="l" r="r" t="t"/>
            <a:pathLst>
              <a:path extrusionOk="0" h="24927" w="367944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08" name="Google Shape;408;p9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409" name="Google Shape;409;p9"/>
            <p:cNvSpPr/>
            <p:nvPr/>
          </p:nvSpPr>
          <p:spPr>
            <a:xfrm>
              <a:off x="238125" y="603400"/>
              <a:ext cx="3162000" cy="7850"/>
            </a:xfrm>
            <a:custGeom>
              <a:rect b="b" l="l" r="r" t="t"/>
              <a:pathLst>
                <a:path extrusionOk="0" h="314" w="12648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37925" y="636525"/>
              <a:ext cx="3147200" cy="11750"/>
            </a:xfrm>
            <a:custGeom>
              <a:rect b="b" l="l" r="r" t="t"/>
              <a:pathLst>
                <a:path extrusionOk="0" h="470" w="125888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 txBox="1"/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2" name="Google Shape;412;p9"/>
          <p:cNvSpPr txBox="1"/>
          <p:nvPr>
            <p:ph idx="1" type="subTitle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alnut-amethyst-a91.notion.site/Ficha-T-cnica-Projeto-DataLab-Stock-Prices-6e15f2c7312145cdaa1f70997248b3d5?pvs=4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24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48" name="Google Shape;1248;p24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49" name="Google Shape;1249;p24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rect b="b" l="l" r="r" t="t"/>
                <a:pathLst>
                  <a:path extrusionOk="0" h="314" w="12648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4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rect b="b" l="l" r="r" t="t"/>
                <a:pathLst>
                  <a:path extrusionOk="0" h="470" w="125888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1" name="Google Shape;1251;p24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52" name="Google Shape;1252;p24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4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rect b="b" l="l" r="r" t="t"/>
                <a:pathLst>
                  <a:path extrusionOk="0" h="7060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4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rect b="b" l="l" r="r" t="t"/>
                <a:pathLst>
                  <a:path extrusionOk="0" h="4847" w="929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4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4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4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4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4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4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4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4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rect b="b" l="l" r="r" t="t"/>
                <a:pathLst>
                  <a:path extrusionOk="0" h="8950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4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4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4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rect b="b" l="l" r="r" t="t"/>
                <a:pathLst>
                  <a:path extrusionOk="0" h="7062" w="101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4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4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4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rect b="b" l="l" r="r" t="t"/>
                <a:pathLst>
                  <a:path extrusionOk="0" h="6411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4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4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4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rect b="b" l="l" r="r" t="t"/>
                <a:pathLst>
                  <a:path extrusionOk="0" h="10443" w="1117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4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rect b="b" l="l" r="r" t="t"/>
                <a:pathLst>
                  <a:path extrusionOk="0" h="17803" w="1173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4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4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rect b="b" l="l" r="r" t="t"/>
                <a:pathLst>
                  <a:path extrusionOk="0" h="8948" w="1172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4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rect b="b" l="l" r="r" t="t"/>
                <a:pathLst>
                  <a:path extrusionOk="0" h="4262" w="1117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4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4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4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rect b="b" l="l" r="r" t="t"/>
                <a:pathLst>
                  <a:path extrusionOk="0" h="7062" w="1009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4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4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4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4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4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4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4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rect b="b" l="l" r="r" t="t"/>
                <a:pathLst>
                  <a:path extrusionOk="0" h="17805" w="1171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rect b="b" l="l" r="r" t="t"/>
                <a:pathLst>
                  <a:path extrusionOk="0" h="8690" w="1064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rect b="b" l="l" r="r" t="t"/>
                <a:pathLst>
                  <a:path extrusionOk="0" h="4262" w="112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rect b="b" l="l" r="r" t="t"/>
                <a:pathLst>
                  <a:path extrusionOk="0" h="7061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rect b="b" l="l" r="r" t="t"/>
                <a:pathLst>
                  <a:path extrusionOk="0" h="6409" w="101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rect b="b" l="l" r="r" t="t"/>
                <a:pathLst>
                  <a:path extrusionOk="0" h="5564" w="1009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rect b="b" l="l" r="r" t="t"/>
                <a:pathLst>
                  <a:path extrusionOk="0" h="9244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rect b="b" l="l" r="r" t="t"/>
                <a:pathLst>
                  <a:path extrusionOk="0" h="8950" w="1172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rect b="b" l="l" r="r" t="t"/>
                <a:pathLst>
                  <a:path extrusionOk="0" h="4262" w="1118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rect b="b" l="l" r="r" t="t"/>
                <a:pathLst>
                  <a:path extrusionOk="0" h="9992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rect b="b" l="l" r="r" t="t"/>
                <a:pathLst>
                  <a:path extrusionOk="0" h="12754" w="1284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rect b="b" l="l" r="r" t="t"/>
                <a:pathLst>
                  <a:path extrusionOk="0" h="10492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rect b="b" l="l" r="r" t="t"/>
                <a:pathLst>
                  <a:path extrusionOk="0" h="6411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rect b="b" l="l" r="r" t="t"/>
                <a:pathLst>
                  <a:path extrusionOk="0" h="9992" w="1035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rect b="b" l="l" r="r" t="t"/>
                <a:pathLst>
                  <a:path extrusionOk="0" h="7061" w="101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rect b="b" l="l" r="r" t="t"/>
                <a:pathLst>
                  <a:path extrusionOk="0" h="4847" w="927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rect b="b" l="l" r="r" t="t"/>
                <a:pathLst>
                  <a:path extrusionOk="0" h="10492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rect b="b" l="l" r="r" t="t"/>
                <a:pathLst>
                  <a:path extrusionOk="0" h="6409" w="1009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rect b="b" l="l" r="r" t="t"/>
                <a:pathLst>
                  <a:path extrusionOk="0" h="5564" w="101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rect b="b" l="l" r="r" t="t"/>
                <a:pathLst>
                  <a:path extrusionOk="0" h="9244" w="1037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rect b="b" l="l" r="r" t="t"/>
                <a:pathLst>
                  <a:path extrusionOk="0" h="10443" w="1118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rect b="b" l="l" r="r" t="t"/>
                <a:pathLst>
                  <a:path extrusionOk="0" h="17805" w="1172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rect b="b" l="l" r="r" t="t"/>
                <a:pathLst>
                  <a:path extrusionOk="0" h="8690" w="1062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2" name="Google Shape;1322;p24"/>
            <p:cNvSpPr/>
            <p:nvPr/>
          </p:nvSpPr>
          <p:spPr>
            <a:xfrm>
              <a:off x="-53637" y="110400"/>
              <a:ext cx="9251275" cy="1790550"/>
            </a:xfrm>
            <a:custGeom>
              <a:rect b="b" l="l" r="r" t="t"/>
              <a:pathLst>
                <a:path extrusionOk="0" h="71622" w="370051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323" name="Google Shape;1323;p24"/>
          <p:cNvSpPr txBox="1"/>
          <p:nvPr>
            <p:ph type="ctrTitle"/>
          </p:nvPr>
        </p:nvSpPr>
        <p:spPr>
          <a:xfrm>
            <a:off x="467700" y="2223000"/>
            <a:ext cx="8208600" cy="9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Desempenho de Ações da Big Tech</a:t>
            </a:r>
            <a:endParaRPr sz="3600"/>
          </a:p>
        </p:txBody>
      </p:sp>
      <p:sp>
        <p:nvSpPr>
          <p:cNvPr id="1324" name="Google Shape;1324;p24"/>
          <p:cNvSpPr txBox="1"/>
          <p:nvPr>
            <p:ph idx="1" type="subTitle"/>
          </p:nvPr>
        </p:nvSpPr>
        <p:spPr>
          <a:xfrm>
            <a:off x="1062038" y="3339600"/>
            <a:ext cx="72741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Identificação das melhores opções de investimento para novos investidores</a:t>
            </a:r>
            <a:r>
              <a:rPr lang="en" sz="1400"/>
              <a:t>  </a:t>
            </a:r>
            <a:endParaRPr sz="1400"/>
          </a:p>
        </p:txBody>
      </p:sp>
      <p:sp>
        <p:nvSpPr>
          <p:cNvPr id="1325" name="Google Shape;1325;p24"/>
          <p:cNvSpPr txBox="1"/>
          <p:nvPr/>
        </p:nvSpPr>
        <p:spPr>
          <a:xfrm>
            <a:off x="5427600" y="4463175"/>
            <a:ext cx="373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Ana Guimarães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26" name="Google Shape;13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0" y="53150"/>
            <a:ext cx="149716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33"/>
          <p:cNvSpPr txBox="1"/>
          <p:nvPr>
            <p:ph idx="1" type="subTitle"/>
          </p:nvPr>
        </p:nvSpPr>
        <p:spPr>
          <a:xfrm>
            <a:off x="243450" y="3556275"/>
            <a:ext cx="86571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Work Sans ExtraBold"/>
                <a:ea typeface="Work Sans ExtraBold"/>
                <a:cs typeface="Work Sans ExtraBold"/>
                <a:sym typeface="Work Sans ExtraBold"/>
              </a:rPr>
              <a:t>Para uma experiência completa, consulte a ficha técnica que complementa as informações desta apresentação</a:t>
            </a:r>
            <a:endParaRPr sz="1200">
              <a:latin typeface="Work Sans ExtraBold"/>
              <a:ea typeface="Work Sans ExtraBold"/>
              <a:cs typeface="Work Sans ExtraBold"/>
              <a:sym typeface="Work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Work Sans ExtraBold"/>
              <a:ea typeface="Work Sans ExtraBold"/>
              <a:cs typeface="Work Sans ExtraBold"/>
              <a:sym typeface="Work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Work Sans ExtraBold"/>
                <a:ea typeface="Work Sans ExtraBold"/>
                <a:cs typeface="Work Sans ExtraBold"/>
                <a:sym typeface="Work Sans ExtraBold"/>
                <a:hlinkClick r:id="rId3"/>
              </a:rPr>
              <a:t>Link Ficha Técnica</a:t>
            </a:r>
            <a:endParaRPr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561" name="Google Shape;1561;p33"/>
          <p:cNvSpPr txBox="1"/>
          <p:nvPr/>
        </p:nvSpPr>
        <p:spPr>
          <a:xfrm>
            <a:off x="614975" y="859575"/>
            <a:ext cx="7945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Obrigada!</a:t>
            </a:r>
            <a:endParaRPr sz="3000">
              <a:solidFill>
                <a:schemeClr val="dk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Espero que esta análise do crescimento e estabilidade no mercado de ações tenha sido informativa e inspiradora.</a:t>
            </a:r>
            <a:endParaRPr sz="180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grpSp>
        <p:nvGrpSpPr>
          <p:cNvPr id="1562" name="Google Shape;1562;p33"/>
          <p:cNvGrpSpPr/>
          <p:nvPr/>
        </p:nvGrpSpPr>
        <p:grpSpPr>
          <a:xfrm>
            <a:off x="3205298" y="3962794"/>
            <a:ext cx="353645" cy="355557"/>
            <a:chOff x="-33286325" y="3944800"/>
            <a:chExt cx="291450" cy="293025"/>
          </a:xfrm>
        </p:grpSpPr>
        <p:sp>
          <p:nvSpPr>
            <p:cNvPr id="1563" name="Google Shape;1563;p33"/>
            <p:cNvSpPr/>
            <p:nvPr/>
          </p:nvSpPr>
          <p:spPr>
            <a:xfrm>
              <a:off x="-33194950" y="3996000"/>
              <a:ext cx="200075" cy="241825"/>
            </a:xfrm>
            <a:custGeom>
              <a:rect b="b" l="l" r="r" t="t"/>
              <a:pathLst>
                <a:path extrusionOk="0" h="9673" w="800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-33027975" y="3962900"/>
              <a:ext cx="33100" cy="105575"/>
            </a:xfrm>
            <a:custGeom>
              <a:rect b="b" l="l" r="r" t="t"/>
              <a:pathLst>
                <a:path extrusionOk="0" h="4223" w="1324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-33286325" y="3962125"/>
              <a:ext cx="96125" cy="205600"/>
            </a:xfrm>
            <a:custGeom>
              <a:rect b="b" l="l" r="r" t="t"/>
              <a:pathLst>
                <a:path extrusionOk="0" h="8224" w="3845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-33235125" y="3944800"/>
              <a:ext cx="189050" cy="171725"/>
            </a:xfrm>
            <a:custGeom>
              <a:rect b="b" l="l" r="r" t="t"/>
              <a:pathLst>
                <a:path extrusionOk="0" h="6869" w="7562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67" name="Google Shape;15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0" y="53150"/>
            <a:ext cx="1497160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25"/>
          <p:cNvSpPr txBox="1"/>
          <p:nvPr>
            <p:ph type="title"/>
          </p:nvPr>
        </p:nvSpPr>
        <p:spPr>
          <a:xfrm>
            <a:off x="0" y="0"/>
            <a:ext cx="9144000" cy="635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 sz="3000"/>
          </a:p>
        </p:txBody>
      </p:sp>
      <p:sp>
        <p:nvSpPr>
          <p:cNvPr id="1332" name="Google Shape;1332;p25"/>
          <p:cNvSpPr txBox="1"/>
          <p:nvPr/>
        </p:nvSpPr>
        <p:spPr>
          <a:xfrm>
            <a:off x="243175" y="1005175"/>
            <a:ext cx="484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SemiBold"/>
              <a:buChar char="●"/>
            </a:pPr>
            <a:r>
              <a:rPr lang="en" sz="16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Identificar as ações das 14 empresas com o maior crescimento no preço ajustado de fechamento entre 2010 e 2023.</a:t>
            </a:r>
            <a:endParaRPr sz="16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SemiBold"/>
              <a:buChar char="●"/>
            </a:pPr>
            <a:r>
              <a:rPr lang="en" sz="16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Avaliar a volatilidade e o risco dessas ações para auxiliar novos investidores a tomar decisões mais informadas.</a:t>
            </a:r>
            <a:endParaRPr sz="16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1333" name="Google Shape;1333;p25"/>
          <p:cNvSpPr/>
          <p:nvPr/>
        </p:nvSpPr>
        <p:spPr>
          <a:xfrm>
            <a:off x="504872" y="4337470"/>
            <a:ext cx="4389902" cy="578999"/>
          </a:xfrm>
          <a:custGeom>
            <a:rect b="b" l="l" r="r" t="t"/>
            <a:pathLst>
              <a:path extrusionOk="0" h="68990" w="147659">
                <a:moveTo>
                  <a:pt x="4883" y="0"/>
                </a:moveTo>
                <a:lnTo>
                  <a:pt x="0" y="2039"/>
                </a:lnTo>
                <a:lnTo>
                  <a:pt x="0" y="68989"/>
                </a:lnTo>
                <a:lnTo>
                  <a:pt x="147659" y="68989"/>
                </a:lnTo>
                <a:lnTo>
                  <a:pt x="147659" y="21458"/>
                </a:lnTo>
                <a:lnTo>
                  <a:pt x="140380" y="17333"/>
                </a:lnTo>
                <a:lnTo>
                  <a:pt x="138378" y="20519"/>
                </a:lnTo>
                <a:lnTo>
                  <a:pt x="136704" y="24179"/>
                </a:lnTo>
                <a:lnTo>
                  <a:pt x="135170" y="24595"/>
                </a:lnTo>
                <a:lnTo>
                  <a:pt x="131962" y="19395"/>
                </a:lnTo>
                <a:lnTo>
                  <a:pt x="130706" y="21458"/>
                </a:lnTo>
                <a:lnTo>
                  <a:pt x="125405" y="21458"/>
                </a:lnTo>
                <a:lnTo>
                  <a:pt x="124568" y="24179"/>
                </a:lnTo>
                <a:lnTo>
                  <a:pt x="118430" y="28280"/>
                </a:lnTo>
                <a:lnTo>
                  <a:pt x="116338" y="26789"/>
                </a:lnTo>
                <a:lnTo>
                  <a:pt x="115084" y="31890"/>
                </a:lnTo>
                <a:lnTo>
                  <a:pt x="113408" y="29970"/>
                </a:lnTo>
                <a:lnTo>
                  <a:pt x="112711" y="31890"/>
                </a:lnTo>
                <a:lnTo>
                  <a:pt x="111037" y="27587"/>
                </a:lnTo>
                <a:lnTo>
                  <a:pt x="107690" y="39753"/>
                </a:lnTo>
                <a:lnTo>
                  <a:pt x="106155" y="38565"/>
                </a:lnTo>
                <a:lnTo>
                  <a:pt x="104481" y="39753"/>
                </a:lnTo>
                <a:lnTo>
                  <a:pt x="103226" y="34667"/>
                </a:lnTo>
                <a:lnTo>
                  <a:pt x="102527" y="42083"/>
                </a:lnTo>
                <a:lnTo>
                  <a:pt x="100017" y="41064"/>
                </a:lnTo>
                <a:lnTo>
                  <a:pt x="98483" y="49776"/>
                </a:lnTo>
                <a:lnTo>
                  <a:pt x="95414" y="32495"/>
                </a:lnTo>
                <a:lnTo>
                  <a:pt x="93043" y="29970"/>
                </a:lnTo>
                <a:lnTo>
                  <a:pt x="91369" y="25046"/>
                </a:lnTo>
                <a:lnTo>
                  <a:pt x="90671" y="37298"/>
                </a:lnTo>
                <a:lnTo>
                  <a:pt x="87741" y="30859"/>
                </a:lnTo>
                <a:lnTo>
                  <a:pt x="85928" y="22028"/>
                </a:lnTo>
                <a:lnTo>
                  <a:pt x="83279" y="24421"/>
                </a:lnTo>
                <a:lnTo>
                  <a:pt x="80068" y="24595"/>
                </a:lnTo>
                <a:lnTo>
                  <a:pt x="77977" y="21264"/>
                </a:lnTo>
                <a:lnTo>
                  <a:pt x="74908" y="19667"/>
                </a:lnTo>
                <a:lnTo>
                  <a:pt x="72398" y="15846"/>
                </a:lnTo>
                <a:lnTo>
                  <a:pt x="70445" y="14189"/>
                </a:lnTo>
                <a:lnTo>
                  <a:pt x="68911" y="10423"/>
                </a:lnTo>
                <a:lnTo>
                  <a:pt x="67794" y="15846"/>
                </a:lnTo>
                <a:lnTo>
                  <a:pt x="65981" y="16814"/>
                </a:lnTo>
                <a:lnTo>
                  <a:pt x="63191" y="34038"/>
                </a:lnTo>
                <a:lnTo>
                  <a:pt x="61935" y="29301"/>
                </a:lnTo>
                <a:lnTo>
                  <a:pt x="58308" y="27803"/>
                </a:lnTo>
                <a:lnTo>
                  <a:pt x="57053" y="23621"/>
                </a:lnTo>
                <a:lnTo>
                  <a:pt x="53984" y="22041"/>
                </a:lnTo>
                <a:lnTo>
                  <a:pt x="51334" y="18866"/>
                </a:lnTo>
                <a:lnTo>
                  <a:pt x="46417" y="26065"/>
                </a:lnTo>
                <a:lnTo>
                  <a:pt x="44743" y="23658"/>
                </a:lnTo>
                <a:lnTo>
                  <a:pt x="42232" y="20745"/>
                </a:lnTo>
                <a:lnTo>
                  <a:pt x="40558" y="24386"/>
                </a:lnTo>
                <a:lnTo>
                  <a:pt x="36096" y="18853"/>
                </a:lnTo>
                <a:lnTo>
                  <a:pt x="26085" y="23621"/>
                </a:lnTo>
                <a:lnTo>
                  <a:pt x="23295" y="10018"/>
                </a:lnTo>
                <a:lnTo>
                  <a:pt x="15622" y="10423"/>
                </a:lnTo>
                <a:lnTo>
                  <a:pt x="10044" y="2622"/>
                </a:lnTo>
                <a:lnTo>
                  <a:pt x="48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5"/>
          <p:cNvSpPr/>
          <p:nvPr/>
        </p:nvSpPr>
        <p:spPr>
          <a:xfrm>
            <a:off x="504872" y="3381084"/>
            <a:ext cx="4391140" cy="1535312"/>
          </a:xfrm>
          <a:custGeom>
            <a:rect b="b" l="l" r="r" t="t"/>
            <a:pathLst>
              <a:path extrusionOk="0" h="83226" w="125965">
                <a:moveTo>
                  <a:pt x="9335" y="4010"/>
                </a:moveTo>
                <a:lnTo>
                  <a:pt x="9335" y="9327"/>
                </a:lnTo>
                <a:lnTo>
                  <a:pt x="4018" y="9327"/>
                </a:lnTo>
                <a:lnTo>
                  <a:pt x="4018" y="4010"/>
                </a:lnTo>
                <a:close/>
                <a:moveTo>
                  <a:pt x="9380" y="4007"/>
                </a:moveTo>
                <a:lnTo>
                  <a:pt x="14696" y="4010"/>
                </a:lnTo>
                <a:lnTo>
                  <a:pt x="14696" y="9327"/>
                </a:lnTo>
                <a:lnTo>
                  <a:pt x="9380" y="9327"/>
                </a:lnTo>
                <a:lnTo>
                  <a:pt x="9380" y="4007"/>
                </a:lnTo>
                <a:close/>
                <a:moveTo>
                  <a:pt x="14744" y="4007"/>
                </a:moveTo>
                <a:lnTo>
                  <a:pt x="20060" y="4010"/>
                </a:lnTo>
                <a:lnTo>
                  <a:pt x="20060" y="9327"/>
                </a:lnTo>
                <a:lnTo>
                  <a:pt x="14744" y="9327"/>
                </a:lnTo>
                <a:lnTo>
                  <a:pt x="14744" y="4007"/>
                </a:lnTo>
                <a:close/>
                <a:moveTo>
                  <a:pt x="20105" y="4007"/>
                </a:moveTo>
                <a:lnTo>
                  <a:pt x="25422" y="4010"/>
                </a:lnTo>
                <a:lnTo>
                  <a:pt x="25422" y="9327"/>
                </a:lnTo>
                <a:lnTo>
                  <a:pt x="20105" y="9327"/>
                </a:lnTo>
                <a:lnTo>
                  <a:pt x="20105" y="4007"/>
                </a:lnTo>
                <a:close/>
                <a:moveTo>
                  <a:pt x="25470" y="4007"/>
                </a:moveTo>
                <a:lnTo>
                  <a:pt x="30783" y="4010"/>
                </a:lnTo>
                <a:lnTo>
                  <a:pt x="30783" y="9327"/>
                </a:lnTo>
                <a:lnTo>
                  <a:pt x="25470" y="9327"/>
                </a:lnTo>
                <a:lnTo>
                  <a:pt x="25470" y="4007"/>
                </a:lnTo>
                <a:close/>
                <a:moveTo>
                  <a:pt x="30831" y="4007"/>
                </a:moveTo>
                <a:lnTo>
                  <a:pt x="36147" y="4010"/>
                </a:lnTo>
                <a:lnTo>
                  <a:pt x="36147" y="9327"/>
                </a:lnTo>
                <a:lnTo>
                  <a:pt x="30831" y="9327"/>
                </a:lnTo>
                <a:lnTo>
                  <a:pt x="30831" y="4007"/>
                </a:lnTo>
                <a:close/>
                <a:moveTo>
                  <a:pt x="36192" y="4007"/>
                </a:moveTo>
                <a:lnTo>
                  <a:pt x="41509" y="4010"/>
                </a:lnTo>
                <a:lnTo>
                  <a:pt x="41509" y="9327"/>
                </a:lnTo>
                <a:lnTo>
                  <a:pt x="36192" y="9327"/>
                </a:lnTo>
                <a:lnTo>
                  <a:pt x="36192" y="4007"/>
                </a:lnTo>
                <a:close/>
                <a:moveTo>
                  <a:pt x="41557" y="4007"/>
                </a:moveTo>
                <a:lnTo>
                  <a:pt x="46873" y="4010"/>
                </a:lnTo>
                <a:lnTo>
                  <a:pt x="46873" y="9327"/>
                </a:lnTo>
                <a:lnTo>
                  <a:pt x="41557" y="9327"/>
                </a:lnTo>
                <a:lnTo>
                  <a:pt x="41557" y="4007"/>
                </a:lnTo>
                <a:close/>
                <a:moveTo>
                  <a:pt x="46918" y="4007"/>
                </a:moveTo>
                <a:lnTo>
                  <a:pt x="52234" y="4010"/>
                </a:lnTo>
                <a:lnTo>
                  <a:pt x="52234" y="9327"/>
                </a:lnTo>
                <a:lnTo>
                  <a:pt x="46918" y="9327"/>
                </a:lnTo>
                <a:lnTo>
                  <a:pt x="46918" y="4007"/>
                </a:lnTo>
                <a:close/>
                <a:moveTo>
                  <a:pt x="52283" y="4007"/>
                </a:moveTo>
                <a:lnTo>
                  <a:pt x="57599" y="4010"/>
                </a:lnTo>
                <a:lnTo>
                  <a:pt x="57599" y="9327"/>
                </a:lnTo>
                <a:lnTo>
                  <a:pt x="52283" y="9327"/>
                </a:lnTo>
                <a:lnTo>
                  <a:pt x="52283" y="4007"/>
                </a:lnTo>
                <a:close/>
                <a:moveTo>
                  <a:pt x="57644" y="4007"/>
                </a:moveTo>
                <a:lnTo>
                  <a:pt x="62960" y="4010"/>
                </a:lnTo>
                <a:lnTo>
                  <a:pt x="62960" y="9327"/>
                </a:lnTo>
                <a:lnTo>
                  <a:pt x="57644" y="9327"/>
                </a:lnTo>
                <a:lnTo>
                  <a:pt x="57644" y="4007"/>
                </a:lnTo>
                <a:close/>
                <a:moveTo>
                  <a:pt x="63008" y="4007"/>
                </a:moveTo>
                <a:lnTo>
                  <a:pt x="68321" y="4010"/>
                </a:lnTo>
                <a:lnTo>
                  <a:pt x="68321" y="9327"/>
                </a:lnTo>
                <a:lnTo>
                  <a:pt x="63008" y="9327"/>
                </a:lnTo>
                <a:lnTo>
                  <a:pt x="63008" y="4007"/>
                </a:lnTo>
                <a:close/>
                <a:moveTo>
                  <a:pt x="68370" y="4007"/>
                </a:moveTo>
                <a:lnTo>
                  <a:pt x="73686" y="4010"/>
                </a:lnTo>
                <a:lnTo>
                  <a:pt x="73686" y="9327"/>
                </a:lnTo>
                <a:lnTo>
                  <a:pt x="68370" y="9327"/>
                </a:lnTo>
                <a:lnTo>
                  <a:pt x="68370" y="4007"/>
                </a:lnTo>
                <a:close/>
                <a:moveTo>
                  <a:pt x="73731" y="4007"/>
                </a:moveTo>
                <a:lnTo>
                  <a:pt x="79047" y="4010"/>
                </a:lnTo>
                <a:lnTo>
                  <a:pt x="79047" y="9327"/>
                </a:lnTo>
                <a:lnTo>
                  <a:pt x="73731" y="9327"/>
                </a:lnTo>
                <a:lnTo>
                  <a:pt x="73731" y="4007"/>
                </a:lnTo>
                <a:close/>
                <a:moveTo>
                  <a:pt x="79095" y="4007"/>
                </a:moveTo>
                <a:lnTo>
                  <a:pt x="84412" y="4010"/>
                </a:lnTo>
                <a:lnTo>
                  <a:pt x="84412" y="9327"/>
                </a:lnTo>
                <a:lnTo>
                  <a:pt x="79095" y="9327"/>
                </a:lnTo>
                <a:lnTo>
                  <a:pt x="79095" y="4007"/>
                </a:lnTo>
                <a:close/>
                <a:moveTo>
                  <a:pt x="84457" y="4007"/>
                </a:moveTo>
                <a:lnTo>
                  <a:pt x="89773" y="4010"/>
                </a:lnTo>
                <a:lnTo>
                  <a:pt x="89773" y="9327"/>
                </a:lnTo>
                <a:lnTo>
                  <a:pt x="84457" y="9327"/>
                </a:lnTo>
                <a:lnTo>
                  <a:pt x="84457" y="4007"/>
                </a:lnTo>
                <a:close/>
                <a:moveTo>
                  <a:pt x="89821" y="4007"/>
                </a:moveTo>
                <a:lnTo>
                  <a:pt x="95134" y="4010"/>
                </a:lnTo>
                <a:lnTo>
                  <a:pt x="95134" y="9327"/>
                </a:lnTo>
                <a:lnTo>
                  <a:pt x="89821" y="9327"/>
                </a:lnTo>
                <a:lnTo>
                  <a:pt x="89821" y="4007"/>
                </a:lnTo>
                <a:close/>
                <a:moveTo>
                  <a:pt x="95182" y="4007"/>
                </a:moveTo>
                <a:lnTo>
                  <a:pt x="100499" y="4010"/>
                </a:lnTo>
                <a:lnTo>
                  <a:pt x="100499" y="9327"/>
                </a:lnTo>
                <a:lnTo>
                  <a:pt x="95182" y="9327"/>
                </a:lnTo>
                <a:lnTo>
                  <a:pt x="95182" y="4007"/>
                </a:lnTo>
                <a:close/>
                <a:moveTo>
                  <a:pt x="100544" y="4007"/>
                </a:moveTo>
                <a:lnTo>
                  <a:pt x="105860" y="4010"/>
                </a:lnTo>
                <a:lnTo>
                  <a:pt x="105860" y="9327"/>
                </a:lnTo>
                <a:lnTo>
                  <a:pt x="100544" y="9327"/>
                </a:lnTo>
                <a:lnTo>
                  <a:pt x="100544" y="4007"/>
                </a:lnTo>
                <a:close/>
                <a:moveTo>
                  <a:pt x="105908" y="4007"/>
                </a:moveTo>
                <a:lnTo>
                  <a:pt x="111221" y="4010"/>
                </a:lnTo>
                <a:lnTo>
                  <a:pt x="111221" y="9327"/>
                </a:lnTo>
                <a:lnTo>
                  <a:pt x="105908" y="9327"/>
                </a:lnTo>
                <a:lnTo>
                  <a:pt x="105908" y="4007"/>
                </a:lnTo>
                <a:close/>
                <a:moveTo>
                  <a:pt x="116586" y="4007"/>
                </a:moveTo>
                <a:lnTo>
                  <a:pt x="116586" y="9327"/>
                </a:lnTo>
                <a:lnTo>
                  <a:pt x="111269" y="9327"/>
                </a:lnTo>
                <a:lnTo>
                  <a:pt x="111269" y="4007"/>
                </a:lnTo>
                <a:close/>
                <a:moveTo>
                  <a:pt x="121950" y="4007"/>
                </a:moveTo>
                <a:lnTo>
                  <a:pt x="121950" y="9327"/>
                </a:lnTo>
                <a:lnTo>
                  <a:pt x="116634" y="9327"/>
                </a:lnTo>
                <a:lnTo>
                  <a:pt x="116634" y="4007"/>
                </a:lnTo>
                <a:close/>
                <a:moveTo>
                  <a:pt x="9335" y="9372"/>
                </a:moveTo>
                <a:lnTo>
                  <a:pt x="9335" y="14688"/>
                </a:lnTo>
                <a:lnTo>
                  <a:pt x="4018" y="14688"/>
                </a:lnTo>
                <a:lnTo>
                  <a:pt x="4018" y="9372"/>
                </a:lnTo>
                <a:close/>
                <a:moveTo>
                  <a:pt x="14699" y="9372"/>
                </a:moveTo>
                <a:lnTo>
                  <a:pt x="14696" y="14688"/>
                </a:lnTo>
                <a:lnTo>
                  <a:pt x="9380" y="14688"/>
                </a:lnTo>
                <a:lnTo>
                  <a:pt x="9380" y="9372"/>
                </a:lnTo>
                <a:close/>
                <a:moveTo>
                  <a:pt x="20060" y="9372"/>
                </a:moveTo>
                <a:lnTo>
                  <a:pt x="20057" y="14688"/>
                </a:lnTo>
                <a:lnTo>
                  <a:pt x="14744" y="14688"/>
                </a:lnTo>
                <a:lnTo>
                  <a:pt x="14744" y="9372"/>
                </a:lnTo>
                <a:close/>
                <a:moveTo>
                  <a:pt x="25422" y="9372"/>
                </a:moveTo>
                <a:lnTo>
                  <a:pt x="25422" y="14688"/>
                </a:lnTo>
                <a:lnTo>
                  <a:pt x="20105" y="14688"/>
                </a:lnTo>
                <a:lnTo>
                  <a:pt x="20105" y="9372"/>
                </a:lnTo>
                <a:close/>
                <a:moveTo>
                  <a:pt x="30786" y="9372"/>
                </a:moveTo>
                <a:lnTo>
                  <a:pt x="30783" y="14688"/>
                </a:lnTo>
                <a:lnTo>
                  <a:pt x="25470" y="14688"/>
                </a:lnTo>
                <a:lnTo>
                  <a:pt x="25470" y="9372"/>
                </a:lnTo>
                <a:close/>
                <a:moveTo>
                  <a:pt x="36147" y="9372"/>
                </a:moveTo>
                <a:lnTo>
                  <a:pt x="36147" y="14688"/>
                </a:lnTo>
                <a:lnTo>
                  <a:pt x="30831" y="14688"/>
                </a:lnTo>
                <a:lnTo>
                  <a:pt x="30831" y="9372"/>
                </a:lnTo>
                <a:close/>
                <a:moveTo>
                  <a:pt x="41512" y="9372"/>
                </a:moveTo>
                <a:lnTo>
                  <a:pt x="41509" y="14688"/>
                </a:lnTo>
                <a:lnTo>
                  <a:pt x="36192" y="14688"/>
                </a:lnTo>
                <a:lnTo>
                  <a:pt x="36192" y="9372"/>
                </a:lnTo>
                <a:close/>
                <a:moveTo>
                  <a:pt x="46873" y="9372"/>
                </a:moveTo>
                <a:lnTo>
                  <a:pt x="46873" y="14688"/>
                </a:lnTo>
                <a:lnTo>
                  <a:pt x="41557" y="14688"/>
                </a:lnTo>
                <a:lnTo>
                  <a:pt x="41557" y="9372"/>
                </a:lnTo>
                <a:close/>
                <a:moveTo>
                  <a:pt x="52234" y="9372"/>
                </a:moveTo>
                <a:lnTo>
                  <a:pt x="52234" y="14688"/>
                </a:lnTo>
                <a:lnTo>
                  <a:pt x="46918" y="14688"/>
                </a:lnTo>
                <a:lnTo>
                  <a:pt x="46918" y="9372"/>
                </a:lnTo>
                <a:close/>
                <a:moveTo>
                  <a:pt x="57599" y="9372"/>
                </a:moveTo>
                <a:lnTo>
                  <a:pt x="57599" y="14688"/>
                </a:lnTo>
                <a:lnTo>
                  <a:pt x="52283" y="14688"/>
                </a:lnTo>
                <a:lnTo>
                  <a:pt x="52283" y="9372"/>
                </a:lnTo>
                <a:close/>
                <a:moveTo>
                  <a:pt x="62960" y="9372"/>
                </a:moveTo>
                <a:lnTo>
                  <a:pt x="62960" y="14688"/>
                </a:lnTo>
                <a:lnTo>
                  <a:pt x="57644" y="14688"/>
                </a:lnTo>
                <a:lnTo>
                  <a:pt x="57644" y="9372"/>
                </a:lnTo>
                <a:close/>
                <a:moveTo>
                  <a:pt x="68325" y="9372"/>
                </a:moveTo>
                <a:lnTo>
                  <a:pt x="68325" y="14688"/>
                </a:lnTo>
                <a:lnTo>
                  <a:pt x="63008" y="14688"/>
                </a:lnTo>
                <a:lnTo>
                  <a:pt x="63008" y="9372"/>
                </a:lnTo>
                <a:close/>
                <a:moveTo>
                  <a:pt x="73686" y="9372"/>
                </a:moveTo>
                <a:lnTo>
                  <a:pt x="73686" y="14688"/>
                </a:lnTo>
                <a:lnTo>
                  <a:pt x="68370" y="14688"/>
                </a:lnTo>
                <a:lnTo>
                  <a:pt x="68370" y="9372"/>
                </a:lnTo>
                <a:close/>
                <a:moveTo>
                  <a:pt x="79047" y="9372"/>
                </a:moveTo>
                <a:lnTo>
                  <a:pt x="79050" y="14688"/>
                </a:lnTo>
                <a:lnTo>
                  <a:pt x="73731" y="14688"/>
                </a:lnTo>
                <a:lnTo>
                  <a:pt x="73731" y="9372"/>
                </a:lnTo>
                <a:close/>
                <a:moveTo>
                  <a:pt x="84412" y="9372"/>
                </a:moveTo>
                <a:lnTo>
                  <a:pt x="84415" y="14688"/>
                </a:lnTo>
                <a:lnTo>
                  <a:pt x="79095" y="14688"/>
                </a:lnTo>
                <a:lnTo>
                  <a:pt x="79095" y="9372"/>
                </a:lnTo>
                <a:close/>
                <a:moveTo>
                  <a:pt x="89773" y="9372"/>
                </a:moveTo>
                <a:lnTo>
                  <a:pt x="89776" y="14688"/>
                </a:lnTo>
                <a:lnTo>
                  <a:pt x="84457" y="14688"/>
                </a:lnTo>
                <a:lnTo>
                  <a:pt x="84457" y="9372"/>
                </a:lnTo>
                <a:close/>
                <a:moveTo>
                  <a:pt x="95137" y="9372"/>
                </a:moveTo>
                <a:lnTo>
                  <a:pt x="95137" y="14688"/>
                </a:lnTo>
                <a:lnTo>
                  <a:pt x="89821" y="14688"/>
                </a:lnTo>
                <a:lnTo>
                  <a:pt x="89821" y="9372"/>
                </a:lnTo>
                <a:close/>
                <a:moveTo>
                  <a:pt x="100499" y="9372"/>
                </a:moveTo>
                <a:lnTo>
                  <a:pt x="100502" y="14688"/>
                </a:lnTo>
                <a:lnTo>
                  <a:pt x="95182" y="14688"/>
                </a:lnTo>
                <a:lnTo>
                  <a:pt x="95182" y="9372"/>
                </a:lnTo>
                <a:close/>
                <a:moveTo>
                  <a:pt x="105863" y="9372"/>
                </a:moveTo>
                <a:lnTo>
                  <a:pt x="105863" y="14688"/>
                </a:lnTo>
                <a:lnTo>
                  <a:pt x="100544" y="14688"/>
                </a:lnTo>
                <a:lnTo>
                  <a:pt x="100544" y="9372"/>
                </a:lnTo>
                <a:close/>
                <a:moveTo>
                  <a:pt x="111224" y="9372"/>
                </a:moveTo>
                <a:lnTo>
                  <a:pt x="111224" y="14688"/>
                </a:lnTo>
                <a:lnTo>
                  <a:pt x="105908" y="14688"/>
                </a:lnTo>
                <a:lnTo>
                  <a:pt x="105908" y="9372"/>
                </a:lnTo>
                <a:close/>
                <a:moveTo>
                  <a:pt x="116586" y="9372"/>
                </a:moveTo>
                <a:lnTo>
                  <a:pt x="116586" y="14688"/>
                </a:lnTo>
                <a:lnTo>
                  <a:pt x="111269" y="14688"/>
                </a:lnTo>
                <a:lnTo>
                  <a:pt x="111269" y="9372"/>
                </a:lnTo>
                <a:close/>
                <a:moveTo>
                  <a:pt x="121950" y="9372"/>
                </a:moveTo>
                <a:lnTo>
                  <a:pt x="121950" y="14691"/>
                </a:lnTo>
                <a:lnTo>
                  <a:pt x="116634" y="14691"/>
                </a:lnTo>
                <a:lnTo>
                  <a:pt x="116634" y="9372"/>
                </a:lnTo>
                <a:close/>
                <a:moveTo>
                  <a:pt x="9335" y="14736"/>
                </a:moveTo>
                <a:lnTo>
                  <a:pt x="9335" y="20049"/>
                </a:lnTo>
                <a:lnTo>
                  <a:pt x="4018" y="20049"/>
                </a:lnTo>
                <a:lnTo>
                  <a:pt x="4018" y="14736"/>
                </a:lnTo>
                <a:close/>
                <a:moveTo>
                  <a:pt x="9380" y="14733"/>
                </a:moveTo>
                <a:lnTo>
                  <a:pt x="14696" y="14736"/>
                </a:lnTo>
                <a:lnTo>
                  <a:pt x="14696" y="20049"/>
                </a:lnTo>
                <a:lnTo>
                  <a:pt x="9380" y="20049"/>
                </a:lnTo>
                <a:lnTo>
                  <a:pt x="9380" y="14733"/>
                </a:lnTo>
                <a:close/>
                <a:moveTo>
                  <a:pt x="20060" y="14733"/>
                </a:moveTo>
                <a:lnTo>
                  <a:pt x="20060" y="20049"/>
                </a:lnTo>
                <a:lnTo>
                  <a:pt x="14744" y="20049"/>
                </a:lnTo>
                <a:lnTo>
                  <a:pt x="14744" y="14733"/>
                </a:lnTo>
                <a:close/>
                <a:moveTo>
                  <a:pt x="25422" y="14733"/>
                </a:moveTo>
                <a:lnTo>
                  <a:pt x="25422" y="20049"/>
                </a:lnTo>
                <a:lnTo>
                  <a:pt x="20105" y="20049"/>
                </a:lnTo>
                <a:lnTo>
                  <a:pt x="20105" y="14733"/>
                </a:lnTo>
                <a:close/>
                <a:moveTo>
                  <a:pt x="30786" y="14733"/>
                </a:moveTo>
                <a:lnTo>
                  <a:pt x="30786" y="20049"/>
                </a:lnTo>
                <a:lnTo>
                  <a:pt x="25470" y="20049"/>
                </a:lnTo>
                <a:lnTo>
                  <a:pt x="25470" y="14733"/>
                </a:lnTo>
                <a:close/>
                <a:moveTo>
                  <a:pt x="36147" y="14733"/>
                </a:moveTo>
                <a:lnTo>
                  <a:pt x="36147" y="20049"/>
                </a:lnTo>
                <a:lnTo>
                  <a:pt x="30831" y="20049"/>
                </a:lnTo>
                <a:lnTo>
                  <a:pt x="30831" y="14733"/>
                </a:lnTo>
                <a:close/>
                <a:moveTo>
                  <a:pt x="41512" y="14733"/>
                </a:moveTo>
                <a:lnTo>
                  <a:pt x="41512" y="20049"/>
                </a:lnTo>
                <a:lnTo>
                  <a:pt x="36192" y="20049"/>
                </a:lnTo>
                <a:lnTo>
                  <a:pt x="36192" y="14733"/>
                </a:lnTo>
                <a:close/>
                <a:moveTo>
                  <a:pt x="46873" y="14733"/>
                </a:moveTo>
                <a:lnTo>
                  <a:pt x="46873" y="20049"/>
                </a:lnTo>
                <a:lnTo>
                  <a:pt x="41557" y="20049"/>
                </a:lnTo>
                <a:lnTo>
                  <a:pt x="41557" y="14733"/>
                </a:lnTo>
                <a:close/>
                <a:moveTo>
                  <a:pt x="52234" y="14733"/>
                </a:moveTo>
                <a:lnTo>
                  <a:pt x="52238" y="20049"/>
                </a:lnTo>
                <a:lnTo>
                  <a:pt x="46918" y="20049"/>
                </a:lnTo>
                <a:lnTo>
                  <a:pt x="46918" y="14733"/>
                </a:lnTo>
                <a:close/>
                <a:moveTo>
                  <a:pt x="57599" y="14733"/>
                </a:moveTo>
                <a:lnTo>
                  <a:pt x="57599" y="20049"/>
                </a:lnTo>
                <a:lnTo>
                  <a:pt x="52283" y="20049"/>
                </a:lnTo>
                <a:lnTo>
                  <a:pt x="52283" y="14733"/>
                </a:lnTo>
                <a:close/>
                <a:moveTo>
                  <a:pt x="62960" y="14733"/>
                </a:moveTo>
                <a:lnTo>
                  <a:pt x="62963" y="20049"/>
                </a:lnTo>
                <a:lnTo>
                  <a:pt x="57644" y="20049"/>
                </a:lnTo>
                <a:lnTo>
                  <a:pt x="57644" y="14733"/>
                </a:lnTo>
                <a:close/>
                <a:moveTo>
                  <a:pt x="68325" y="14733"/>
                </a:moveTo>
                <a:lnTo>
                  <a:pt x="68325" y="20049"/>
                </a:lnTo>
                <a:lnTo>
                  <a:pt x="63008" y="20049"/>
                </a:lnTo>
                <a:lnTo>
                  <a:pt x="63008" y="14733"/>
                </a:lnTo>
                <a:close/>
                <a:moveTo>
                  <a:pt x="73686" y="14733"/>
                </a:moveTo>
                <a:lnTo>
                  <a:pt x="73686" y="20049"/>
                </a:lnTo>
                <a:lnTo>
                  <a:pt x="68370" y="20049"/>
                </a:lnTo>
                <a:lnTo>
                  <a:pt x="68370" y="14733"/>
                </a:lnTo>
                <a:close/>
                <a:moveTo>
                  <a:pt x="79047" y="14733"/>
                </a:moveTo>
                <a:lnTo>
                  <a:pt x="79050" y="20049"/>
                </a:lnTo>
                <a:lnTo>
                  <a:pt x="73731" y="20049"/>
                </a:lnTo>
                <a:lnTo>
                  <a:pt x="73731" y="14733"/>
                </a:lnTo>
                <a:close/>
                <a:moveTo>
                  <a:pt x="84412" y="14733"/>
                </a:moveTo>
                <a:lnTo>
                  <a:pt x="84412" y="20049"/>
                </a:lnTo>
                <a:lnTo>
                  <a:pt x="79095" y="20049"/>
                </a:lnTo>
                <a:lnTo>
                  <a:pt x="79095" y="14733"/>
                </a:lnTo>
                <a:close/>
                <a:moveTo>
                  <a:pt x="89773" y="14733"/>
                </a:moveTo>
                <a:lnTo>
                  <a:pt x="89776" y="20049"/>
                </a:lnTo>
                <a:lnTo>
                  <a:pt x="84457" y="20049"/>
                </a:lnTo>
                <a:lnTo>
                  <a:pt x="84457" y="14733"/>
                </a:lnTo>
                <a:close/>
                <a:moveTo>
                  <a:pt x="95137" y="14733"/>
                </a:moveTo>
                <a:lnTo>
                  <a:pt x="95137" y="20049"/>
                </a:lnTo>
                <a:lnTo>
                  <a:pt x="89821" y="20049"/>
                </a:lnTo>
                <a:lnTo>
                  <a:pt x="89821" y="14733"/>
                </a:lnTo>
                <a:close/>
                <a:moveTo>
                  <a:pt x="100499" y="14733"/>
                </a:moveTo>
                <a:lnTo>
                  <a:pt x="100499" y="20049"/>
                </a:lnTo>
                <a:lnTo>
                  <a:pt x="95182" y="20049"/>
                </a:lnTo>
                <a:lnTo>
                  <a:pt x="95182" y="14733"/>
                </a:lnTo>
                <a:close/>
                <a:moveTo>
                  <a:pt x="105863" y="14733"/>
                </a:moveTo>
                <a:lnTo>
                  <a:pt x="105863" y="20049"/>
                </a:lnTo>
                <a:lnTo>
                  <a:pt x="100547" y="20049"/>
                </a:lnTo>
                <a:lnTo>
                  <a:pt x="100547" y="14733"/>
                </a:lnTo>
                <a:close/>
                <a:moveTo>
                  <a:pt x="111224" y="14733"/>
                </a:moveTo>
                <a:lnTo>
                  <a:pt x="111224" y="20049"/>
                </a:lnTo>
                <a:lnTo>
                  <a:pt x="105908" y="20049"/>
                </a:lnTo>
                <a:lnTo>
                  <a:pt x="105908" y="14733"/>
                </a:lnTo>
                <a:close/>
                <a:moveTo>
                  <a:pt x="116586" y="14733"/>
                </a:moveTo>
                <a:lnTo>
                  <a:pt x="116586" y="20049"/>
                </a:lnTo>
                <a:lnTo>
                  <a:pt x="111269" y="20052"/>
                </a:lnTo>
                <a:lnTo>
                  <a:pt x="111269" y="14733"/>
                </a:lnTo>
                <a:close/>
                <a:moveTo>
                  <a:pt x="121950" y="14733"/>
                </a:moveTo>
                <a:lnTo>
                  <a:pt x="121950" y="20052"/>
                </a:lnTo>
                <a:lnTo>
                  <a:pt x="116634" y="20052"/>
                </a:lnTo>
                <a:lnTo>
                  <a:pt x="116634" y="14733"/>
                </a:lnTo>
                <a:close/>
                <a:moveTo>
                  <a:pt x="9335" y="20097"/>
                </a:moveTo>
                <a:lnTo>
                  <a:pt x="9335" y="25414"/>
                </a:lnTo>
                <a:lnTo>
                  <a:pt x="4018" y="25414"/>
                </a:lnTo>
                <a:lnTo>
                  <a:pt x="4018" y="20097"/>
                </a:lnTo>
                <a:close/>
                <a:moveTo>
                  <a:pt x="14696" y="20097"/>
                </a:moveTo>
                <a:lnTo>
                  <a:pt x="14696" y="25414"/>
                </a:lnTo>
                <a:lnTo>
                  <a:pt x="9380" y="25414"/>
                </a:lnTo>
                <a:lnTo>
                  <a:pt x="9380" y="20097"/>
                </a:lnTo>
                <a:close/>
                <a:moveTo>
                  <a:pt x="20060" y="20097"/>
                </a:moveTo>
                <a:lnTo>
                  <a:pt x="20060" y="25414"/>
                </a:lnTo>
                <a:lnTo>
                  <a:pt x="14744" y="25414"/>
                </a:lnTo>
                <a:lnTo>
                  <a:pt x="14744" y="20097"/>
                </a:lnTo>
                <a:close/>
                <a:moveTo>
                  <a:pt x="25422" y="20097"/>
                </a:moveTo>
                <a:lnTo>
                  <a:pt x="25422" y="25414"/>
                </a:lnTo>
                <a:lnTo>
                  <a:pt x="20105" y="25414"/>
                </a:lnTo>
                <a:lnTo>
                  <a:pt x="20105" y="20097"/>
                </a:lnTo>
                <a:close/>
                <a:moveTo>
                  <a:pt x="30786" y="20097"/>
                </a:moveTo>
                <a:lnTo>
                  <a:pt x="30786" y="25414"/>
                </a:lnTo>
                <a:lnTo>
                  <a:pt x="25470" y="25414"/>
                </a:lnTo>
                <a:lnTo>
                  <a:pt x="25470" y="20097"/>
                </a:lnTo>
                <a:close/>
                <a:moveTo>
                  <a:pt x="36147" y="20097"/>
                </a:moveTo>
                <a:lnTo>
                  <a:pt x="36147" y="25414"/>
                </a:lnTo>
                <a:lnTo>
                  <a:pt x="30831" y="25414"/>
                </a:lnTo>
                <a:lnTo>
                  <a:pt x="30831" y="20097"/>
                </a:lnTo>
                <a:close/>
                <a:moveTo>
                  <a:pt x="41512" y="20097"/>
                </a:moveTo>
                <a:lnTo>
                  <a:pt x="41512" y="25414"/>
                </a:lnTo>
                <a:lnTo>
                  <a:pt x="36192" y="25414"/>
                </a:lnTo>
                <a:lnTo>
                  <a:pt x="36192" y="20097"/>
                </a:lnTo>
                <a:close/>
                <a:moveTo>
                  <a:pt x="46873" y="20097"/>
                </a:moveTo>
                <a:lnTo>
                  <a:pt x="46873" y="25414"/>
                </a:lnTo>
                <a:lnTo>
                  <a:pt x="41557" y="25414"/>
                </a:lnTo>
                <a:lnTo>
                  <a:pt x="41557" y="20097"/>
                </a:lnTo>
                <a:close/>
                <a:moveTo>
                  <a:pt x="52234" y="20097"/>
                </a:moveTo>
                <a:lnTo>
                  <a:pt x="52238" y="25414"/>
                </a:lnTo>
                <a:lnTo>
                  <a:pt x="46918" y="25414"/>
                </a:lnTo>
                <a:lnTo>
                  <a:pt x="46918" y="20097"/>
                </a:lnTo>
                <a:close/>
                <a:moveTo>
                  <a:pt x="57599" y="20097"/>
                </a:moveTo>
                <a:lnTo>
                  <a:pt x="57599" y="25414"/>
                </a:lnTo>
                <a:lnTo>
                  <a:pt x="52283" y="25414"/>
                </a:lnTo>
                <a:lnTo>
                  <a:pt x="52283" y="20097"/>
                </a:lnTo>
                <a:close/>
                <a:moveTo>
                  <a:pt x="62960" y="20097"/>
                </a:moveTo>
                <a:lnTo>
                  <a:pt x="62963" y="25414"/>
                </a:lnTo>
                <a:lnTo>
                  <a:pt x="57644" y="25414"/>
                </a:lnTo>
                <a:lnTo>
                  <a:pt x="57644" y="20097"/>
                </a:lnTo>
                <a:close/>
                <a:moveTo>
                  <a:pt x="68325" y="20097"/>
                </a:moveTo>
                <a:lnTo>
                  <a:pt x="68325" y="25414"/>
                </a:lnTo>
                <a:lnTo>
                  <a:pt x="63008" y="25414"/>
                </a:lnTo>
                <a:lnTo>
                  <a:pt x="63008" y="20097"/>
                </a:lnTo>
                <a:close/>
                <a:moveTo>
                  <a:pt x="73686" y="20097"/>
                </a:moveTo>
                <a:lnTo>
                  <a:pt x="73686" y="25414"/>
                </a:lnTo>
                <a:lnTo>
                  <a:pt x="68370" y="25414"/>
                </a:lnTo>
                <a:lnTo>
                  <a:pt x="68370" y="20097"/>
                </a:lnTo>
                <a:close/>
                <a:moveTo>
                  <a:pt x="79047" y="20097"/>
                </a:moveTo>
                <a:lnTo>
                  <a:pt x="79050" y="25414"/>
                </a:lnTo>
                <a:lnTo>
                  <a:pt x="73731" y="25414"/>
                </a:lnTo>
                <a:lnTo>
                  <a:pt x="73731" y="20097"/>
                </a:lnTo>
                <a:close/>
                <a:moveTo>
                  <a:pt x="84412" y="20097"/>
                </a:moveTo>
                <a:lnTo>
                  <a:pt x="84412" y="25414"/>
                </a:lnTo>
                <a:lnTo>
                  <a:pt x="79095" y="25414"/>
                </a:lnTo>
                <a:lnTo>
                  <a:pt x="79095" y="20097"/>
                </a:lnTo>
                <a:close/>
                <a:moveTo>
                  <a:pt x="89773" y="20097"/>
                </a:moveTo>
                <a:lnTo>
                  <a:pt x="89776" y="25414"/>
                </a:lnTo>
                <a:lnTo>
                  <a:pt x="84457" y="25414"/>
                </a:lnTo>
                <a:lnTo>
                  <a:pt x="84457" y="20097"/>
                </a:lnTo>
                <a:close/>
                <a:moveTo>
                  <a:pt x="95137" y="20097"/>
                </a:moveTo>
                <a:lnTo>
                  <a:pt x="95137" y="25414"/>
                </a:lnTo>
                <a:lnTo>
                  <a:pt x="89821" y="25414"/>
                </a:lnTo>
                <a:lnTo>
                  <a:pt x="89821" y="20097"/>
                </a:lnTo>
                <a:close/>
                <a:moveTo>
                  <a:pt x="100499" y="20097"/>
                </a:moveTo>
                <a:lnTo>
                  <a:pt x="100499" y="25414"/>
                </a:lnTo>
                <a:lnTo>
                  <a:pt x="95182" y="25414"/>
                </a:lnTo>
                <a:lnTo>
                  <a:pt x="95182" y="20097"/>
                </a:lnTo>
                <a:close/>
                <a:moveTo>
                  <a:pt x="105863" y="20097"/>
                </a:moveTo>
                <a:lnTo>
                  <a:pt x="105863" y="25414"/>
                </a:lnTo>
                <a:lnTo>
                  <a:pt x="100547" y="25414"/>
                </a:lnTo>
                <a:lnTo>
                  <a:pt x="100547" y="20097"/>
                </a:lnTo>
                <a:close/>
                <a:moveTo>
                  <a:pt x="111224" y="20097"/>
                </a:moveTo>
                <a:lnTo>
                  <a:pt x="111224" y="25414"/>
                </a:lnTo>
                <a:lnTo>
                  <a:pt x="105908" y="25414"/>
                </a:lnTo>
                <a:lnTo>
                  <a:pt x="105908" y="20097"/>
                </a:lnTo>
                <a:close/>
                <a:moveTo>
                  <a:pt x="116586" y="20097"/>
                </a:moveTo>
                <a:lnTo>
                  <a:pt x="116586" y="25414"/>
                </a:lnTo>
                <a:lnTo>
                  <a:pt x="111269" y="25414"/>
                </a:lnTo>
                <a:lnTo>
                  <a:pt x="111269" y="20097"/>
                </a:lnTo>
                <a:close/>
                <a:moveTo>
                  <a:pt x="121950" y="20097"/>
                </a:moveTo>
                <a:lnTo>
                  <a:pt x="121950" y="25414"/>
                </a:lnTo>
                <a:lnTo>
                  <a:pt x="116634" y="25414"/>
                </a:lnTo>
                <a:lnTo>
                  <a:pt x="116634" y="20097"/>
                </a:lnTo>
                <a:close/>
                <a:moveTo>
                  <a:pt x="9335" y="25459"/>
                </a:moveTo>
                <a:lnTo>
                  <a:pt x="9335" y="30775"/>
                </a:lnTo>
                <a:lnTo>
                  <a:pt x="4018" y="30775"/>
                </a:lnTo>
                <a:lnTo>
                  <a:pt x="4018" y="25459"/>
                </a:lnTo>
                <a:close/>
                <a:moveTo>
                  <a:pt x="14696" y="25459"/>
                </a:moveTo>
                <a:lnTo>
                  <a:pt x="14696" y="30775"/>
                </a:lnTo>
                <a:lnTo>
                  <a:pt x="9380" y="30775"/>
                </a:lnTo>
                <a:lnTo>
                  <a:pt x="9380" y="25459"/>
                </a:lnTo>
                <a:close/>
                <a:moveTo>
                  <a:pt x="20060" y="25459"/>
                </a:moveTo>
                <a:lnTo>
                  <a:pt x="20060" y="30775"/>
                </a:lnTo>
                <a:lnTo>
                  <a:pt x="14744" y="30775"/>
                </a:lnTo>
                <a:lnTo>
                  <a:pt x="14744" y="25459"/>
                </a:lnTo>
                <a:close/>
                <a:moveTo>
                  <a:pt x="25422" y="25459"/>
                </a:moveTo>
                <a:lnTo>
                  <a:pt x="25422" y="30775"/>
                </a:lnTo>
                <a:lnTo>
                  <a:pt x="20105" y="30775"/>
                </a:lnTo>
                <a:lnTo>
                  <a:pt x="20105" y="25459"/>
                </a:lnTo>
                <a:close/>
                <a:moveTo>
                  <a:pt x="30786" y="25459"/>
                </a:moveTo>
                <a:lnTo>
                  <a:pt x="30786" y="30775"/>
                </a:lnTo>
                <a:lnTo>
                  <a:pt x="25470" y="30775"/>
                </a:lnTo>
                <a:lnTo>
                  <a:pt x="25470" y="25459"/>
                </a:lnTo>
                <a:close/>
                <a:moveTo>
                  <a:pt x="36147" y="25459"/>
                </a:moveTo>
                <a:lnTo>
                  <a:pt x="36147" y="30775"/>
                </a:lnTo>
                <a:lnTo>
                  <a:pt x="30831" y="30775"/>
                </a:lnTo>
                <a:lnTo>
                  <a:pt x="30831" y="25459"/>
                </a:lnTo>
                <a:close/>
                <a:moveTo>
                  <a:pt x="41512" y="25459"/>
                </a:moveTo>
                <a:lnTo>
                  <a:pt x="41512" y="30775"/>
                </a:lnTo>
                <a:lnTo>
                  <a:pt x="36192" y="30775"/>
                </a:lnTo>
                <a:lnTo>
                  <a:pt x="36192" y="25459"/>
                </a:lnTo>
                <a:close/>
                <a:moveTo>
                  <a:pt x="46873" y="25459"/>
                </a:moveTo>
                <a:lnTo>
                  <a:pt x="46873" y="30775"/>
                </a:lnTo>
                <a:lnTo>
                  <a:pt x="41557" y="30775"/>
                </a:lnTo>
                <a:lnTo>
                  <a:pt x="41557" y="25459"/>
                </a:lnTo>
                <a:close/>
                <a:moveTo>
                  <a:pt x="52234" y="25459"/>
                </a:moveTo>
                <a:lnTo>
                  <a:pt x="52238" y="30775"/>
                </a:lnTo>
                <a:lnTo>
                  <a:pt x="46918" y="30775"/>
                </a:lnTo>
                <a:lnTo>
                  <a:pt x="46918" y="25459"/>
                </a:lnTo>
                <a:close/>
                <a:moveTo>
                  <a:pt x="57599" y="25459"/>
                </a:moveTo>
                <a:lnTo>
                  <a:pt x="57599" y="30775"/>
                </a:lnTo>
                <a:lnTo>
                  <a:pt x="52283" y="30775"/>
                </a:lnTo>
                <a:lnTo>
                  <a:pt x="52283" y="25459"/>
                </a:lnTo>
                <a:close/>
                <a:moveTo>
                  <a:pt x="62960" y="25459"/>
                </a:moveTo>
                <a:lnTo>
                  <a:pt x="62963" y="30775"/>
                </a:lnTo>
                <a:lnTo>
                  <a:pt x="57644" y="30775"/>
                </a:lnTo>
                <a:lnTo>
                  <a:pt x="57644" y="25459"/>
                </a:lnTo>
                <a:close/>
                <a:moveTo>
                  <a:pt x="68325" y="25459"/>
                </a:moveTo>
                <a:lnTo>
                  <a:pt x="68325" y="30775"/>
                </a:lnTo>
                <a:lnTo>
                  <a:pt x="63008" y="30775"/>
                </a:lnTo>
                <a:lnTo>
                  <a:pt x="63008" y="25459"/>
                </a:lnTo>
                <a:close/>
                <a:moveTo>
                  <a:pt x="73686" y="25459"/>
                </a:moveTo>
                <a:lnTo>
                  <a:pt x="73686" y="30775"/>
                </a:lnTo>
                <a:lnTo>
                  <a:pt x="68370" y="30775"/>
                </a:lnTo>
                <a:lnTo>
                  <a:pt x="68370" y="25459"/>
                </a:lnTo>
                <a:close/>
                <a:moveTo>
                  <a:pt x="79047" y="25459"/>
                </a:moveTo>
                <a:lnTo>
                  <a:pt x="79050" y="30775"/>
                </a:lnTo>
                <a:lnTo>
                  <a:pt x="73731" y="30775"/>
                </a:lnTo>
                <a:lnTo>
                  <a:pt x="73731" y="25459"/>
                </a:lnTo>
                <a:close/>
                <a:moveTo>
                  <a:pt x="84412" y="25459"/>
                </a:moveTo>
                <a:lnTo>
                  <a:pt x="84412" y="30775"/>
                </a:lnTo>
                <a:lnTo>
                  <a:pt x="79095" y="30775"/>
                </a:lnTo>
                <a:lnTo>
                  <a:pt x="79095" y="25459"/>
                </a:lnTo>
                <a:close/>
                <a:moveTo>
                  <a:pt x="89773" y="25459"/>
                </a:moveTo>
                <a:lnTo>
                  <a:pt x="89776" y="30775"/>
                </a:lnTo>
                <a:lnTo>
                  <a:pt x="84457" y="30775"/>
                </a:lnTo>
                <a:lnTo>
                  <a:pt x="84457" y="25459"/>
                </a:lnTo>
                <a:close/>
                <a:moveTo>
                  <a:pt x="95137" y="25459"/>
                </a:moveTo>
                <a:lnTo>
                  <a:pt x="95137" y="30775"/>
                </a:lnTo>
                <a:lnTo>
                  <a:pt x="89821" y="30775"/>
                </a:lnTo>
                <a:lnTo>
                  <a:pt x="89821" y="25459"/>
                </a:lnTo>
                <a:close/>
                <a:moveTo>
                  <a:pt x="100499" y="25459"/>
                </a:moveTo>
                <a:lnTo>
                  <a:pt x="100499" y="30775"/>
                </a:lnTo>
                <a:lnTo>
                  <a:pt x="95182" y="30775"/>
                </a:lnTo>
                <a:lnTo>
                  <a:pt x="95182" y="25459"/>
                </a:lnTo>
                <a:close/>
                <a:moveTo>
                  <a:pt x="105863" y="25459"/>
                </a:moveTo>
                <a:lnTo>
                  <a:pt x="105863" y="30775"/>
                </a:lnTo>
                <a:lnTo>
                  <a:pt x="100547" y="30775"/>
                </a:lnTo>
                <a:lnTo>
                  <a:pt x="100547" y="25459"/>
                </a:lnTo>
                <a:close/>
                <a:moveTo>
                  <a:pt x="111224" y="25459"/>
                </a:moveTo>
                <a:lnTo>
                  <a:pt x="111224" y="30775"/>
                </a:lnTo>
                <a:lnTo>
                  <a:pt x="105908" y="30775"/>
                </a:lnTo>
                <a:lnTo>
                  <a:pt x="105908" y="25459"/>
                </a:lnTo>
                <a:close/>
                <a:moveTo>
                  <a:pt x="116586" y="25459"/>
                </a:moveTo>
                <a:lnTo>
                  <a:pt x="116586" y="30775"/>
                </a:lnTo>
                <a:lnTo>
                  <a:pt x="111269" y="30775"/>
                </a:lnTo>
                <a:lnTo>
                  <a:pt x="111269" y="25459"/>
                </a:lnTo>
                <a:close/>
                <a:moveTo>
                  <a:pt x="121950" y="25459"/>
                </a:moveTo>
                <a:lnTo>
                  <a:pt x="121950" y="30778"/>
                </a:lnTo>
                <a:lnTo>
                  <a:pt x="116634" y="30778"/>
                </a:lnTo>
                <a:lnTo>
                  <a:pt x="116634" y="25459"/>
                </a:lnTo>
                <a:close/>
                <a:moveTo>
                  <a:pt x="20060" y="30820"/>
                </a:moveTo>
                <a:lnTo>
                  <a:pt x="20060" y="36136"/>
                </a:lnTo>
                <a:lnTo>
                  <a:pt x="14744" y="36136"/>
                </a:lnTo>
                <a:lnTo>
                  <a:pt x="14744" y="30820"/>
                </a:lnTo>
                <a:close/>
                <a:moveTo>
                  <a:pt x="25422" y="30820"/>
                </a:moveTo>
                <a:lnTo>
                  <a:pt x="25422" y="36136"/>
                </a:lnTo>
                <a:lnTo>
                  <a:pt x="20105" y="36136"/>
                </a:lnTo>
                <a:lnTo>
                  <a:pt x="20105" y="30820"/>
                </a:lnTo>
                <a:close/>
                <a:moveTo>
                  <a:pt x="30786" y="30820"/>
                </a:moveTo>
                <a:lnTo>
                  <a:pt x="30786" y="36136"/>
                </a:lnTo>
                <a:lnTo>
                  <a:pt x="25470" y="36136"/>
                </a:lnTo>
                <a:lnTo>
                  <a:pt x="25470" y="30820"/>
                </a:lnTo>
                <a:close/>
                <a:moveTo>
                  <a:pt x="36147" y="30820"/>
                </a:moveTo>
                <a:lnTo>
                  <a:pt x="36147" y="36136"/>
                </a:lnTo>
                <a:lnTo>
                  <a:pt x="30831" y="36136"/>
                </a:lnTo>
                <a:lnTo>
                  <a:pt x="30831" y="30820"/>
                </a:lnTo>
                <a:close/>
                <a:moveTo>
                  <a:pt x="41512" y="30820"/>
                </a:moveTo>
                <a:lnTo>
                  <a:pt x="41512" y="36136"/>
                </a:lnTo>
                <a:lnTo>
                  <a:pt x="36192" y="36136"/>
                </a:lnTo>
                <a:lnTo>
                  <a:pt x="36192" y="30820"/>
                </a:lnTo>
                <a:close/>
                <a:moveTo>
                  <a:pt x="46873" y="30820"/>
                </a:moveTo>
                <a:lnTo>
                  <a:pt x="46873" y="36136"/>
                </a:lnTo>
                <a:lnTo>
                  <a:pt x="41557" y="36136"/>
                </a:lnTo>
                <a:lnTo>
                  <a:pt x="41557" y="30820"/>
                </a:lnTo>
                <a:close/>
                <a:moveTo>
                  <a:pt x="52234" y="30820"/>
                </a:moveTo>
                <a:lnTo>
                  <a:pt x="52238" y="36136"/>
                </a:lnTo>
                <a:lnTo>
                  <a:pt x="46918" y="36136"/>
                </a:lnTo>
                <a:lnTo>
                  <a:pt x="46918" y="30820"/>
                </a:lnTo>
                <a:close/>
                <a:moveTo>
                  <a:pt x="57599" y="30820"/>
                </a:moveTo>
                <a:lnTo>
                  <a:pt x="57599" y="36136"/>
                </a:lnTo>
                <a:lnTo>
                  <a:pt x="52283" y="36136"/>
                </a:lnTo>
                <a:lnTo>
                  <a:pt x="52283" y="30820"/>
                </a:lnTo>
                <a:close/>
                <a:moveTo>
                  <a:pt x="62960" y="30820"/>
                </a:moveTo>
                <a:lnTo>
                  <a:pt x="62963" y="36136"/>
                </a:lnTo>
                <a:lnTo>
                  <a:pt x="57644" y="36136"/>
                </a:lnTo>
                <a:lnTo>
                  <a:pt x="57644" y="30820"/>
                </a:lnTo>
                <a:close/>
                <a:moveTo>
                  <a:pt x="68325" y="30820"/>
                </a:moveTo>
                <a:lnTo>
                  <a:pt x="68325" y="36136"/>
                </a:lnTo>
                <a:lnTo>
                  <a:pt x="63008" y="36136"/>
                </a:lnTo>
                <a:lnTo>
                  <a:pt x="63008" y="30820"/>
                </a:lnTo>
                <a:close/>
                <a:moveTo>
                  <a:pt x="73686" y="30820"/>
                </a:moveTo>
                <a:lnTo>
                  <a:pt x="73686" y="36136"/>
                </a:lnTo>
                <a:lnTo>
                  <a:pt x="68370" y="36136"/>
                </a:lnTo>
                <a:lnTo>
                  <a:pt x="68370" y="30820"/>
                </a:lnTo>
                <a:close/>
                <a:moveTo>
                  <a:pt x="79047" y="30820"/>
                </a:moveTo>
                <a:lnTo>
                  <a:pt x="79050" y="36136"/>
                </a:lnTo>
                <a:lnTo>
                  <a:pt x="73731" y="36136"/>
                </a:lnTo>
                <a:lnTo>
                  <a:pt x="73731" y="30820"/>
                </a:lnTo>
                <a:close/>
                <a:moveTo>
                  <a:pt x="84412" y="30820"/>
                </a:moveTo>
                <a:lnTo>
                  <a:pt x="84412" y="36136"/>
                </a:lnTo>
                <a:lnTo>
                  <a:pt x="79095" y="36136"/>
                </a:lnTo>
                <a:lnTo>
                  <a:pt x="79095" y="30820"/>
                </a:lnTo>
                <a:close/>
                <a:moveTo>
                  <a:pt x="89773" y="30820"/>
                </a:moveTo>
                <a:lnTo>
                  <a:pt x="89773" y="36136"/>
                </a:lnTo>
                <a:lnTo>
                  <a:pt x="84457" y="36136"/>
                </a:lnTo>
                <a:lnTo>
                  <a:pt x="84457" y="30820"/>
                </a:lnTo>
                <a:close/>
                <a:moveTo>
                  <a:pt x="95137" y="30820"/>
                </a:moveTo>
                <a:lnTo>
                  <a:pt x="95137" y="36136"/>
                </a:lnTo>
                <a:lnTo>
                  <a:pt x="89821" y="36136"/>
                </a:lnTo>
                <a:lnTo>
                  <a:pt x="89821" y="30820"/>
                </a:lnTo>
                <a:close/>
                <a:moveTo>
                  <a:pt x="100499" y="30820"/>
                </a:moveTo>
                <a:lnTo>
                  <a:pt x="100499" y="36136"/>
                </a:lnTo>
                <a:lnTo>
                  <a:pt x="95182" y="36136"/>
                </a:lnTo>
                <a:lnTo>
                  <a:pt x="95182" y="30820"/>
                </a:lnTo>
                <a:close/>
                <a:moveTo>
                  <a:pt x="105863" y="30820"/>
                </a:moveTo>
                <a:lnTo>
                  <a:pt x="105863" y="36136"/>
                </a:lnTo>
                <a:lnTo>
                  <a:pt x="100547" y="36136"/>
                </a:lnTo>
                <a:lnTo>
                  <a:pt x="100547" y="30820"/>
                </a:lnTo>
                <a:close/>
                <a:moveTo>
                  <a:pt x="111224" y="30820"/>
                </a:moveTo>
                <a:lnTo>
                  <a:pt x="111224" y="36136"/>
                </a:lnTo>
                <a:lnTo>
                  <a:pt x="105908" y="36136"/>
                </a:lnTo>
                <a:lnTo>
                  <a:pt x="105908" y="30820"/>
                </a:lnTo>
                <a:close/>
                <a:moveTo>
                  <a:pt x="9335" y="30823"/>
                </a:moveTo>
                <a:lnTo>
                  <a:pt x="9335" y="36140"/>
                </a:lnTo>
                <a:lnTo>
                  <a:pt x="4018" y="36140"/>
                </a:lnTo>
                <a:lnTo>
                  <a:pt x="4018" y="30823"/>
                </a:lnTo>
                <a:close/>
                <a:moveTo>
                  <a:pt x="9380" y="30820"/>
                </a:moveTo>
                <a:lnTo>
                  <a:pt x="14696" y="30823"/>
                </a:lnTo>
                <a:lnTo>
                  <a:pt x="14696" y="36140"/>
                </a:lnTo>
                <a:lnTo>
                  <a:pt x="9380" y="36140"/>
                </a:lnTo>
                <a:lnTo>
                  <a:pt x="9380" y="30820"/>
                </a:lnTo>
                <a:close/>
                <a:moveTo>
                  <a:pt x="116586" y="30820"/>
                </a:moveTo>
                <a:lnTo>
                  <a:pt x="116586" y="36136"/>
                </a:lnTo>
                <a:lnTo>
                  <a:pt x="111269" y="36140"/>
                </a:lnTo>
                <a:lnTo>
                  <a:pt x="111269" y="30820"/>
                </a:lnTo>
                <a:close/>
                <a:moveTo>
                  <a:pt x="121950" y="30820"/>
                </a:moveTo>
                <a:lnTo>
                  <a:pt x="121950" y="36140"/>
                </a:lnTo>
                <a:lnTo>
                  <a:pt x="116634" y="36140"/>
                </a:lnTo>
                <a:lnTo>
                  <a:pt x="116634" y="30820"/>
                </a:lnTo>
                <a:close/>
                <a:moveTo>
                  <a:pt x="9335" y="36185"/>
                </a:moveTo>
                <a:lnTo>
                  <a:pt x="9335" y="41501"/>
                </a:lnTo>
                <a:lnTo>
                  <a:pt x="4018" y="41501"/>
                </a:lnTo>
                <a:lnTo>
                  <a:pt x="4018" y="36185"/>
                </a:lnTo>
                <a:close/>
                <a:moveTo>
                  <a:pt x="14696" y="36185"/>
                </a:moveTo>
                <a:lnTo>
                  <a:pt x="14696" y="41501"/>
                </a:lnTo>
                <a:lnTo>
                  <a:pt x="9380" y="41501"/>
                </a:lnTo>
                <a:lnTo>
                  <a:pt x="9380" y="36185"/>
                </a:lnTo>
                <a:close/>
                <a:moveTo>
                  <a:pt x="20060" y="36185"/>
                </a:moveTo>
                <a:lnTo>
                  <a:pt x="20060" y="41501"/>
                </a:lnTo>
                <a:lnTo>
                  <a:pt x="14744" y="41501"/>
                </a:lnTo>
                <a:lnTo>
                  <a:pt x="14744" y="36185"/>
                </a:lnTo>
                <a:close/>
                <a:moveTo>
                  <a:pt x="25422" y="36185"/>
                </a:moveTo>
                <a:lnTo>
                  <a:pt x="25422" y="41501"/>
                </a:lnTo>
                <a:lnTo>
                  <a:pt x="20105" y="41501"/>
                </a:lnTo>
                <a:lnTo>
                  <a:pt x="20105" y="36185"/>
                </a:lnTo>
                <a:close/>
                <a:moveTo>
                  <a:pt x="30786" y="36185"/>
                </a:moveTo>
                <a:lnTo>
                  <a:pt x="30786" y="41501"/>
                </a:lnTo>
                <a:lnTo>
                  <a:pt x="25470" y="41501"/>
                </a:lnTo>
                <a:lnTo>
                  <a:pt x="25470" y="36185"/>
                </a:lnTo>
                <a:close/>
                <a:moveTo>
                  <a:pt x="36147" y="36185"/>
                </a:moveTo>
                <a:lnTo>
                  <a:pt x="36147" y="41501"/>
                </a:lnTo>
                <a:lnTo>
                  <a:pt x="30831" y="41501"/>
                </a:lnTo>
                <a:lnTo>
                  <a:pt x="30831" y="36185"/>
                </a:lnTo>
                <a:close/>
                <a:moveTo>
                  <a:pt x="41512" y="36185"/>
                </a:moveTo>
                <a:lnTo>
                  <a:pt x="41512" y="41501"/>
                </a:lnTo>
                <a:lnTo>
                  <a:pt x="36192" y="41501"/>
                </a:lnTo>
                <a:lnTo>
                  <a:pt x="36192" y="36185"/>
                </a:lnTo>
                <a:close/>
                <a:moveTo>
                  <a:pt x="46873" y="36185"/>
                </a:moveTo>
                <a:lnTo>
                  <a:pt x="46873" y="41501"/>
                </a:lnTo>
                <a:lnTo>
                  <a:pt x="41557" y="41501"/>
                </a:lnTo>
                <a:lnTo>
                  <a:pt x="41557" y="36185"/>
                </a:lnTo>
                <a:close/>
                <a:moveTo>
                  <a:pt x="52234" y="36185"/>
                </a:moveTo>
                <a:lnTo>
                  <a:pt x="52238" y="41501"/>
                </a:lnTo>
                <a:lnTo>
                  <a:pt x="46918" y="41501"/>
                </a:lnTo>
                <a:lnTo>
                  <a:pt x="46918" y="36185"/>
                </a:lnTo>
                <a:close/>
                <a:moveTo>
                  <a:pt x="57599" y="36185"/>
                </a:moveTo>
                <a:lnTo>
                  <a:pt x="57599" y="41501"/>
                </a:lnTo>
                <a:lnTo>
                  <a:pt x="52283" y="41501"/>
                </a:lnTo>
                <a:lnTo>
                  <a:pt x="52283" y="36185"/>
                </a:lnTo>
                <a:close/>
                <a:moveTo>
                  <a:pt x="62960" y="36185"/>
                </a:moveTo>
                <a:lnTo>
                  <a:pt x="62963" y="41501"/>
                </a:lnTo>
                <a:lnTo>
                  <a:pt x="57644" y="41501"/>
                </a:lnTo>
                <a:lnTo>
                  <a:pt x="57644" y="36185"/>
                </a:lnTo>
                <a:close/>
                <a:moveTo>
                  <a:pt x="68325" y="36185"/>
                </a:moveTo>
                <a:lnTo>
                  <a:pt x="68325" y="41501"/>
                </a:lnTo>
                <a:lnTo>
                  <a:pt x="63008" y="41501"/>
                </a:lnTo>
                <a:lnTo>
                  <a:pt x="63008" y="36185"/>
                </a:lnTo>
                <a:close/>
                <a:moveTo>
                  <a:pt x="73686" y="36185"/>
                </a:moveTo>
                <a:lnTo>
                  <a:pt x="73686" y="41501"/>
                </a:lnTo>
                <a:lnTo>
                  <a:pt x="68370" y="41501"/>
                </a:lnTo>
                <a:lnTo>
                  <a:pt x="68370" y="36185"/>
                </a:lnTo>
                <a:close/>
                <a:moveTo>
                  <a:pt x="79047" y="36185"/>
                </a:moveTo>
                <a:lnTo>
                  <a:pt x="79047" y="41501"/>
                </a:lnTo>
                <a:lnTo>
                  <a:pt x="73731" y="41501"/>
                </a:lnTo>
                <a:lnTo>
                  <a:pt x="73731" y="36185"/>
                </a:lnTo>
                <a:close/>
                <a:moveTo>
                  <a:pt x="84412" y="36185"/>
                </a:moveTo>
                <a:lnTo>
                  <a:pt x="84412" y="41501"/>
                </a:lnTo>
                <a:lnTo>
                  <a:pt x="79095" y="41501"/>
                </a:lnTo>
                <a:lnTo>
                  <a:pt x="79095" y="36185"/>
                </a:lnTo>
                <a:close/>
                <a:moveTo>
                  <a:pt x="89773" y="36185"/>
                </a:moveTo>
                <a:lnTo>
                  <a:pt x="89773" y="41501"/>
                </a:lnTo>
                <a:lnTo>
                  <a:pt x="84457" y="41501"/>
                </a:lnTo>
                <a:lnTo>
                  <a:pt x="84457" y="36185"/>
                </a:lnTo>
                <a:close/>
                <a:moveTo>
                  <a:pt x="95137" y="36185"/>
                </a:moveTo>
                <a:lnTo>
                  <a:pt x="95137" y="41501"/>
                </a:lnTo>
                <a:lnTo>
                  <a:pt x="89821" y="41501"/>
                </a:lnTo>
                <a:lnTo>
                  <a:pt x="89821" y="36185"/>
                </a:lnTo>
                <a:close/>
                <a:moveTo>
                  <a:pt x="100499" y="36185"/>
                </a:moveTo>
                <a:lnTo>
                  <a:pt x="100499" y="41501"/>
                </a:lnTo>
                <a:lnTo>
                  <a:pt x="95182" y="41501"/>
                </a:lnTo>
                <a:lnTo>
                  <a:pt x="95182" y="36185"/>
                </a:lnTo>
                <a:close/>
                <a:moveTo>
                  <a:pt x="105863" y="36185"/>
                </a:moveTo>
                <a:lnTo>
                  <a:pt x="105863" y="41501"/>
                </a:lnTo>
                <a:lnTo>
                  <a:pt x="100547" y="41501"/>
                </a:lnTo>
                <a:lnTo>
                  <a:pt x="100547" y="36185"/>
                </a:lnTo>
                <a:close/>
                <a:moveTo>
                  <a:pt x="111224" y="36185"/>
                </a:moveTo>
                <a:lnTo>
                  <a:pt x="111224" y="41501"/>
                </a:lnTo>
                <a:lnTo>
                  <a:pt x="105908" y="41501"/>
                </a:lnTo>
                <a:lnTo>
                  <a:pt x="105908" y="36185"/>
                </a:lnTo>
                <a:close/>
                <a:moveTo>
                  <a:pt x="116586" y="36185"/>
                </a:moveTo>
                <a:lnTo>
                  <a:pt x="116586" y="41501"/>
                </a:lnTo>
                <a:lnTo>
                  <a:pt x="111269" y="41501"/>
                </a:lnTo>
                <a:lnTo>
                  <a:pt x="111269" y="36185"/>
                </a:lnTo>
                <a:close/>
                <a:moveTo>
                  <a:pt x="121950" y="36185"/>
                </a:moveTo>
                <a:lnTo>
                  <a:pt x="121950" y="41504"/>
                </a:lnTo>
                <a:lnTo>
                  <a:pt x="116634" y="41504"/>
                </a:lnTo>
                <a:lnTo>
                  <a:pt x="116634" y="36185"/>
                </a:lnTo>
                <a:close/>
                <a:moveTo>
                  <a:pt x="9335" y="41546"/>
                </a:moveTo>
                <a:lnTo>
                  <a:pt x="9335" y="46862"/>
                </a:lnTo>
                <a:lnTo>
                  <a:pt x="4018" y="46862"/>
                </a:lnTo>
                <a:lnTo>
                  <a:pt x="4018" y="41546"/>
                </a:lnTo>
                <a:close/>
                <a:moveTo>
                  <a:pt x="14696" y="41546"/>
                </a:moveTo>
                <a:lnTo>
                  <a:pt x="14696" y="46862"/>
                </a:lnTo>
                <a:lnTo>
                  <a:pt x="9380" y="46862"/>
                </a:lnTo>
                <a:lnTo>
                  <a:pt x="9380" y="41546"/>
                </a:lnTo>
                <a:close/>
                <a:moveTo>
                  <a:pt x="20060" y="41546"/>
                </a:moveTo>
                <a:lnTo>
                  <a:pt x="20060" y="46862"/>
                </a:lnTo>
                <a:lnTo>
                  <a:pt x="14744" y="46862"/>
                </a:lnTo>
                <a:lnTo>
                  <a:pt x="14744" y="41546"/>
                </a:lnTo>
                <a:close/>
                <a:moveTo>
                  <a:pt x="25422" y="41546"/>
                </a:moveTo>
                <a:lnTo>
                  <a:pt x="25422" y="46862"/>
                </a:lnTo>
                <a:lnTo>
                  <a:pt x="20105" y="46862"/>
                </a:lnTo>
                <a:lnTo>
                  <a:pt x="20105" y="41546"/>
                </a:lnTo>
                <a:close/>
                <a:moveTo>
                  <a:pt x="30786" y="41546"/>
                </a:moveTo>
                <a:lnTo>
                  <a:pt x="30786" y="46862"/>
                </a:lnTo>
                <a:lnTo>
                  <a:pt x="25470" y="46862"/>
                </a:lnTo>
                <a:lnTo>
                  <a:pt x="25470" y="41546"/>
                </a:lnTo>
                <a:close/>
                <a:moveTo>
                  <a:pt x="36147" y="41546"/>
                </a:moveTo>
                <a:lnTo>
                  <a:pt x="36147" y="46862"/>
                </a:lnTo>
                <a:lnTo>
                  <a:pt x="30831" y="46862"/>
                </a:lnTo>
                <a:lnTo>
                  <a:pt x="30831" y="41546"/>
                </a:lnTo>
                <a:close/>
                <a:moveTo>
                  <a:pt x="41512" y="41546"/>
                </a:moveTo>
                <a:lnTo>
                  <a:pt x="41512" y="46862"/>
                </a:lnTo>
                <a:lnTo>
                  <a:pt x="36192" y="46862"/>
                </a:lnTo>
                <a:lnTo>
                  <a:pt x="36192" y="41546"/>
                </a:lnTo>
                <a:close/>
                <a:moveTo>
                  <a:pt x="46873" y="41546"/>
                </a:moveTo>
                <a:lnTo>
                  <a:pt x="46873" y="46862"/>
                </a:lnTo>
                <a:lnTo>
                  <a:pt x="41557" y="46862"/>
                </a:lnTo>
                <a:lnTo>
                  <a:pt x="41557" y="41546"/>
                </a:lnTo>
                <a:close/>
                <a:moveTo>
                  <a:pt x="52238" y="41546"/>
                </a:moveTo>
                <a:lnTo>
                  <a:pt x="52238" y="46862"/>
                </a:lnTo>
                <a:lnTo>
                  <a:pt x="46918" y="46862"/>
                </a:lnTo>
                <a:lnTo>
                  <a:pt x="46921" y="41546"/>
                </a:lnTo>
                <a:close/>
                <a:moveTo>
                  <a:pt x="57599" y="41546"/>
                </a:moveTo>
                <a:lnTo>
                  <a:pt x="57599" y="46862"/>
                </a:lnTo>
                <a:lnTo>
                  <a:pt x="52283" y="46862"/>
                </a:lnTo>
                <a:lnTo>
                  <a:pt x="52283" y="41546"/>
                </a:lnTo>
                <a:close/>
                <a:moveTo>
                  <a:pt x="62960" y="41546"/>
                </a:moveTo>
                <a:lnTo>
                  <a:pt x="62960" y="46862"/>
                </a:lnTo>
                <a:lnTo>
                  <a:pt x="57644" y="46862"/>
                </a:lnTo>
                <a:lnTo>
                  <a:pt x="57644" y="41546"/>
                </a:lnTo>
                <a:close/>
                <a:moveTo>
                  <a:pt x="68325" y="41546"/>
                </a:moveTo>
                <a:lnTo>
                  <a:pt x="68325" y="46862"/>
                </a:lnTo>
                <a:lnTo>
                  <a:pt x="63008" y="46862"/>
                </a:lnTo>
                <a:lnTo>
                  <a:pt x="63008" y="41546"/>
                </a:lnTo>
                <a:close/>
                <a:moveTo>
                  <a:pt x="73686" y="41546"/>
                </a:moveTo>
                <a:lnTo>
                  <a:pt x="73686" y="46862"/>
                </a:lnTo>
                <a:lnTo>
                  <a:pt x="68370" y="46862"/>
                </a:lnTo>
                <a:lnTo>
                  <a:pt x="68370" y="41546"/>
                </a:lnTo>
                <a:close/>
                <a:moveTo>
                  <a:pt x="79050" y="41546"/>
                </a:moveTo>
                <a:lnTo>
                  <a:pt x="79050" y="46862"/>
                </a:lnTo>
                <a:lnTo>
                  <a:pt x="73731" y="46862"/>
                </a:lnTo>
                <a:lnTo>
                  <a:pt x="73734" y="41546"/>
                </a:lnTo>
                <a:close/>
                <a:moveTo>
                  <a:pt x="84412" y="41546"/>
                </a:moveTo>
                <a:lnTo>
                  <a:pt x="84412" y="46862"/>
                </a:lnTo>
                <a:lnTo>
                  <a:pt x="79095" y="46862"/>
                </a:lnTo>
                <a:lnTo>
                  <a:pt x="79095" y="41546"/>
                </a:lnTo>
                <a:close/>
                <a:moveTo>
                  <a:pt x="89773" y="41546"/>
                </a:moveTo>
                <a:lnTo>
                  <a:pt x="89773" y="46862"/>
                </a:lnTo>
                <a:lnTo>
                  <a:pt x="84457" y="46862"/>
                </a:lnTo>
                <a:lnTo>
                  <a:pt x="84457" y="41546"/>
                </a:lnTo>
                <a:close/>
                <a:moveTo>
                  <a:pt x="95137" y="41546"/>
                </a:moveTo>
                <a:lnTo>
                  <a:pt x="95137" y="46862"/>
                </a:lnTo>
                <a:lnTo>
                  <a:pt x="89821" y="46862"/>
                </a:lnTo>
                <a:lnTo>
                  <a:pt x="89821" y="41546"/>
                </a:lnTo>
                <a:close/>
                <a:moveTo>
                  <a:pt x="100499" y="41546"/>
                </a:moveTo>
                <a:lnTo>
                  <a:pt x="100499" y="46862"/>
                </a:lnTo>
                <a:lnTo>
                  <a:pt x="95182" y="46862"/>
                </a:lnTo>
                <a:lnTo>
                  <a:pt x="95182" y="41546"/>
                </a:lnTo>
                <a:close/>
                <a:moveTo>
                  <a:pt x="105863" y="41546"/>
                </a:moveTo>
                <a:lnTo>
                  <a:pt x="105863" y="46862"/>
                </a:lnTo>
                <a:lnTo>
                  <a:pt x="100547" y="46862"/>
                </a:lnTo>
                <a:lnTo>
                  <a:pt x="100547" y="41546"/>
                </a:lnTo>
                <a:close/>
                <a:moveTo>
                  <a:pt x="111224" y="41546"/>
                </a:moveTo>
                <a:lnTo>
                  <a:pt x="111224" y="46862"/>
                </a:lnTo>
                <a:lnTo>
                  <a:pt x="105908" y="46862"/>
                </a:lnTo>
                <a:lnTo>
                  <a:pt x="105908" y="41546"/>
                </a:lnTo>
                <a:close/>
                <a:moveTo>
                  <a:pt x="116586" y="41546"/>
                </a:moveTo>
                <a:lnTo>
                  <a:pt x="116586" y="46862"/>
                </a:lnTo>
                <a:lnTo>
                  <a:pt x="111269" y="46865"/>
                </a:lnTo>
                <a:lnTo>
                  <a:pt x="111269" y="41546"/>
                </a:lnTo>
                <a:close/>
                <a:moveTo>
                  <a:pt x="121950" y="41546"/>
                </a:moveTo>
                <a:lnTo>
                  <a:pt x="121950" y="46865"/>
                </a:lnTo>
                <a:lnTo>
                  <a:pt x="116634" y="46865"/>
                </a:lnTo>
                <a:lnTo>
                  <a:pt x="116634" y="41546"/>
                </a:lnTo>
                <a:close/>
                <a:moveTo>
                  <a:pt x="9335" y="46910"/>
                </a:moveTo>
                <a:lnTo>
                  <a:pt x="9335" y="52227"/>
                </a:lnTo>
                <a:lnTo>
                  <a:pt x="4018" y="52227"/>
                </a:lnTo>
                <a:lnTo>
                  <a:pt x="4018" y="46910"/>
                </a:lnTo>
                <a:close/>
                <a:moveTo>
                  <a:pt x="14696" y="46910"/>
                </a:moveTo>
                <a:lnTo>
                  <a:pt x="14696" y="52227"/>
                </a:lnTo>
                <a:lnTo>
                  <a:pt x="9380" y="52227"/>
                </a:lnTo>
                <a:lnTo>
                  <a:pt x="9380" y="46910"/>
                </a:lnTo>
                <a:close/>
                <a:moveTo>
                  <a:pt x="20060" y="46910"/>
                </a:moveTo>
                <a:lnTo>
                  <a:pt x="20060" y="52227"/>
                </a:lnTo>
                <a:lnTo>
                  <a:pt x="14744" y="52227"/>
                </a:lnTo>
                <a:lnTo>
                  <a:pt x="14744" y="46910"/>
                </a:lnTo>
                <a:close/>
                <a:moveTo>
                  <a:pt x="25422" y="46910"/>
                </a:moveTo>
                <a:lnTo>
                  <a:pt x="25422" y="52227"/>
                </a:lnTo>
                <a:lnTo>
                  <a:pt x="20105" y="52227"/>
                </a:lnTo>
                <a:lnTo>
                  <a:pt x="20105" y="46910"/>
                </a:lnTo>
                <a:close/>
                <a:moveTo>
                  <a:pt x="30786" y="46910"/>
                </a:moveTo>
                <a:lnTo>
                  <a:pt x="30786" y="52227"/>
                </a:lnTo>
                <a:lnTo>
                  <a:pt x="25470" y="52227"/>
                </a:lnTo>
                <a:lnTo>
                  <a:pt x="25470" y="46910"/>
                </a:lnTo>
                <a:close/>
                <a:moveTo>
                  <a:pt x="36147" y="46910"/>
                </a:moveTo>
                <a:lnTo>
                  <a:pt x="36147" y="52227"/>
                </a:lnTo>
                <a:lnTo>
                  <a:pt x="30831" y="52227"/>
                </a:lnTo>
                <a:lnTo>
                  <a:pt x="30831" y="46910"/>
                </a:lnTo>
                <a:close/>
                <a:moveTo>
                  <a:pt x="41512" y="46910"/>
                </a:moveTo>
                <a:lnTo>
                  <a:pt x="41512" y="52227"/>
                </a:lnTo>
                <a:lnTo>
                  <a:pt x="36192" y="52227"/>
                </a:lnTo>
                <a:lnTo>
                  <a:pt x="36196" y="46910"/>
                </a:lnTo>
                <a:close/>
                <a:moveTo>
                  <a:pt x="46873" y="46910"/>
                </a:moveTo>
                <a:lnTo>
                  <a:pt x="46873" y="52227"/>
                </a:lnTo>
                <a:lnTo>
                  <a:pt x="41557" y="52227"/>
                </a:lnTo>
                <a:lnTo>
                  <a:pt x="41557" y="46910"/>
                </a:lnTo>
                <a:close/>
                <a:moveTo>
                  <a:pt x="52238" y="46910"/>
                </a:moveTo>
                <a:lnTo>
                  <a:pt x="52238" y="52227"/>
                </a:lnTo>
                <a:lnTo>
                  <a:pt x="46918" y="52227"/>
                </a:lnTo>
                <a:lnTo>
                  <a:pt x="46921" y="46910"/>
                </a:lnTo>
                <a:close/>
                <a:moveTo>
                  <a:pt x="57599" y="46910"/>
                </a:moveTo>
                <a:lnTo>
                  <a:pt x="57599" y="52227"/>
                </a:lnTo>
                <a:lnTo>
                  <a:pt x="52283" y="52227"/>
                </a:lnTo>
                <a:lnTo>
                  <a:pt x="52283" y="46910"/>
                </a:lnTo>
                <a:close/>
                <a:moveTo>
                  <a:pt x="62960" y="46910"/>
                </a:moveTo>
                <a:lnTo>
                  <a:pt x="62960" y="52227"/>
                </a:lnTo>
                <a:lnTo>
                  <a:pt x="57644" y="52227"/>
                </a:lnTo>
                <a:lnTo>
                  <a:pt x="57644" y="46910"/>
                </a:lnTo>
                <a:close/>
                <a:moveTo>
                  <a:pt x="68325" y="46910"/>
                </a:moveTo>
                <a:lnTo>
                  <a:pt x="68325" y="52227"/>
                </a:lnTo>
                <a:lnTo>
                  <a:pt x="63008" y="52227"/>
                </a:lnTo>
                <a:lnTo>
                  <a:pt x="63008" y="46910"/>
                </a:lnTo>
                <a:close/>
                <a:moveTo>
                  <a:pt x="73686" y="46910"/>
                </a:moveTo>
                <a:lnTo>
                  <a:pt x="73686" y="52227"/>
                </a:lnTo>
                <a:lnTo>
                  <a:pt x="68370" y="52227"/>
                </a:lnTo>
                <a:lnTo>
                  <a:pt x="68370" y="46910"/>
                </a:lnTo>
                <a:close/>
                <a:moveTo>
                  <a:pt x="79050" y="46910"/>
                </a:moveTo>
                <a:lnTo>
                  <a:pt x="79050" y="52227"/>
                </a:lnTo>
                <a:lnTo>
                  <a:pt x="73731" y="52227"/>
                </a:lnTo>
                <a:lnTo>
                  <a:pt x="73734" y="46910"/>
                </a:lnTo>
                <a:close/>
                <a:moveTo>
                  <a:pt x="84412" y="46910"/>
                </a:moveTo>
                <a:lnTo>
                  <a:pt x="84412" y="52227"/>
                </a:lnTo>
                <a:lnTo>
                  <a:pt x="79095" y="52227"/>
                </a:lnTo>
                <a:lnTo>
                  <a:pt x="79095" y="46910"/>
                </a:lnTo>
                <a:close/>
                <a:moveTo>
                  <a:pt x="89773" y="46910"/>
                </a:moveTo>
                <a:lnTo>
                  <a:pt x="89773" y="52227"/>
                </a:lnTo>
                <a:lnTo>
                  <a:pt x="84457" y="52227"/>
                </a:lnTo>
                <a:lnTo>
                  <a:pt x="84457" y="46910"/>
                </a:lnTo>
                <a:close/>
                <a:moveTo>
                  <a:pt x="95137" y="46910"/>
                </a:moveTo>
                <a:lnTo>
                  <a:pt x="95137" y="52227"/>
                </a:lnTo>
                <a:lnTo>
                  <a:pt x="89821" y="52227"/>
                </a:lnTo>
                <a:lnTo>
                  <a:pt x="89821" y="46910"/>
                </a:lnTo>
                <a:close/>
                <a:moveTo>
                  <a:pt x="100499" y="46910"/>
                </a:moveTo>
                <a:lnTo>
                  <a:pt x="100499" y="52227"/>
                </a:lnTo>
                <a:lnTo>
                  <a:pt x="95182" y="52227"/>
                </a:lnTo>
                <a:lnTo>
                  <a:pt x="95182" y="46910"/>
                </a:lnTo>
                <a:close/>
                <a:moveTo>
                  <a:pt x="105863" y="46910"/>
                </a:moveTo>
                <a:lnTo>
                  <a:pt x="105863" y="52227"/>
                </a:lnTo>
                <a:lnTo>
                  <a:pt x="100547" y="52227"/>
                </a:lnTo>
                <a:lnTo>
                  <a:pt x="100547" y="46910"/>
                </a:lnTo>
                <a:close/>
                <a:moveTo>
                  <a:pt x="111224" y="46910"/>
                </a:moveTo>
                <a:lnTo>
                  <a:pt x="111224" y="52227"/>
                </a:lnTo>
                <a:lnTo>
                  <a:pt x="105908" y="52227"/>
                </a:lnTo>
                <a:lnTo>
                  <a:pt x="105908" y="46910"/>
                </a:lnTo>
                <a:close/>
                <a:moveTo>
                  <a:pt x="116586" y="46910"/>
                </a:moveTo>
                <a:lnTo>
                  <a:pt x="116586" y="52227"/>
                </a:lnTo>
                <a:lnTo>
                  <a:pt x="111269" y="52227"/>
                </a:lnTo>
                <a:lnTo>
                  <a:pt x="111269" y="46910"/>
                </a:lnTo>
                <a:close/>
                <a:moveTo>
                  <a:pt x="121950" y="46910"/>
                </a:moveTo>
                <a:lnTo>
                  <a:pt x="121950" y="52227"/>
                </a:lnTo>
                <a:lnTo>
                  <a:pt x="116634" y="52227"/>
                </a:lnTo>
                <a:lnTo>
                  <a:pt x="116634" y="46910"/>
                </a:lnTo>
                <a:close/>
                <a:moveTo>
                  <a:pt x="14696" y="52272"/>
                </a:moveTo>
                <a:lnTo>
                  <a:pt x="14696" y="57588"/>
                </a:lnTo>
                <a:lnTo>
                  <a:pt x="9380" y="57588"/>
                </a:lnTo>
                <a:lnTo>
                  <a:pt x="9380" y="52272"/>
                </a:lnTo>
                <a:close/>
                <a:moveTo>
                  <a:pt x="20060" y="52272"/>
                </a:moveTo>
                <a:lnTo>
                  <a:pt x="20060" y="57588"/>
                </a:lnTo>
                <a:lnTo>
                  <a:pt x="14744" y="57588"/>
                </a:lnTo>
                <a:lnTo>
                  <a:pt x="14744" y="52272"/>
                </a:lnTo>
                <a:close/>
                <a:moveTo>
                  <a:pt x="25422" y="52272"/>
                </a:moveTo>
                <a:lnTo>
                  <a:pt x="25422" y="57588"/>
                </a:lnTo>
                <a:lnTo>
                  <a:pt x="20105" y="57588"/>
                </a:lnTo>
                <a:lnTo>
                  <a:pt x="20105" y="52272"/>
                </a:lnTo>
                <a:close/>
                <a:moveTo>
                  <a:pt x="30786" y="52272"/>
                </a:moveTo>
                <a:lnTo>
                  <a:pt x="30786" y="57588"/>
                </a:lnTo>
                <a:lnTo>
                  <a:pt x="25470" y="57588"/>
                </a:lnTo>
                <a:lnTo>
                  <a:pt x="25470" y="52272"/>
                </a:lnTo>
                <a:close/>
                <a:moveTo>
                  <a:pt x="36147" y="52272"/>
                </a:moveTo>
                <a:lnTo>
                  <a:pt x="36147" y="57588"/>
                </a:lnTo>
                <a:lnTo>
                  <a:pt x="30831" y="57588"/>
                </a:lnTo>
                <a:lnTo>
                  <a:pt x="30831" y="52272"/>
                </a:lnTo>
                <a:close/>
                <a:moveTo>
                  <a:pt x="41512" y="52272"/>
                </a:moveTo>
                <a:lnTo>
                  <a:pt x="41512" y="57588"/>
                </a:lnTo>
                <a:lnTo>
                  <a:pt x="36192" y="57588"/>
                </a:lnTo>
                <a:lnTo>
                  <a:pt x="36196" y="52272"/>
                </a:lnTo>
                <a:close/>
                <a:moveTo>
                  <a:pt x="46873" y="52272"/>
                </a:moveTo>
                <a:lnTo>
                  <a:pt x="46873" y="57588"/>
                </a:lnTo>
                <a:lnTo>
                  <a:pt x="41557" y="57588"/>
                </a:lnTo>
                <a:lnTo>
                  <a:pt x="41557" y="52272"/>
                </a:lnTo>
                <a:close/>
                <a:moveTo>
                  <a:pt x="52238" y="52272"/>
                </a:moveTo>
                <a:lnTo>
                  <a:pt x="52238" y="57588"/>
                </a:lnTo>
                <a:lnTo>
                  <a:pt x="46918" y="57588"/>
                </a:lnTo>
                <a:lnTo>
                  <a:pt x="46921" y="52272"/>
                </a:lnTo>
                <a:close/>
                <a:moveTo>
                  <a:pt x="57599" y="52272"/>
                </a:moveTo>
                <a:lnTo>
                  <a:pt x="57599" y="57588"/>
                </a:lnTo>
                <a:lnTo>
                  <a:pt x="52283" y="57588"/>
                </a:lnTo>
                <a:lnTo>
                  <a:pt x="52283" y="52272"/>
                </a:lnTo>
                <a:close/>
                <a:moveTo>
                  <a:pt x="62960" y="52272"/>
                </a:moveTo>
                <a:lnTo>
                  <a:pt x="62960" y="57588"/>
                </a:lnTo>
                <a:lnTo>
                  <a:pt x="57644" y="57588"/>
                </a:lnTo>
                <a:lnTo>
                  <a:pt x="57644" y="52272"/>
                </a:lnTo>
                <a:close/>
                <a:moveTo>
                  <a:pt x="68325" y="52272"/>
                </a:moveTo>
                <a:lnTo>
                  <a:pt x="68325" y="57588"/>
                </a:lnTo>
                <a:lnTo>
                  <a:pt x="63008" y="57588"/>
                </a:lnTo>
                <a:lnTo>
                  <a:pt x="63008" y="52272"/>
                </a:lnTo>
                <a:close/>
                <a:moveTo>
                  <a:pt x="73686" y="52272"/>
                </a:moveTo>
                <a:lnTo>
                  <a:pt x="73686" y="57588"/>
                </a:lnTo>
                <a:lnTo>
                  <a:pt x="68370" y="57588"/>
                </a:lnTo>
                <a:lnTo>
                  <a:pt x="68370" y="52272"/>
                </a:lnTo>
                <a:close/>
                <a:moveTo>
                  <a:pt x="79050" y="52272"/>
                </a:moveTo>
                <a:lnTo>
                  <a:pt x="79050" y="57588"/>
                </a:lnTo>
                <a:lnTo>
                  <a:pt x="73731" y="57588"/>
                </a:lnTo>
                <a:lnTo>
                  <a:pt x="73734" y="52272"/>
                </a:lnTo>
                <a:close/>
                <a:moveTo>
                  <a:pt x="84412" y="52272"/>
                </a:moveTo>
                <a:lnTo>
                  <a:pt x="84412" y="57588"/>
                </a:lnTo>
                <a:lnTo>
                  <a:pt x="79095" y="57588"/>
                </a:lnTo>
                <a:lnTo>
                  <a:pt x="79095" y="52272"/>
                </a:lnTo>
                <a:close/>
                <a:moveTo>
                  <a:pt x="89773" y="52272"/>
                </a:moveTo>
                <a:lnTo>
                  <a:pt x="89773" y="57588"/>
                </a:lnTo>
                <a:lnTo>
                  <a:pt x="84457" y="57588"/>
                </a:lnTo>
                <a:lnTo>
                  <a:pt x="84457" y="52272"/>
                </a:lnTo>
                <a:close/>
                <a:moveTo>
                  <a:pt x="95137" y="52272"/>
                </a:moveTo>
                <a:lnTo>
                  <a:pt x="95137" y="57588"/>
                </a:lnTo>
                <a:lnTo>
                  <a:pt x="89821" y="57588"/>
                </a:lnTo>
                <a:lnTo>
                  <a:pt x="89821" y="52272"/>
                </a:lnTo>
                <a:close/>
                <a:moveTo>
                  <a:pt x="100499" y="52272"/>
                </a:moveTo>
                <a:lnTo>
                  <a:pt x="100499" y="57588"/>
                </a:lnTo>
                <a:lnTo>
                  <a:pt x="95182" y="57588"/>
                </a:lnTo>
                <a:lnTo>
                  <a:pt x="95182" y="52272"/>
                </a:lnTo>
                <a:close/>
                <a:moveTo>
                  <a:pt x="105863" y="52272"/>
                </a:moveTo>
                <a:lnTo>
                  <a:pt x="105863" y="57588"/>
                </a:lnTo>
                <a:lnTo>
                  <a:pt x="100547" y="57588"/>
                </a:lnTo>
                <a:lnTo>
                  <a:pt x="100547" y="52272"/>
                </a:lnTo>
                <a:close/>
                <a:moveTo>
                  <a:pt x="111224" y="52272"/>
                </a:moveTo>
                <a:lnTo>
                  <a:pt x="111224" y="57588"/>
                </a:lnTo>
                <a:lnTo>
                  <a:pt x="105908" y="57588"/>
                </a:lnTo>
                <a:lnTo>
                  <a:pt x="105908" y="52272"/>
                </a:lnTo>
                <a:close/>
                <a:moveTo>
                  <a:pt x="116586" y="52272"/>
                </a:moveTo>
                <a:lnTo>
                  <a:pt x="116586" y="57588"/>
                </a:lnTo>
                <a:lnTo>
                  <a:pt x="111269" y="57588"/>
                </a:lnTo>
                <a:lnTo>
                  <a:pt x="111269" y="52272"/>
                </a:lnTo>
                <a:close/>
                <a:moveTo>
                  <a:pt x="9335" y="52275"/>
                </a:moveTo>
                <a:lnTo>
                  <a:pt x="9335" y="57591"/>
                </a:lnTo>
                <a:lnTo>
                  <a:pt x="4018" y="57591"/>
                </a:lnTo>
                <a:lnTo>
                  <a:pt x="4018" y="52275"/>
                </a:lnTo>
                <a:close/>
                <a:moveTo>
                  <a:pt x="121950" y="52272"/>
                </a:moveTo>
                <a:lnTo>
                  <a:pt x="121950" y="57591"/>
                </a:lnTo>
                <a:lnTo>
                  <a:pt x="116634" y="57591"/>
                </a:lnTo>
                <a:lnTo>
                  <a:pt x="116634" y="52272"/>
                </a:lnTo>
                <a:close/>
                <a:moveTo>
                  <a:pt x="9335" y="57636"/>
                </a:moveTo>
                <a:lnTo>
                  <a:pt x="9335" y="62952"/>
                </a:lnTo>
                <a:lnTo>
                  <a:pt x="4018" y="62952"/>
                </a:lnTo>
                <a:lnTo>
                  <a:pt x="4018" y="57636"/>
                </a:lnTo>
                <a:close/>
                <a:moveTo>
                  <a:pt x="9380" y="57633"/>
                </a:moveTo>
                <a:lnTo>
                  <a:pt x="14696" y="57636"/>
                </a:lnTo>
                <a:lnTo>
                  <a:pt x="14696" y="62952"/>
                </a:lnTo>
                <a:lnTo>
                  <a:pt x="9380" y="62952"/>
                </a:lnTo>
                <a:lnTo>
                  <a:pt x="9380" y="57633"/>
                </a:lnTo>
                <a:close/>
                <a:moveTo>
                  <a:pt x="20060" y="57633"/>
                </a:moveTo>
                <a:lnTo>
                  <a:pt x="20060" y="62952"/>
                </a:lnTo>
                <a:lnTo>
                  <a:pt x="14744" y="62952"/>
                </a:lnTo>
                <a:lnTo>
                  <a:pt x="14744" y="57633"/>
                </a:lnTo>
                <a:close/>
                <a:moveTo>
                  <a:pt x="25422" y="57633"/>
                </a:moveTo>
                <a:lnTo>
                  <a:pt x="25422" y="62952"/>
                </a:lnTo>
                <a:lnTo>
                  <a:pt x="20105" y="62952"/>
                </a:lnTo>
                <a:lnTo>
                  <a:pt x="20105" y="57633"/>
                </a:lnTo>
                <a:close/>
                <a:moveTo>
                  <a:pt x="30786" y="57633"/>
                </a:moveTo>
                <a:lnTo>
                  <a:pt x="30786" y="62952"/>
                </a:lnTo>
                <a:lnTo>
                  <a:pt x="25470" y="62952"/>
                </a:lnTo>
                <a:lnTo>
                  <a:pt x="25470" y="57633"/>
                </a:lnTo>
                <a:close/>
                <a:moveTo>
                  <a:pt x="36147" y="57633"/>
                </a:moveTo>
                <a:lnTo>
                  <a:pt x="36147" y="62952"/>
                </a:lnTo>
                <a:lnTo>
                  <a:pt x="30831" y="62952"/>
                </a:lnTo>
                <a:lnTo>
                  <a:pt x="30831" y="57633"/>
                </a:lnTo>
                <a:close/>
                <a:moveTo>
                  <a:pt x="41512" y="57633"/>
                </a:moveTo>
                <a:lnTo>
                  <a:pt x="41512" y="62952"/>
                </a:lnTo>
                <a:lnTo>
                  <a:pt x="36192" y="62952"/>
                </a:lnTo>
                <a:lnTo>
                  <a:pt x="36196" y="57633"/>
                </a:lnTo>
                <a:close/>
                <a:moveTo>
                  <a:pt x="46873" y="57633"/>
                </a:moveTo>
                <a:lnTo>
                  <a:pt x="46873" y="62952"/>
                </a:lnTo>
                <a:lnTo>
                  <a:pt x="41557" y="62952"/>
                </a:lnTo>
                <a:lnTo>
                  <a:pt x="41557" y="57633"/>
                </a:lnTo>
                <a:close/>
                <a:moveTo>
                  <a:pt x="52238" y="57633"/>
                </a:moveTo>
                <a:lnTo>
                  <a:pt x="52238" y="62952"/>
                </a:lnTo>
                <a:lnTo>
                  <a:pt x="46918" y="62952"/>
                </a:lnTo>
                <a:lnTo>
                  <a:pt x="46918" y="57633"/>
                </a:lnTo>
                <a:close/>
                <a:moveTo>
                  <a:pt x="57599" y="57633"/>
                </a:moveTo>
                <a:lnTo>
                  <a:pt x="57599" y="62952"/>
                </a:lnTo>
                <a:lnTo>
                  <a:pt x="52283" y="62952"/>
                </a:lnTo>
                <a:lnTo>
                  <a:pt x="52283" y="57633"/>
                </a:lnTo>
                <a:close/>
                <a:moveTo>
                  <a:pt x="62960" y="57633"/>
                </a:moveTo>
                <a:lnTo>
                  <a:pt x="62960" y="62952"/>
                </a:lnTo>
                <a:lnTo>
                  <a:pt x="57644" y="62952"/>
                </a:lnTo>
                <a:lnTo>
                  <a:pt x="57644" y="57633"/>
                </a:lnTo>
                <a:close/>
                <a:moveTo>
                  <a:pt x="68325" y="57633"/>
                </a:moveTo>
                <a:lnTo>
                  <a:pt x="68325" y="62952"/>
                </a:lnTo>
                <a:lnTo>
                  <a:pt x="63008" y="62952"/>
                </a:lnTo>
                <a:lnTo>
                  <a:pt x="63008" y="57633"/>
                </a:lnTo>
                <a:close/>
                <a:moveTo>
                  <a:pt x="73686" y="57633"/>
                </a:moveTo>
                <a:lnTo>
                  <a:pt x="73686" y="62952"/>
                </a:lnTo>
                <a:lnTo>
                  <a:pt x="68370" y="62952"/>
                </a:lnTo>
                <a:lnTo>
                  <a:pt x="68370" y="57633"/>
                </a:lnTo>
                <a:close/>
                <a:moveTo>
                  <a:pt x="79050" y="57633"/>
                </a:moveTo>
                <a:lnTo>
                  <a:pt x="79050" y="62952"/>
                </a:lnTo>
                <a:lnTo>
                  <a:pt x="73731" y="62952"/>
                </a:lnTo>
                <a:lnTo>
                  <a:pt x="73734" y="57633"/>
                </a:lnTo>
                <a:close/>
                <a:moveTo>
                  <a:pt x="84412" y="57633"/>
                </a:moveTo>
                <a:lnTo>
                  <a:pt x="84412" y="62952"/>
                </a:lnTo>
                <a:lnTo>
                  <a:pt x="79095" y="62952"/>
                </a:lnTo>
                <a:lnTo>
                  <a:pt x="79095" y="57633"/>
                </a:lnTo>
                <a:close/>
                <a:moveTo>
                  <a:pt x="89773" y="57633"/>
                </a:moveTo>
                <a:lnTo>
                  <a:pt x="89773" y="62952"/>
                </a:lnTo>
                <a:lnTo>
                  <a:pt x="84457" y="62952"/>
                </a:lnTo>
                <a:lnTo>
                  <a:pt x="84457" y="57633"/>
                </a:lnTo>
                <a:close/>
                <a:moveTo>
                  <a:pt x="95137" y="57633"/>
                </a:moveTo>
                <a:lnTo>
                  <a:pt x="95137" y="62952"/>
                </a:lnTo>
                <a:lnTo>
                  <a:pt x="89821" y="62952"/>
                </a:lnTo>
                <a:lnTo>
                  <a:pt x="89821" y="57633"/>
                </a:lnTo>
                <a:close/>
                <a:moveTo>
                  <a:pt x="100499" y="57633"/>
                </a:moveTo>
                <a:lnTo>
                  <a:pt x="100499" y="62952"/>
                </a:lnTo>
                <a:lnTo>
                  <a:pt x="95182" y="62952"/>
                </a:lnTo>
                <a:lnTo>
                  <a:pt x="95182" y="57633"/>
                </a:lnTo>
                <a:close/>
                <a:moveTo>
                  <a:pt x="105863" y="57633"/>
                </a:moveTo>
                <a:lnTo>
                  <a:pt x="105863" y="62952"/>
                </a:lnTo>
                <a:lnTo>
                  <a:pt x="100544" y="62952"/>
                </a:lnTo>
                <a:lnTo>
                  <a:pt x="100547" y="57633"/>
                </a:lnTo>
                <a:close/>
                <a:moveTo>
                  <a:pt x="111224" y="57633"/>
                </a:moveTo>
                <a:lnTo>
                  <a:pt x="111224" y="62952"/>
                </a:lnTo>
                <a:lnTo>
                  <a:pt x="105908" y="62952"/>
                </a:lnTo>
                <a:lnTo>
                  <a:pt x="105908" y="57633"/>
                </a:lnTo>
                <a:close/>
                <a:moveTo>
                  <a:pt x="116586" y="57633"/>
                </a:moveTo>
                <a:lnTo>
                  <a:pt x="116586" y="62952"/>
                </a:lnTo>
                <a:lnTo>
                  <a:pt x="111269" y="62952"/>
                </a:lnTo>
                <a:lnTo>
                  <a:pt x="111269" y="57633"/>
                </a:lnTo>
                <a:close/>
                <a:moveTo>
                  <a:pt x="121950" y="57633"/>
                </a:moveTo>
                <a:lnTo>
                  <a:pt x="121950" y="62952"/>
                </a:lnTo>
                <a:lnTo>
                  <a:pt x="116634" y="62952"/>
                </a:lnTo>
                <a:lnTo>
                  <a:pt x="116634" y="57633"/>
                </a:lnTo>
                <a:close/>
                <a:moveTo>
                  <a:pt x="9335" y="63001"/>
                </a:moveTo>
                <a:lnTo>
                  <a:pt x="9335" y="68314"/>
                </a:lnTo>
                <a:lnTo>
                  <a:pt x="4018" y="68314"/>
                </a:lnTo>
                <a:lnTo>
                  <a:pt x="4018" y="63001"/>
                </a:lnTo>
                <a:close/>
                <a:moveTo>
                  <a:pt x="14696" y="62997"/>
                </a:moveTo>
                <a:lnTo>
                  <a:pt x="14696" y="68314"/>
                </a:lnTo>
                <a:lnTo>
                  <a:pt x="9380" y="68314"/>
                </a:lnTo>
                <a:lnTo>
                  <a:pt x="9380" y="62997"/>
                </a:lnTo>
                <a:close/>
                <a:moveTo>
                  <a:pt x="20060" y="62997"/>
                </a:moveTo>
                <a:lnTo>
                  <a:pt x="20060" y="68314"/>
                </a:lnTo>
                <a:lnTo>
                  <a:pt x="14744" y="68314"/>
                </a:lnTo>
                <a:lnTo>
                  <a:pt x="14744" y="62997"/>
                </a:lnTo>
                <a:close/>
                <a:moveTo>
                  <a:pt x="25422" y="62997"/>
                </a:moveTo>
                <a:lnTo>
                  <a:pt x="25422" y="68314"/>
                </a:lnTo>
                <a:lnTo>
                  <a:pt x="20105" y="68314"/>
                </a:lnTo>
                <a:lnTo>
                  <a:pt x="20105" y="62997"/>
                </a:lnTo>
                <a:close/>
                <a:moveTo>
                  <a:pt x="30786" y="62997"/>
                </a:moveTo>
                <a:lnTo>
                  <a:pt x="30786" y="68314"/>
                </a:lnTo>
                <a:lnTo>
                  <a:pt x="25470" y="68314"/>
                </a:lnTo>
                <a:lnTo>
                  <a:pt x="25470" y="62997"/>
                </a:lnTo>
                <a:close/>
                <a:moveTo>
                  <a:pt x="36147" y="62997"/>
                </a:moveTo>
                <a:lnTo>
                  <a:pt x="36147" y="68314"/>
                </a:lnTo>
                <a:lnTo>
                  <a:pt x="30831" y="68314"/>
                </a:lnTo>
                <a:lnTo>
                  <a:pt x="30831" y="62997"/>
                </a:lnTo>
                <a:close/>
                <a:moveTo>
                  <a:pt x="41512" y="62997"/>
                </a:moveTo>
                <a:lnTo>
                  <a:pt x="41512" y="68314"/>
                </a:lnTo>
                <a:lnTo>
                  <a:pt x="36192" y="68314"/>
                </a:lnTo>
                <a:lnTo>
                  <a:pt x="36196" y="62997"/>
                </a:lnTo>
                <a:close/>
                <a:moveTo>
                  <a:pt x="46873" y="62997"/>
                </a:moveTo>
                <a:lnTo>
                  <a:pt x="46873" y="68314"/>
                </a:lnTo>
                <a:lnTo>
                  <a:pt x="41557" y="68314"/>
                </a:lnTo>
                <a:lnTo>
                  <a:pt x="41557" y="62997"/>
                </a:lnTo>
                <a:close/>
                <a:moveTo>
                  <a:pt x="52238" y="62997"/>
                </a:moveTo>
                <a:lnTo>
                  <a:pt x="52238" y="68314"/>
                </a:lnTo>
                <a:lnTo>
                  <a:pt x="46918" y="68314"/>
                </a:lnTo>
                <a:lnTo>
                  <a:pt x="46918" y="62997"/>
                </a:lnTo>
                <a:close/>
                <a:moveTo>
                  <a:pt x="57599" y="62997"/>
                </a:moveTo>
                <a:lnTo>
                  <a:pt x="57599" y="68314"/>
                </a:lnTo>
                <a:lnTo>
                  <a:pt x="52283" y="68314"/>
                </a:lnTo>
                <a:lnTo>
                  <a:pt x="52283" y="62997"/>
                </a:lnTo>
                <a:close/>
                <a:moveTo>
                  <a:pt x="62960" y="62997"/>
                </a:moveTo>
                <a:lnTo>
                  <a:pt x="62960" y="68314"/>
                </a:lnTo>
                <a:lnTo>
                  <a:pt x="57644" y="68314"/>
                </a:lnTo>
                <a:lnTo>
                  <a:pt x="57644" y="62997"/>
                </a:lnTo>
                <a:close/>
                <a:moveTo>
                  <a:pt x="68325" y="62997"/>
                </a:moveTo>
                <a:lnTo>
                  <a:pt x="68325" y="68314"/>
                </a:lnTo>
                <a:lnTo>
                  <a:pt x="63008" y="68314"/>
                </a:lnTo>
                <a:lnTo>
                  <a:pt x="63008" y="62997"/>
                </a:lnTo>
                <a:close/>
                <a:moveTo>
                  <a:pt x="73686" y="62997"/>
                </a:moveTo>
                <a:lnTo>
                  <a:pt x="73686" y="68314"/>
                </a:lnTo>
                <a:lnTo>
                  <a:pt x="68370" y="68314"/>
                </a:lnTo>
                <a:lnTo>
                  <a:pt x="68370" y="62997"/>
                </a:lnTo>
                <a:close/>
                <a:moveTo>
                  <a:pt x="79050" y="62997"/>
                </a:moveTo>
                <a:lnTo>
                  <a:pt x="79050" y="68314"/>
                </a:lnTo>
                <a:lnTo>
                  <a:pt x="73731" y="68314"/>
                </a:lnTo>
                <a:lnTo>
                  <a:pt x="73734" y="62997"/>
                </a:lnTo>
                <a:close/>
                <a:moveTo>
                  <a:pt x="84412" y="62997"/>
                </a:moveTo>
                <a:lnTo>
                  <a:pt x="84412" y="68314"/>
                </a:lnTo>
                <a:lnTo>
                  <a:pt x="79095" y="68314"/>
                </a:lnTo>
                <a:lnTo>
                  <a:pt x="79095" y="62997"/>
                </a:lnTo>
                <a:close/>
                <a:moveTo>
                  <a:pt x="89773" y="62997"/>
                </a:moveTo>
                <a:lnTo>
                  <a:pt x="89773" y="68314"/>
                </a:lnTo>
                <a:lnTo>
                  <a:pt x="84457" y="68314"/>
                </a:lnTo>
                <a:lnTo>
                  <a:pt x="84457" y="62997"/>
                </a:lnTo>
                <a:close/>
                <a:moveTo>
                  <a:pt x="95137" y="62997"/>
                </a:moveTo>
                <a:lnTo>
                  <a:pt x="95137" y="68314"/>
                </a:lnTo>
                <a:lnTo>
                  <a:pt x="89821" y="68314"/>
                </a:lnTo>
                <a:lnTo>
                  <a:pt x="89821" y="62997"/>
                </a:lnTo>
                <a:close/>
                <a:moveTo>
                  <a:pt x="100499" y="62997"/>
                </a:moveTo>
                <a:lnTo>
                  <a:pt x="100499" y="68314"/>
                </a:lnTo>
                <a:lnTo>
                  <a:pt x="95182" y="68314"/>
                </a:lnTo>
                <a:lnTo>
                  <a:pt x="95182" y="62997"/>
                </a:lnTo>
                <a:close/>
                <a:moveTo>
                  <a:pt x="105863" y="62997"/>
                </a:moveTo>
                <a:lnTo>
                  <a:pt x="105863" y="68314"/>
                </a:lnTo>
                <a:lnTo>
                  <a:pt x="100544" y="68314"/>
                </a:lnTo>
                <a:lnTo>
                  <a:pt x="100547" y="62997"/>
                </a:lnTo>
                <a:close/>
                <a:moveTo>
                  <a:pt x="111224" y="62997"/>
                </a:moveTo>
                <a:lnTo>
                  <a:pt x="111224" y="68314"/>
                </a:lnTo>
                <a:lnTo>
                  <a:pt x="105908" y="68314"/>
                </a:lnTo>
                <a:lnTo>
                  <a:pt x="105908" y="62997"/>
                </a:lnTo>
                <a:close/>
                <a:moveTo>
                  <a:pt x="116586" y="62997"/>
                </a:moveTo>
                <a:lnTo>
                  <a:pt x="116586" y="68314"/>
                </a:lnTo>
                <a:lnTo>
                  <a:pt x="111269" y="68314"/>
                </a:lnTo>
                <a:lnTo>
                  <a:pt x="111269" y="62997"/>
                </a:lnTo>
                <a:close/>
                <a:moveTo>
                  <a:pt x="121950" y="62997"/>
                </a:moveTo>
                <a:lnTo>
                  <a:pt x="121950" y="68317"/>
                </a:lnTo>
                <a:lnTo>
                  <a:pt x="116634" y="68317"/>
                </a:lnTo>
                <a:lnTo>
                  <a:pt x="116634" y="62997"/>
                </a:lnTo>
                <a:close/>
                <a:moveTo>
                  <a:pt x="9335" y="68362"/>
                </a:moveTo>
                <a:lnTo>
                  <a:pt x="9335" y="73678"/>
                </a:lnTo>
                <a:lnTo>
                  <a:pt x="4018" y="73678"/>
                </a:lnTo>
                <a:lnTo>
                  <a:pt x="4018" y="68362"/>
                </a:lnTo>
                <a:close/>
                <a:moveTo>
                  <a:pt x="9380" y="68359"/>
                </a:moveTo>
                <a:lnTo>
                  <a:pt x="14696" y="68362"/>
                </a:lnTo>
                <a:lnTo>
                  <a:pt x="14696" y="73678"/>
                </a:lnTo>
                <a:lnTo>
                  <a:pt x="9380" y="73678"/>
                </a:lnTo>
                <a:lnTo>
                  <a:pt x="9380" y="68359"/>
                </a:lnTo>
                <a:close/>
                <a:moveTo>
                  <a:pt x="20060" y="68362"/>
                </a:moveTo>
                <a:lnTo>
                  <a:pt x="20060" y="73678"/>
                </a:lnTo>
                <a:lnTo>
                  <a:pt x="14744" y="73678"/>
                </a:lnTo>
                <a:lnTo>
                  <a:pt x="14741" y="68362"/>
                </a:lnTo>
                <a:close/>
                <a:moveTo>
                  <a:pt x="25422" y="68362"/>
                </a:moveTo>
                <a:lnTo>
                  <a:pt x="25422" y="73678"/>
                </a:lnTo>
                <a:lnTo>
                  <a:pt x="20105" y="73678"/>
                </a:lnTo>
                <a:lnTo>
                  <a:pt x="20105" y="68362"/>
                </a:lnTo>
                <a:close/>
                <a:moveTo>
                  <a:pt x="30783" y="68362"/>
                </a:moveTo>
                <a:lnTo>
                  <a:pt x="30783" y="73678"/>
                </a:lnTo>
                <a:lnTo>
                  <a:pt x="25470" y="73678"/>
                </a:lnTo>
                <a:lnTo>
                  <a:pt x="25467" y="68362"/>
                </a:lnTo>
                <a:close/>
                <a:moveTo>
                  <a:pt x="36147" y="68362"/>
                </a:moveTo>
                <a:lnTo>
                  <a:pt x="36147" y="73678"/>
                </a:lnTo>
                <a:lnTo>
                  <a:pt x="30831" y="73678"/>
                </a:lnTo>
                <a:lnTo>
                  <a:pt x="30831" y="68362"/>
                </a:lnTo>
                <a:close/>
                <a:moveTo>
                  <a:pt x="41509" y="68362"/>
                </a:moveTo>
                <a:lnTo>
                  <a:pt x="41509" y="73678"/>
                </a:lnTo>
                <a:lnTo>
                  <a:pt x="36192" y="73678"/>
                </a:lnTo>
                <a:lnTo>
                  <a:pt x="36192" y="68362"/>
                </a:lnTo>
                <a:close/>
                <a:moveTo>
                  <a:pt x="46873" y="68362"/>
                </a:moveTo>
                <a:lnTo>
                  <a:pt x="46873" y="73678"/>
                </a:lnTo>
                <a:lnTo>
                  <a:pt x="41557" y="73678"/>
                </a:lnTo>
                <a:lnTo>
                  <a:pt x="41554" y="68362"/>
                </a:lnTo>
                <a:close/>
                <a:moveTo>
                  <a:pt x="52234" y="68362"/>
                </a:moveTo>
                <a:lnTo>
                  <a:pt x="52234" y="73678"/>
                </a:lnTo>
                <a:lnTo>
                  <a:pt x="46918" y="73678"/>
                </a:lnTo>
                <a:lnTo>
                  <a:pt x="46918" y="68362"/>
                </a:lnTo>
                <a:close/>
                <a:moveTo>
                  <a:pt x="57596" y="68362"/>
                </a:moveTo>
                <a:lnTo>
                  <a:pt x="57596" y="73678"/>
                </a:lnTo>
                <a:lnTo>
                  <a:pt x="52283" y="73678"/>
                </a:lnTo>
                <a:lnTo>
                  <a:pt x="52279" y="68362"/>
                </a:lnTo>
                <a:close/>
                <a:moveTo>
                  <a:pt x="62960" y="68362"/>
                </a:moveTo>
                <a:lnTo>
                  <a:pt x="62960" y="73678"/>
                </a:lnTo>
                <a:lnTo>
                  <a:pt x="57644" y="73678"/>
                </a:lnTo>
                <a:lnTo>
                  <a:pt x="57644" y="68362"/>
                </a:lnTo>
                <a:close/>
                <a:moveTo>
                  <a:pt x="68321" y="68362"/>
                </a:moveTo>
                <a:lnTo>
                  <a:pt x="68321" y="73678"/>
                </a:lnTo>
                <a:lnTo>
                  <a:pt x="63008" y="73678"/>
                </a:lnTo>
                <a:lnTo>
                  <a:pt x="63005" y="68362"/>
                </a:lnTo>
                <a:close/>
                <a:moveTo>
                  <a:pt x="73686" y="68362"/>
                </a:moveTo>
                <a:lnTo>
                  <a:pt x="73686" y="73678"/>
                </a:lnTo>
                <a:lnTo>
                  <a:pt x="68370" y="73678"/>
                </a:lnTo>
                <a:lnTo>
                  <a:pt x="68370" y="68362"/>
                </a:lnTo>
                <a:close/>
                <a:moveTo>
                  <a:pt x="79047" y="68362"/>
                </a:moveTo>
                <a:lnTo>
                  <a:pt x="79047" y="73678"/>
                </a:lnTo>
                <a:lnTo>
                  <a:pt x="73731" y="73678"/>
                </a:lnTo>
                <a:lnTo>
                  <a:pt x="73731" y="68362"/>
                </a:lnTo>
                <a:close/>
                <a:moveTo>
                  <a:pt x="84412" y="68362"/>
                </a:moveTo>
                <a:lnTo>
                  <a:pt x="84412" y="73678"/>
                </a:lnTo>
                <a:lnTo>
                  <a:pt x="79095" y="73678"/>
                </a:lnTo>
                <a:lnTo>
                  <a:pt x="79092" y="68362"/>
                </a:lnTo>
                <a:close/>
                <a:moveTo>
                  <a:pt x="89773" y="68362"/>
                </a:moveTo>
                <a:lnTo>
                  <a:pt x="89773" y="73678"/>
                </a:lnTo>
                <a:lnTo>
                  <a:pt x="84457" y="73678"/>
                </a:lnTo>
                <a:lnTo>
                  <a:pt x="84457" y="68362"/>
                </a:lnTo>
                <a:close/>
                <a:moveTo>
                  <a:pt x="95134" y="68362"/>
                </a:moveTo>
                <a:lnTo>
                  <a:pt x="95134" y="73678"/>
                </a:lnTo>
                <a:lnTo>
                  <a:pt x="89821" y="73678"/>
                </a:lnTo>
                <a:lnTo>
                  <a:pt x="89818" y="68362"/>
                </a:lnTo>
                <a:close/>
                <a:moveTo>
                  <a:pt x="100499" y="68362"/>
                </a:moveTo>
                <a:lnTo>
                  <a:pt x="100499" y="73678"/>
                </a:lnTo>
                <a:lnTo>
                  <a:pt x="95182" y="73678"/>
                </a:lnTo>
                <a:lnTo>
                  <a:pt x="95182" y="68362"/>
                </a:lnTo>
                <a:close/>
                <a:moveTo>
                  <a:pt x="105860" y="68362"/>
                </a:moveTo>
                <a:lnTo>
                  <a:pt x="105860" y="73678"/>
                </a:lnTo>
                <a:lnTo>
                  <a:pt x="100544" y="73678"/>
                </a:lnTo>
                <a:lnTo>
                  <a:pt x="100544" y="68362"/>
                </a:lnTo>
                <a:close/>
                <a:moveTo>
                  <a:pt x="111221" y="68362"/>
                </a:moveTo>
                <a:lnTo>
                  <a:pt x="111221" y="73678"/>
                </a:lnTo>
                <a:lnTo>
                  <a:pt x="105908" y="73678"/>
                </a:lnTo>
                <a:lnTo>
                  <a:pt x="105905" y="68362"/>
                </a:lnTo>
                <a:close/>
                <a:moveTo>
                  <a:pt x="116586" y="68362"/>
                </a:moveTo>
                <a:lnTo>
                  <a:pt x="116586" y="73678"/>
                </a:lnTo>
                <a:lnTo>
                  <a:pt x="111269" y="73678"/>
                </a:lnTo>
                <a:lnTo>
                  <a:pt x="111269" y="68362"/>
                </a:lnTo>
                <a:close/>
                <a:moveTo>
                  <a:pt x="121950" y="68359"/>
                </a:moveTo>
                <a:lnTo>
                  <a:pt x="121950" y="73678"/>
                </a:lnTo>
                <a:lnTo>
                  <a:pt x="116634" y="73678"/>
                </a:lnTo>
                <a:lnTo>
                  <a:pt x="116634" y="68359"/>
                </a:lnTo>
                <a:close/>
                <a:moveTo>
                  <a:pt x="9335" y="73723"/>
                </a:moveTo>
                <a:lnTo>
                  <a:pt x="9335" y="79039"/>
                </a:lnTo>
                <a:lnTo>
                  <a:pt x="4018" y="79039"/>
                </a:lnTo>
                <a:lnTo>
                  <a:pt x="4018" y="73723"/>
                </a:lnTo>
                <a:close/>
                <a:moveTo>
                  <a:pt x="14699" y="73723"/>
                </a:moveTo>
                <a:lnTo>
                  <a:pt x="14699" y="79039"/>
                </a:lnTo>
                <a:lnTo>
                  <a:pt x="9383" y="79039"/>
                </a:lnTo>
                <a:lnTo>
                  <a:pt x="9383" y="73723"/>
                </a:lnTo>
                <a:close/>
                <a:moveTo>
                  <a:pt x="20060" y="73723"/>
                </a:moveTo>
                <a:lnTo>
                  <a:pt x="20060" y="79039"/>
                </a:lnTo>
                <a:lnTo>
                  <a:pt x="14744" y="79039"/>
                </a:lnTo>
                <a:lnTo>
                  <a:pt x="14744" y="73723"/>
                </a:lnTo>
                <a:close/>
                <a:moveTo>
                  <a:pt x="25422" y="73723"/>
                </a:moveTo>
                <a:lnTo>
                  <a:pt x="25422" y="79039"/>
                </a:lnTo>
                <a:lnTo>
                  <a:pt x="20109" y="79039"/>
                </a:lnTo>
                <a:lnTo>
                  <a:pt x="20109" y="73723"/>
                </a:lnTo>
                <a:close/>
                <a:moveTo>
                  <a:pt x="30786" y="73723"/>
                </a:moveTo>
                <a:lnTo>
                  <a:pt x="30786" y="79039"/>
                </a:lnTo>
                <a:lnTo>
                  <a:pt x="25470" y="79039"/>
                </a:lnTo>
                <a:lnTo>
                  <a:pt x="25470" y="73723"/>
                </a:lnTo>
                <a:close/>
                <a:moveTo>
                  <a:pt x="36151" y="73723"/>
                </a:moveTo>
                <a:lnTo>
                  <a:pt x="36151" y="79039"/>
                </a:lnTo>
                <a:lnTo>
                  <a:pt x="30834" y="79039"/>
                </a:lnTo>
                <a:lnTo>
                  <a:pt x="30834" y="73723"/>
                </a:lnTo>
                <a:close/>
                <a:moveTo>
                  <a:pt x="41512" y="73723"/>
                </a:moveTo>
                <a:lnTo>
                  <a:pt x="41512" y="79039"/>
                </a:lnTo>
                <a:lnTo>
                  <a:pt x="36196" y="79039"/>
                </a:lnTo>
                <a:lnTo>
                  <a:pt x="36196" y="73723"/>
                </a:lnTo>
                <a:close/>
                <a:moveTo>
                  <a:pt x="46876" y="73723"/>
                </a:moveTo>
                <a:lnTo>
                  <a:pt x="46876" y="79039"/>
                </a:lnTo>
                <a:lnTo>
                  <a:pt x="41557" y="79039"/>
                </a:lnTo>
                <a:lnTo>
                  <a:pt x="41557" y="73723"/>
                </a:lnTo>
                <a:close/>
                <a:moveTo>
                  <a:pt x="52238" y="73723"/>
                </a:moveTo>
                <a:lnTo>
                  <a:pt x="52238" y="79039"/>
                </a:lnTo>
                <a:lnTo>
                  <a:pt x="46921" y="79039"/>
                </a:lnTo>
                <a:lnTo>
                  <a:pt x="46921" y="73723"/>
                </a:lnTo>
                <a:close/>
                <a:moveTo>
                  <a:pt x="57599" y="73723"/>
                </a:moveTo>
                <a:lnTo>
                  <a:pt x="57599" y="79039"/>
                </a:lnTo>
                <a:lnTo>
                  <a:pt x="52283" y="79039"/>
                </a:lnTo>
                <a:lnTo>
                  <a:pt x="52283" y="73723"/>
                </a:lnTo>
                <a:close/>
                <a:moveTo>
                  <a:pt x="62960" y="73723"/>
                </a:moveTo>
                <a:lnTo>
                  <a:pt x="62960" y="79039"/>
                </a:lnTo>
                <a:lnTo>
                  <a:pt x="57647" y="79039"/>
                </a:lnTo>
                <a:lnTo>
                  <a:pt x="57647" y="73723"/>
                </a:lnTo>
                <a:close/>
                <a:moveTo>
                  <a:pt x="68325" y="73723"/>
                </a:moveTo>
                <a:lnTo>
                  <a:pt x="68325" y="79039"/>
                </a:lnTo>
                <a:lnTo>
                  <a:pt x="63008" y="79039"/>
                </a:lnTo>
                <a:lnTo>
                  <a:pt x="63008" y="73723"/>
                </a:lnTo>
                <a:close/>
                <a:moveTo>
                  <a:pt x="73686" y="73723"/>
                </a:moveTo>
                <a:lnTo>
                  <a:pt x="73686" y="79039"/>
                </a:lnTo>
                <a:lnTo>
                  <a:pt x="68373" y="79039"/>
                </a:lnTo>
                <a:lnTo>
                  <a:pt x="68373" y="73723"/>
                </a:lnTo>
                <a:close/>
                <a:moveTo>
                  <a:pt x="79050" y="73723"/>
                </a:moveTo>
                <a:lnTo>
                  <a:pt x="79050" y="79039"/>
                </a:lnTo>
                <a:lnTo>
                  <a:pt x="73734" y="79039"/>
                </a:lnTo>
                <a:lnTo>
                  <a:pt x="73734" y="73723"/>
                </a:lnTo>
                <a:close/>
                <a:moveTo>
                  <a:pt x="84415" y="73723"/>
                </a:moveTo>
                <a:lnTo>
                  <a:pt x="84415" y="79039"/>
                </a:lnTo>
                <a:lnTo>
                  <a:pt x="79095" y="79039"/>
                </a:lnTo>
                <a:lnTo>
                  <a:pt x="79095" y="73723"/>
                </a:lnTo>
                <a:close/>
                <a:moveTo>
                  <a:pt x="89773" y="73723"/>
                </a:moveTo>
                <a:lnTo>
                  <a:pt x="89773" y="79039"/>
                </a:lnTo>
                <a:lnTo>
                  <a:pt x="84460" y="79039"/>
                </a:lnTo>
                <a:lnTo>
                  <a:pt x="84460" y="73723"/>
                </a:lnTo>
                <a:close/>
                <a:moveTo>
                  <a:pt x="95137" y="73723"/>
                </a:moveTo>
                <a:lnTo>
                  <a:pt x="95137" y="79039"/>
                </a:lnTo>
                <a:lnTo>
                  <a:pt x="89821" y="79039"/>
                </a:lnTo>
                <a:lnTo>
                  <a:pt x="89821" y="73723"/>
                </a:lnTo>
                <a:close/>
                <a:moveTo>
                  <a:pt x="100502" y="73723"/>
                </a:moveTo>
                <a:lnTo>
                  <a:pt x="100502" y="79039"/>
                </a:lnTo>
                <a:lnTo>
                  <a:pt x="95182" y="79039"/>
                </a:lnTo>
                <a:lnTo>
                  <a:pt x="95182" y="73723"/>
                </a:lnTo>
                <a:close/>
                <a:moveTo>
                  <a:pt x="105863" y="73723"/>
                </a:moveTo>
                <a:lnTo>
                  <a:pt x="105863" y="79039"/>
                </a:lnTo>
                <a:lnTo>
                  <a:pt x="100547" y="79039"/>
                </a:lnTo>
                <a:lnTo>
                  <a:pt x="100547" y="73723"/>
                </a:lnTo>
                <a:close/>
                <a:moveTo>
                  <a:pt x="111224" y="73723"/>
                </a:moveTo>
                <a:lnTo>
                  <a:pt x="111224" y="79039"/>
                </a:lnTo>
                <a:lnTo>
                  <a:pt x="105908" y="79039"/>
                </a:lnTo>
                <a:lnTo>
                  <a:pt x="105908" y="73723"/>
                </a:lnTo>
                <a:close/>
                <a:moveTo>
                  <a:pt x="116589" y="73723"/>
                </a:moveTo>
                <a:lnTo>
                  <a:pt x="116589" y="79039"/>
                </a:lnTo>
                <a:lnTo>
                  <a:pt x="111273" y="79039"/>
                </a:lnTo>
                <a:lnTo>
                  <a:pt x="111273" y="73723"/>
                </a:lnTo>
                <a:close/>
                <a:moveTo>
                  <a:pt x="121950" y="73723"/>
                </a:moveTo>
                <a:lnTo>
                  <a:pt x="121950" y="79039"/>
                </a:lnTo>
                <a:lnTo>
                  <a:pt x="116634" y="79039"/>
                </a:lnTo>
                <a:lnTo>
                  <a:pt x="116634" y="73723"/>
                </a:lnTo>
                <a:close/>
                <a:moveTo>
                  <a:pt x="3996" y="1"/>
                </a:moveTo>
                <a:cubicBezTo>
                  <a:pt x="3985" y="1"/>
                  <a:pt x="3973" y="9"/>
                  <a:pt x="3973" y="25"/>
                </a:cubicBezTo>
                <a:lnTo>
                  <a:pt x="3973" y="3962"/>
                </a:lnTo>
                <a:lnTo>
                  <a:pt x="33" y="3962"/>
                </a:lnTo>
                <a:cubicBezTo>
                  <a:pt x="20" y="3962"/>
                  <a:pt x="7" y="3972"/>
                  <a:pt x="7" y="3985"/>
                </a:cubicBezTo>
                <a:cubicBezTo>
                  <a:pt x="7" y="3997"/>
                  <a:pt x="20" y="4007"/>
                  <a:pt x="33" y="4007"/>
                </a:cubicBezTo>
                <a:lnTo>
                  <a:pt x="3973" y="4007"/>
                </a:lnTo>
                <a:lnTo>
                  <a:pt x="3973" y="9327"/>
                </a:lnTo>
                <a:lnTo>
                  <a:pt x="33" y="9327"/>
                </a:lnTo>
                <a:cubicBezTo>
                  <a:pt x="20" y="9327"/>
                  <a:pt x="7" y="9336"/>
                  <a:pt x="7" y="9349"/>
                </a:cubicBezTo>
                <a:cubicBezTo>
                  <a:pt x="7" y="9362"/>
                  <a:pt x="20" y="9372"/>
                  <a:pt x="33" y="9372"/>
                </a:cubicBezTo>
                <a:lnTo>
                  <a:pt x="3973" y="9372"/>
                </a:lnTo>
                <a:lnTo>
                  <a:pt x="3973" y="14688"/>
                </a:lnTo>
                <a:lnTo>
                  <a:pt x="33" y="14688"/>
                </a:lnTo>
                <a:cubicBezTo>
                  <a:pt x="20" y="14688"/>
                  <a:pt x="7" y="14698"/>
                  <a:pt x="7" y="14710"/>
                </a:cubicBezTo>
                <a:cubicBezTo>
                  <a:pt x="7" y="14723"/>
                  <a:pt x="20" y="14733"/>
                  <a:pt x="33" y="14736"/>
                </a:cubicBezTo>
                <a:lnTo>
                  <a:pt x="3973" y="14736"/>
                </a:lnTo>
                <a:lnTo>
                  <a:pt x="3973" y="20049"/>
                </a:lnTo>
                <a:lnTo>
                  <a:pt x="33" y="20049"/>
                </a:lnTo>
                <a:cubicBezTo>
                  <a:pt x="20" y="20049"/>
                  <a:pt x="7" y="20062"/>
                  <a:pt x="7" y="20075"/>
                </a:cubicBezTo>
                <a:cubicBezTo>
                  <a:pt x="7" y="20085"/>
                  <a:pt x="20" y="20097"/>
                  <a:pt x="33" y="20097"/>
                </a:cubicBezTo>
                <a:lnTo>
                  <a:pt x="3973" y="20097"/>
                </a:lnTo>
                <a:lnTo>
                  <a:pt x="3973" y="25414"/>
                </a:lnTo>
                <a:lnTo>
                  <a:pt x="33" y="25414"/>
                </a:lnTo>
                <a:cubicBezTo>
                  <a:pt x="20" y="25414"/>
                  <a:pt x="7" y="25423"/>
                  <a:pt x="7" y="25436"/>
                </a:cubicBezTo>
                <a:cubicBezTo>
                  <a:pt x="7" y="25449"/>
                  <a:pt x="20" y="25459"/>
                  <a:pt x="33" y="25459"/>
                </a:cubicBezTo>
                <a:lnTo>
                  <a:pt x="3973" y="25459"/>
                </a:lnTo>
                <a:lnTo>
                  <a:pt x="3973" y="30775"/>
                </a:lnTo>
                <a:lnTo>
                  <a:pt x="33" y="30775"/>
                </a:lnTo>
                <a:cubicBezTo>
                  <a:pt x="20" y="30775"/>
                  <a:pt x="7" y="30785"/>
                  <a:pt x="7" y="30798"/>
                </a:cubicBezTo>
                <a:cubicBezTo>
                  <a:pt x="7" y="30810"/>
                  <a:pt x="20" y="30820"/>
                  <a:pt x="33" y="30820"/>
                </a:cubicBezTo>
                <a:lnTo>
                  <a:pt x="3973" y="30820"/>
                </a:lnTo>
                <a:lnTo>
                  <a:pt x="3973" y="36136"/>
                </a:lnTo>
                <a:lnTo>
                  <a:pt x="33" y="36136"/>
                </a:lnTo>
                <a:cubicBezTo>
                  <a:pt x="20" y="36140"/>
                  <a:pt x="7" y="36149"/>
                  <a:pt x="7" y="36162"/>
                </a:cubicBezTo>
                <a:cubicBezTo>
                  <a:pt x="7" y="36175"/>
                  <a:pt x="20" y="36185"/>
                  <a:pt x="33" y="36185"/>
                </a:cubicBezTo>
                <a:lnTo>
                  <a:pt x="3973" y="36185"/>
                </a:lnTo>
                <a:lnTo>
                  <a:pt x="3973" y="41501"/>
                </a:lnTo>
                <a:lnTo>
                  <a:pt x="33" y="41501"/>
                </a:lnTo>
                <a:cubicBezTo>
                  <a:pt x="20" y="41501"/>
                  <a:pt x="7" y="41510"/>
                  <a:pt x="7" y="41523"/>
                </a:cubicBezTo>
                <a:cubicBezTo>
                  <a:pt x="7" y="41536"/>
                  <a:pt x="20" y="41546"/>
                  <a:pt x="33" y="41546"/>
                </a:cubicBezTo>
                <a:lnTo>
                  <a:pt x="3973" y="41546"/>
                </a:lnTo>
                <a:lnTo>
                  <a:pt x="3973" y="46862"/>
                </a:lnTo>
                <a:lnTo>
                  <a:pt x="33" y="46862"/>
                </a:lnTo>
                <a:cubicBezTo>
                  <a:pt x="4" y="46865"/>
                  <a:pt x="4" y="46907"/>
                  <a:pt x="33" y="46910"/>
                </a:cubicBezTo>
                <a:lnTo>
                  <a:pt x="3973" y="46910"/>
                </a:lnTo>
                <a:lnTo>
                  <a:pt x="3973" y="52227"/>
                </a:lnTo>
                <a:lnTo>
                  <a:pt x="33" y="52227"/>
                </a:lnTo>
                <a:cubicBezTo>
                  <a:pt x="1" y="52227"/>
                  <a:pt x="1" y="52272"/>
                  <a:pt x="33" y="52272"/>
                </a:cubicBezTo>
                <a:lnTo>
                  <a:pt x="3973" y="52272"/>
                </a:lnTo>
                <a:lnTo>
                  <a:pt x="3973" y="57588"/>
                </a:lnTo>
                <a:lnTo>
                  <a:pt x="33" y="57588"/>
                </a:lnTo>
                <a:cubicBezTo>
                  <a:pt x="20" y="57588"/>
                  <a:pt x="7" y="57598"/>
                  <a:pt x="7" y="57610"/>
                </a:cubicBezTo>
                <a:cubicBezTo>
                  <a:pt x="7" y="57623"/>
                  <a:pt x="20" y="57633"/>
                  <a:pt x="33" y="57633"/>
                </a:cubicBezTo>
                <a:lnTo>
                  <a:pt x="3973" y="57633"/>
                </a:lnTo>
                <a:lnTo>
                  <a:pt x="3973" y="62952"/>
                </a:lnTo>
                <a:lnTo>
                  <a:pt x="33" y="62952"/>
                </a:lnTo>
                <a:cubicBezTo>
                  <a:pt x="20" y="62952"/>
                  <a:pt x="7" y="62962"/>
                  <a:pt x="7" y="62975"/>
                </a:cubicBezTo>
                <a:cubicBezTo>
                  <a:pt x="7" y="62988"/>
                  <a:pt x="20" y="62997"/>
                  <a:pt x="33" y="62997"/>
                </a:cubicBezTo>
                <a:lnTo>
                  <a:pt x="3973" y="62997"/>
                </a:lnTo>
                <a:lnTo>
                  <a:pt x="3973" y="68314"/>
                </a:lnTo>
                <a:lnTo>
                  <a:pt x="33" y="68314"/>
                </a:lnTo>
                <a:cubicBezTo>
                  <a:pt x="1" y="68314"/>
                  <a:pt x="1" y="68359"/>
                  <a:pt x="33" y="68359"/>
                </a:cubicBezTo>
                <a:lnTo>
                  <a:pt x="3973" y="68359"/>
                </a:lnTo>
                <a:lnTo>
                  <a:pt x="3973" y="73675"/>
                </a:lnTo>
                <a:lnTo>
                  <a:pt x="33" y="73675"/>
                </a:lnTo>
                <a:cubicBezTo>
                  <a:pt x="4" y="73678"/>
                  <a:pt x="4" y="73720"/>
                  <a:pt x="33" y="73723"/>
                </a:cubicBezTo>
                <a:lnTo>
                  <a:pt x="3973" y="73723"/>
                </a:lnTo>
                <a:lnTo>
                  <a:pt x="3973" y="79039"/>
                </a:lnTo>
                <a:lnTo>
                  <a:pt x="33" y="79039"/>
                </a:lnTo>
                <a:cubicBezTo>
                  <a:pt x="1" y="79039"/>
                  <a:pt x="1" y="79084"/>
                  <a:pt x="33" y="79084"/>
                </a:cubicBezTo>
                <a:lnTo>
                  <a:pt x="3973" y="79084"/>
                </a:lnTo>
                <a:lnTo>
                  <a:pt x="3973" y="83202"/>
                </a:lnTo>
                <a:cubicBezTo>
                  <a:pt x="3973" y="83218"/>
                  <a:pt x="3985" y="83226"/>
                  <a:pt x="3996" y="83226"/>
                </a:cubicBezTo>
                <a:cubicBezTo>
                  <a:pt x="4007" y="83226"/>
                  <a:pt x="4018" y="83218"/>
                  <a:pt x="4018" y="83202"/>
                </a:cubicBezTo>
                <a:lnTo>
                  <a:pt x="4018" y="79084"/>
                </a:lnTo>
                <a:lnTo>
                  <a:pt x="9335" y="79084"/>
                </a:lnTo>
                <a:lnTo>
                  <a:pt x="9335" y="83202"/>
                </a:lnTo>
                <a:cubicBezTo>
                  <a:pt x="9335" y="83215"/>
                  <a:pt x="9344" y="83224"/>
                  <a:pt x="9357" y="83224"/>
                </a:cubicBezTo>
                <a:cubicBezTo>
                  <a:pt x="9370" y="83224"/>
                  <a:pt x="9380" y="83215"/>
                  <a:pt x="9380" y="83202"/>
                </a:cubicBezTo>
                <a:lnTo>
                  <a:pt x="9380" y="79084"/>
                </a:lnTo>
                <a:lnTo>
                  <a:pt x="14699" y="79084"/>
                </a:lnTo>
                <a:lnTo>
                  <a:pt x="14699" y="83202"/>
                </a:lnTo>
                <a:cubicBezTo>
                  <a:pt x="14699" y="83215"/>
                  <a:pt x="14709" y="83224"/>
                  <a:pt x="14722" y="83224"/>
                </a:cubicBezTo>
                <a:cubicBezTo>
                  <a:pt x="14734" y="83224"/>
                  <a:pt x="14744" y="83215"/>
                  <a:pt x="14744" y="83202"/>
                </a:cubicBezTo>
                <a:lnTo>
                  <a:pt x="14744" y="79084"/>
                </a:lnTo>
                <a:lnTo>
                  <a:pt x="20060" y="79084"/>
                </a:lnTo>
                <a:lnTo>
                  <a:pt x="20060" y="83202"/>
                </a:lnTo>
                <a:cubicBezTo>
                  <a:pt x="20060" y="83215"/>
                  <a:pt x="20070" y="83224"/>
                  <a:pt x="20083" y="83224"/>
                </a:cubicBezTo>
                <a:cubicBezTo>
                  <a:pt x="20096" y="83224"/>
                  <a:pt x="20105" y="83215"/>
                  <a:pt x="20105" y="83202"/>
                </a:cubicBezTo>
                <a:lnTo>
                  <a:pt x="20105" y="79084"/>
                </a:lnTo>
                <a:lnTo>
                  <a:pt x="25422" y="79084"/>
                </a:lnTo>
                <a:lnTo>
                  <a:pt x="25422" y="83202"/>
                </a:lnTo>
                <a:cubicBezTo>
                  <a:pt x="25423" y="83216"/>
                  <a:pt x="25434" y="83224"/>
                  <a:pt x="25446" y="83224"/>
                </a:cubicBezTo>
                <a:cubicBezTo>
                  <a:pt x="25457" y="83224"/>
                  <a:pt x="25468" y="83216"/>
                  <a:pt x="25470" y="83202"/>
                </a:cubicBezTo>
                <a:lnTo>
                  <a:pt x="25470" y="79084"/>
                </a:lnTo>
                <a:lnTo>
                  <a:pt x="30786" y="79084"/>
                </a:lnTo>
                <a:lnTo>
                  <a:pt x="30786" y="83202"/>
                </a:lnTo>
                <a:cubicBezTo>
                  <a:pt x="30786" y="83215"/>
                  <a:pt x="30796" y="83224"/>
                  <a:pt x="30809" y="83224"/>
                </a:cubicBezTo>
                <a:cubicBezTo>
                  <a:pt x="30821" y="83224"/>
                  <a:pt x="30831" y="83215"/>
                  <a:pt x="30831" y="83202"/>
                </a:cubicBezTo>
                <a:lnTo>
                  <a:pt x="30831" y="79084"/>
                </a:lnTo>
                <a:lnTo>
                  <a:pt x="36147" y="79084"/>
                </a:lnTo>
                <a:lnTo>
                  <a:pt x="36147" y="83202"/>
                </a:lnTo>
                <a:cubicBezTo>
                  <a:pt x="36147" y="83215"/>
                  <a:pt x="36157" y="83224"/>
                  <a:pt x="36170" y="83224"/>
                </a:cubicBezTo>
                <a:cubicBezTo>
                  <a:pt x="36183" y="83224"/>
                  <a:pt x="36192" y="83215"/>
                  <a:pt x="36192" y="83202"/>
                </a:cubicBezTo>
                <a:lnTo>
                  <a:pt x="36192" y="79084"/>
                </a:lnTo>
                <a:lnTo>
                  <a:pt x="41512" y="79084"/>
                </a:lnTo>
                <a:lnTo>
                  <a:pt x="41512" y="83202"/>
                </a:lnTo>
                <a:cubicBezTo>
                  <a:pt x="41512" y="83215"/>
                  <a:pt x="41521" y="83224"/>
                  <a:pt x="41534" y="83224"/>
                </a:cubicBezTo>
                <a:cubicBezTo>
                  <a:pt x="41547" y="83224"/>
                  <a:pt x="41557" y="83215"/>
                  <a:pt x="41557" y="83202"/>
                </a:cubicBezTo>
                <a:lnTo>
                  <a:pt x="41557" y="79084"/>
                </a:lnTo>
                <a:lnTo>
                  <a:pt x="46873" y="79084"/>
                </a:lnTo>
                <a:lnTo>
                  <a:pt x="46873" y="83202"/>
                </a:lnTo>
                <a:cubicBezTo>
                  <a:pt x="46873" y="83215"/>
                  <a:pt x="46883" y="83224"/>
                  <a:pt x="46896" y="83224"/>
                </a:cubicBezTo>
                <a:cubicBezTo>
                  <a:pt x="46908" y="83224"/>
                  <a:pt x="46918" y="83215"/>
                  <a:pt x="46918" y="83202"/>
                </a:cubicBezTo>
                <a:lnTo>
                  <a:pt x="46918" y="79084"/>
                </a:lnTo>
                <a:lnTo>
                  <a:pt x="52234" y="79084"/>
                </a:lnTo>
                <a:lnTo>
                  <a:pt x="52234" y="83202"/>
                </a:lnTo>
                <a:cubicBezTo>
                  <a:pt x="52236" y="83216"/>
                  <a:pt x="52247" y="83224"/>
                  <a:pt x="52258" y="83224"/>
                </a:cubicBezTo>
                <a:cubicBezTo>
                  <a:pt x="52270" y="83224"/>
                  <a:pt x="52281" y="83216"/>
                  <a:pt x="52283" y="83202"/>
                </a:cubicBezTo>
                <a:lnTo>
                  <a:pt x="52283" y="79084"/>
                </a:lnTo>
                <a:lnTo>
                  <a:pt x="57599" y="79084"/>
                </a:lnTo>
                <a:lnTo>
                  <a:pt x="57599" y="83202"/>
                </a:lnTo>
                <a:cubicBezTo>
                  <a:pt x="57599" y="83215"/>
                  <a:pt x="57609" y="83224"/>
                  <a:pt x="57621" y="83224"/>
                </a:cubicBezTo>
                <a:cubicBezTo>
                  <a:pt x="57634" y="83224"/>
                  <a:pt x="57644" y="83215"/>
                  <a:pt x="57644" y="83202"/>
                </a:cubicBezTo>
                <a:lnTo>
                  <a:pt x="57644" y="79084"/>
                </a:lnTo>
                <a:lnTo>
                  <a:pt x="62960" y="79084"/>
                </a:lnTo>
                <a:lnTo>
                  <a:pt x="62960" y="83202"/>
                </a:lnTo>
                <a:cubicBezTo>
                  <a:pt x="62960" y="83215"/>
                  <a:pt x="62970" y="83224"/>
                  <a:pt x="62983" y="83224"/>
                </a:cubicBezTo>
                <a:cubicBezTo>
                  <a:pt x="62995" y="83224"/>
                  <a:pt x="63005" y="83215"/>
                  <a:pt x="63005" y="83202"/>
                </a:cubicBezTo>
                <a:lnTo>
                  <a:pt x="63005" y="79084"/>
                </a:lnTo>
                <a:lnTo>
                  <a:pt x="68321" y="79084"/>
                </a:lnTo>
                <a:lnTo>
                  <a:pt x="68321" y="83202"/>
                </a:lnTo>
                <a:cubicBezTo>
                  <a:pt x="68321" y="83215"/>
                  <a:pt x="68334" y="83224"/>
                  <a:pt x="68344" y="83224"/>
                </a:cubicBezTo>
                <a:cubicBezTo>
                  <a:pt x="68357" y="83224"/>
                  <a:pt x="68370" y="83215"/>
                  <a:pt x="68370" y="83202"/>
                </a:cubicBezTo>
                <a:lnTo>
                  <a:pt x="68370" y="79084"/>
                </a:lnTo>
                <a:lnTo>
                  <a:pt x="73686" y="79084"/>
                </a:lnTo>
                <a:lnTo>
                  <a:pt x="73686" y="83202"/>
                </a:lnTo>
                <a:cubicBezTo>
                  <a:pt x="73686" y="83218"/>
                  <a:pt x="73698" y="83226"/>
                  <a:pt x="73710" y="83226"/>
                </a:cubicBezTo>
                <a:cubicBezTo>
                  <a:pt x="73722" y="83226"/>
                  <a:pt x="73734" y="83218"/>
                  <a:pt x="73734" y="83202"/>
                </a:cubicBezTo>
                <a:lnTo>
                  <a:pt x="73734" y="79084"/>
                </a:lnTo>
                <a:lnTo>
                  <a:pt x="79050" y="79084"/>
                </a:lnTo>
                <a:lnTo>
                  <a:pt x="79050" y="83202"/>
                </a:lnTo>
                <a:cubicBezTo>
                  <a:pt x="79050" y="83215"/>
                  <a:pt x="79060" y="83224"/>
                  <a:pt x="79073" y="83224"/>
                </a:cubicBezTo>
                <a:cubicBezTo>
                  <a:pt x="79086" y="83224"/>
                  <a:pt x="79095" y="83215"/>
                  <a:pt x="79095" y="83202"/>
                </a:cubicBezTo>
                <a:lnTo>
                  <a:pt x="79095" y="79084"/>
                </a:lnTo>
                <a:lnTo>
                  <a:pt x="84412" y="79084"/>
                </a:lnTo>
                <a:lnTo>
                  <a:pt x="84412" y="83202"/>
                </a:lnTo>
                <a:cubicBezTo>
                  <a:pt x="84412" y="83215"/>
                  <a:pt x="84421" y="83224"/>
                  <a:pt x="84434" y="83224"/>
                </a:cubicBezTo>
                <a:cubicBezTo>
                  <a:pt x="84447" y="83224"/>
                  <a:pt x="84457" y="83215"/>
                  <a:pt x="84460" y="83202"/>
                </a:cubicBezTo>
                <a:lnTo>
                  <a:pt x="84460" y="79084"/>
                </a:lnTo>
                <a:lnTo>
                  <a:pt x="89773" y="79084"/>
                </a:lnTo>
                <a:lnTo>
                  <a:pt x="89773" y="83202"/>
                </a:lnTo>
                <a:cubicBezTo>
                  <a:pt x="89773" y="83215"/>
                  <a:pt x="89786" y="83224"/>
                  <a:pt x="89799" y="83224"/>
                </a:cubicBezTo>
                <a:cubicBezTo>
                  <a:pt x="89808" y="83224"/>
                  <a:pt x="89821" y="83215"/>
                  <a:pt x="89821" y="83202"/>
                </a:cubicBezTo>
                <a:lnTo>
                  <a:pt x="89821" y="79084"/>
                </a:lnTo>
                <a:lnTo>
                  <a:pt x="95137" y="79084"/>
                </a:lnTo>
                <a:lnTo>
                  <a:pt x="95137" y="83202"/>
                </a:lnTo>
                <a:cubicBezTo>
                  <a:pt x="95137" y="83215"/>
                  <a:pt x="95147" y="83224"/>
                  <a:pt x="95160" y="83224"/>
                </a:cubicBezTo>
                <a:cubicBezTo>
                  <a:pt x="95173" y="83224"/>
                  <a:pt x="95182" y="83215"/>
                  <a:pt x="95182" y="83202"/>
                </a:cubicBezTo>
                <a:lnTo>
                  <a:pt x="95182" y="79084"/>
                </a:lnTo>
                <a:lnTo>
                  <a:pt x="100499" y="79084"/>
                </a:lnTo>
                <a:lnTo>
                  <a:pt x="100499" y="83202"/>
                </a:lnTo>
                <a:cubicBezTo>
                  <a:pt x="100499" y="83218"/>
                  <a:pt x="100510" y="83226"/>
                  <a:pt x="100521" y="83226"/>
                </a:cubicBezTo>
                <a:cubicBezTo>
                  <a:pt x="100532" y="83226"/>
                  <a:pt x="100544" y="83218"/>
                  <a:pt x="100544" y="83202"/>
                </a:cubicBezTo>
                <a:lnTo>
                  <a:pt x="100544" y="79084"/>
                </a:lnTo>
                <a:lnTo>
                  <a:pt x="105863" y="79084"/>
                </a:lnTo>
                <a:lnTo>
                  <a:pt x="105863" y="83202"/>
                </a:lnTo>
                <a:cubicBezTo>
                  <a:pt x="105865" y="83216"/>
                  <a:pt x="105875" y="83224"/>
                  <a:pt x="105886" y="83224"/>
                </a:cubicBezTo>
                <a:cubicBezTo>
                  <a:pt x="105896" y="83224"/>
                  <a:pt x="105907" y="83216"/>
                  <a:pt x="105908" y="83202"/>
                </a:cubicBezTo>
                <a:lnTo>
                  <a:pt x="105908" y="79084"/>
                </a:lnTo>
                <a:lnTo>
                  <a:pt x="111224" y="79084"/>
                </a:lnTo>
                <a:lnTo>
                  <a:pt x="111224" y="83202"/>
                </a:lnTo>
                <a:cubicBezTo>
                  <a:pt x="111224" y="83215"/>
                  <a:pt x="111234" y="83224"/>
                  <a:pt x="111247" y="83224"/>
                </a:cubicBezTo>
                <a:cubicBezTo>
                  <a:pt x="111260" y="83224"/>
                  <a:pt x="111269" y="83215"/>
                  <a:pt x="111269" y="83202"/>
                </a:cubicBezTo>
                <a:lnTo>
                  <a:pt x="111269" y="79084"/>
                </a:lnTo>
                <a:lnTo>
                  <a:pt x="116586" y="79084"/>
                </a:lnTo>
                <a:lnTo>
                  <a:pt x="116586" y="83202"/>
                </a:lnTo>
                <a:cubicBezTo>
                  <a:pt x="116586" y="83215"/>
                  <a:pt x="116595" y="83224"/>
                  <a:pt x="116608" y="83224"/>
                </a:cubicBezTo>
                <a:cubicBezTo>
                  <a:pt x="116621" y="83224"/>
                  <a:pt x="116634" y="83215"/>
                  <a:pt x="116634" y="83202"/>
                </a:cubicBezTo>
                <a:lnTo>
                  <a:pt x="116634" y="79084"/>
                </a:lnTo>
                <a:lnTo>
                  <a:pt x="121950" y="79084"/>
                </a:lnTo>
                <a:lnTo>
                  <a:pt x="121950" y="83202"/>
                </a:lnTo>
                <a:cubicBezTo>
                  <a:pt x="121950" y="83215"/>
                  <a:pt x="121960" y="83224"/>
                  <a:pt x="121973" y="83224"/>
                </a:cubicBezTo>
                <a:cubicBezTo>
                  <a:pt x="121986" y="83224"/>
                  <a:pt x="121995" y="83215"/>
                  <a:pt x="121995" y="83202"/>
                </a:cubicBezTo>
                <a:lnTo>
                  <a:pt x="121995" y="79084"/>
                </a:lnTo>
                <a:lnTo>
                  <a:pt x="125936" y="79084"/>
                </a:lnTo>
                <a:cubicBezTo>
                  <a:pt x="125965" y="79084"/>
                  <a:pt x="125965" y="79039"/>
                  <a:pt x="125936" y="79039"/>
                </a:cubicBezTo>
                <a:lnTo>
                  <a:pt x="121995" y="79039"/>
                </a:lnTo>
                <a:lnTo>
                  <a:pt x="121995" y="73723"/>
                </a:lnTo>
                <a:lnTo>
                  <a:pt x="125936" y="73723"/>
                </a:lnTo>
                <a:cubicBezTo>
                  <a:pt x="125961" y="73720"/>
                  <a:pt x="125961" y="73678"/>
                  <a:pt x="125936" y="73675"/>
                </a:cubicBezTo>
                <a:lnTo>
                  <a:pt x="121995" y="73675"/>
                </a:lnTo>
                <a:lnTo>
                  <a:pt x="121995" y="68359"/>
                </a:lnTo>
                <a:lnTo>
                  <a:pt x="125936" y="68359"/>
                </a:lnTo>
                <a:cubicBezTo>
                  <a:pt x="125965" y="68359"/>
                  <a:pt x="125965" y="68314"/>
                  <a:pt x="125936" y="68314"/>
                </a:cubicBezTo>
                <a:lnTo>
                  <a:pt x="121995" y="68314"/>
                </a:lnTo>
                <a:lnTo>
                  <a:pt x="121995" y="62997"/>
                </a:lnTo>
                <a:lnTo>
                  <a:pt x="125936" y="62997"/>
                </a:lnTo>
                <a:cubicBezTo>
                  <a:pt x="125949" y="62997"/>
                  <a:pt x="125958" y="62988"/>
                  <a:pt x="125958" y="62975"/>
                </a:cubicBezTo>
                <a:cubicBezTo>
                  <a:pt x="125958" y="62962"/>
                  <a:pt x="125949" y="62952"/>
                  <a:pt x="125936" y="62952"/>
                </a:cubicBezTo>
                <a:lnTo>
                  <a:pt x="121995" y="62952"/>
                </a:lnTo>
                <a:lnTo>
                  <a:pt x="121995" y="57633"/>
                </a:lnTo>
                <a:lnTo>
                  <a:pt x="125936" y="57633"/>
                </a:lnTo>
                <a:cubicBezTo>
                  <a:pt x="125949" y="57633"/>
                  <a:pt x="125958" y="57623"/>
                  <a:pt x="125958" y="57610"/>
                </a:cubicBezTo>
                <a:cubicBezTo>
                  <a:pt x="125958" y="57598"/>
                  <a:pt x="125949" y="57588"/>
                  <a:pt x="125936" y="57588"/>
                </a:cubicBezTo>
                <a:lnTo>
                  <a:pt x="121995" y="57588"/>
                </a:lnTo>
                <a:lnTo>
                  <a:pt x="121995" y="52272"/>
                </a:lnTo>
                <a:lnTo>
                  <a:pt x="125936" y="52272"/>
                </a:lnTo>
                <a:cubicBezTo>
                  <a:pt x="125965" y="52272"/>
                  <a:pt x="125965" y="52227"/>
                  <a:pt x="125936" y="52227"/>
                </a:cubicBezTo>
                <a:lnTo>
                  <a:pt x="121995" y="52227"/>
                </a:lnTo>
                <a:lnTo>
                  <a:pt x="121995" y="46910"/>
                </a:lnTo>
                <a:lnTo>
                  <a:pt x="125936" y="46910"/>
                </a:lnTo>
                <a:cubicBezTo>
                  <a:pt x="125961" y="46907"/>
                  <a:pt x="125961" y="46869"/>
                  <a:pt x="125936" y="46865"/>
                </a:cubicBezTo>
                <a:lnTo>
                  <a:pt x="121995" y="46865"/>
                </a:lnTo>
                <a:lnTo>
                  <a:pt x="121995" y="41546"/>
                </a:lnTo>
                <a:lnTo>
                  <a:pt x="125936" y="41546"/>
                </a:lnTo>
                <a:cubicBezTo>
                  <a:pt x="125949" y="41546"/>
                  <a:pt x="125958" y="41536"/>
                  <a:pt x="125958" y="41523"/>
                </a:cubicBezTo>
                <a:cubicBezTo>
                  <a:pt x="125958" y="41510"/>
                  <a:pt x="125949" y="41501"/>
                  <a:pt x="125936" y="41501"/>
                </a:cubicBezTo>
                <a:lnTo>
                  <a:pt x="121995" y="41501"/>
                </a:lnTo>
                <a:lnTo>
                  <a:pt x="121995" y="36185"/>
                </a:lnTo>
                <a:lnTo>
                  <a:pt x="125936" y="36185"/>
                </a:lnTo>
                <a:cubicBezTo>
                  <a:pt x="125949" y="36185"/>
                  <a:pt x="125958" y="36175"/>
                  <a:pt x="125958" y="36162"/>
                </a:cubicBezTo>
                <a:cubicBezTo>
                  <a:pt x="125958" y="36149"/>
                  <a:pt x="125949" y="36140"/>
                  <a:pt x="125936" y="36140"/>
                </a:cubicBezTo>
                <a:lnTo>
                  <a:pt x="121995" y="36140"/>
                </a:lnTo>
                <a:lnTo>
                  <a:pt x="121995" y="30820"/>
                </a:lnTo>
                <a:lnTo>
                  <a:pt x="125936" y="30820"/>
                </a:lnTo>
                <a:cubicBezTo>
                  <a:pt x="125949" y="30820"/>
                  <a:pt x="125958" y="30810"/>
                  <a:pt x="125958" y="30798"/>
                </a:cubicBezTo>
                <a:cubicBezTo>
                  <a:pt x="125958" y="30785"/>
                  <a:pt x="125949" y="30775"/>
                  <a:pt x="125936" y="30775"/>
                </a:cubicBezTo>
                <a:lnTo>
                  <a:pt x="121995" y="30775"/>
                </a:lnTo>
                <a:lnTo>
                  <a:pt x="121995" y="25459"/>
                </a:lnTo>
                <a:lnTo>
                  <a:pt x="125936" y="25459"/>
                </a:lnTo>
                <a:cubicBezTo>
                  <a:pt x="125949" y="25459"/>
                  <a:pt x="125958" y="25449"/>
                  <a:pt x="125958" y="25436"/>
                </a:cubicBezTo>
                <a:cubicBezTo>
                  <a:pt x="125958" y="25423"/>
                  <a:pt x="125949" y="25414"/>
                  <a:pt x="125936" y="25414"/>
                </a:cubicBezTo>
                <a:lnTo>
                  <a:pt x="121995" y="25414"/>
                </a:lnTo>
                <a:lnTo>
                  <a:pt x="121995" y="20097"/>
                </a:lnTo>
                <a:lnTo>
                  <a:pt x="125936" y="20097"/>
                </a:lnTo>
                <a:cubicBezTo>
                  <a:pt x="125949" y="20097"/>
                  <a:pt x="125958" y="20085"/>
                  <a:pt x="125958" y="20075"/>
                </a:cubicBezTo>
                <a:cubicBezTo>
                  <a:pt x="125958" y="20062"/>
                  <a:pt x="125949" y="20049"/>
                  <a:pt x="125936" y="20049"/>
                </a:cubicBezTo>
                <a:lnTo>
                  <a:pt x="121995" y="20049"/>
                </a:lnTo>
                <a:lnTo>
                  <a:pt x="121995" y="14733"/>
                </a:lnTo>
                <a:lnTo>
                  <a:pt x="125936" y="14733"/>
                </a:lnTo>
                <a:cubicBezTo>
                  <a:pt x="125949" y="14733"/>
                  <a:pt x="125958" y="14723"/>
                  <a:pt x="125958" y="14710"/>
                </a:cubicBezTo>
                <a:cubicBezTo>
                  <a:pt x="125958" y="14698"/>
                  <a:pt x="125949" y="14688"/>
                  <a:pt x="125936" y="14688"/>
                </a:cubicBezTo>
                <a:lnTo>
                  <a:pt x="121995" y="14688"/>
                </a:lnTo>
                <a:lnTo>
                  <a:pt x="121995" y="9372"/>
                </a:lnTo>
                <a:lnTo>
                  <a:pt x="125936" y="9372"/>
                </a:lnTo>
                <a:cubicBezTo>
                  <a:pt x="125949" y="9372"/>
                  <a:pt x="125958" y="9362"/>
                  <a:pt x="125958" y="9349"/>
                </a:cubicBezTo>
                <a:cubicBezTo>
                  <a:pt x="125958" y="9336"/>
                  <a:pt x="125949" y="9327"/>
                  <a:pt x="125936" y="9323"/>
                </a:cubicBezTo>
                <a:lnTo>
                  <a:pt x="121995" y="9323"/>
                </a:lnTo>
                <a:lnTo>
                  <a:pt x="121995" y="4007"/>
                </a:lnTo>
                <a:lnTo>
                  <a:pt x="125936" y="4007"/>
                </a:lnTo>
                <a:cubicBezTo>
                  <a:pt x="125949" y="4007"/>
                  <a:pt x="125958" y="3997"/>
                  <a:pt x="125958" y="3985"/>
                </a:cubicBezTo>
                <a:cubicBezTo>
                  <a:pt x="125958" y="3972"/>
                  <a:pt x="125949" y="3962"/>
                  <a:pt x="125936" y="3962"/>
                </a:cubicBezTo>
                <a:lnTo>
                  <a:pt x="121995" y="3962"/>
                </a:lnTo>
                <a:lnTo>
                  <a:pt x="121995" y="25"/>
                </a:lnTo>
                <a:cubicBezTo>
                  <a:pt x="121995" y="12"/>
                  <a:pt x="121986" y="2"/>
                  <a:pt x="121973" y="2"/>
                </a:cubicBezTo>
                <a:cubicBezTo>
                  <a:pt x="121960" y="2"/>
                  <a:pt x="121950" y="12"/>
                  <a:pt x="121950" y="25"/>
                </a:cubicBezTo>
                <a:lnTo>
                  <a:pt x="121950" y="3962"/>
                </a:lnTo>
                <a:lnTo>
                  <a:pt x="116634" y="3962"/>
                </a:lnTo>
                <a:lnTo>
                  <a:pt x="116634" y="25"/>
                </a:lnTo>
                <a:cubicBezTo>
                  <a:pt x="116634" y="12"/>
                  <a:pt x="116621" y="2"/>
                  <a:pt x="116608" y="2"/>
                </a:cubicBezTo>
                <a:cubicBezTo>
                  <a:pt x="116595" y="2"/>
                  <a:pt x="116586" y="12"/>
                  <a:pt x="116586" y="25"/>
                </a:cubicBezTo>
                <a:lnTo>
                  <a:pt x="116586" y="3962"/>
                </a:lnTo>
                <a:lnTo>
                  <a:pt x="111269" y="3962"/>
                </a:lnTo>
                <a:lnTo>
                  <a:pt x="111269" y="25"/>
                </a:lnTo>
                <a:cubicBezTo>
                  <a:pt x="111269" y="12"/>
                  <a:pt x="111260" y="2"/>
                  <a:pt x="111247" y="2"/>
                </a:cubicBezTo>
                <a:cubicBezTo>
                  <a:pt x="111234" y="2"/>
                  <a:pt x="111224" y="12"/>
                  <a:pt x="111224" y="25"/>
                </a:cubicBezTo>
                <a:lnTo>
                  <a:pt x="111224" y="3962"/>
                </a:lnTo>
                <a:lnTo>
                  <a:pt x="105908" y="3962"/>
                </a:lnTo>
                <a:lnTo>
                  <a:pt x="105908" y="25"/>
                </a:lnTo>
                <a:cubicBezTo>
                  <a:pt x="105907" y="10"/>
                  <a:pt x="105896" y="3"/>
                  <a:pt x="105886" y="3"/>
                </a:cubicBezTo>
                <a:cubicBezTo>
                  <a:pt x="105875" y="3"/>
                  <a:pt x="105865" y="10"/>
                  <a:pt x="105863" y="25"/>
                </a:cubicBezTo>
                <a:lnTo>
                  <a:pt x="105863" y="3962"/>
                </a:lnTo>
                <a:lnTo>
                  <a:pt x="100544" y="3962"/>
                </a:lnTo>
                <a:lnTo>
                  <a:pt x="100544" y="25"/>
                </a:lnTo>
                <a:cubicBezTo>
                  <a:pt x="100544" y="9"/>
                  <a:pt x="100532" y="1"/>
                  <a:pt x="100521" y="1"/>
                </a:cubicBezTo>
                <a:cubicBezTo>
                  <a:pt x="100510" y="1"/>
                  <a:pt x="100499" y="9"/>
                  <a:pt x="100499" y="25"/>
                </a:cubicBezTo>
                <a:lnTo>
                  <a:pt x="100499" y="3962"/>
                </a:lnTo>
                <a:lnTo>
                  <a:pt x="95182" y="3962"/>
                </a:lnTo>
                <a:lnTo>
                  <a:pt x="95182" y="25"/>
                </a:lnTo>
                <a:cubicBezTo>
                  <a:pt x="95182" y="12"/>
                  <a:pt x="95173" y="2"/>
                  <a:pt x="95160" y="2"/>
                </a:cubicBezTo>
                <a:cubicBezTo>
                  <a:pt x="95147" y="2"/>
                  <a:pt x="95137" y="12"/>
                  <a:pt x="95137" y="25"/>
                </a:cubicBezTo>
                <a:lnTo>
                  <a:pt x="95137" y="3962"/>
                </a:lnTo>
                <a:lnTo>
                  <a:pt x="89821" y="3962"/>
                </a:lnTo>
                <a:lnTo>
                  <a:pt x="89821" y="25"/>
                </a:lnTo>
                <a:cubicBezTo>
                  <a:pt x="89821" y="12"/>
                  <a:pt x="89808" y="2"/>
                  <a:pt x="89795" y="2"/>
                </a:cubicBezTo>
                <a:cubicBezTo>
                  <a:pt x="89786" y="2"/>
                  <a:pt x="89773" y="12"/>
                  <a:pt x="89773" y="25"/>
                </a:cubicBezTo>
                <a:lnTo>
                  <a:pt x="89773" y="3962"/>
                </a:lnTo>
                <a:lnTo>
                  <a:pt x="84457" y="3962"/>
                </a:lnTo>
                <a:lnTo>
                  <a:pt x="84457" y="25"/>
                </a:lnTo>
                <a:cubicBezTo>
                  <a:pt x="84457" y="12"/>
                  <a:pt x="84447" y="2"/>
                  <a:pt x="84434" y="2"/>
                </a:cubicBezTo>
                <a:cubicBezTo>
                  <a:pt x="84421" y="2"/>
                  <a:pt x="84412" y="12"/>
                  <a:pt x="84412" y="25"/>
                </a:cubicBezTo>
                <a:lnTo>
                  <a:pt x="84412" y="3962"/>
                </a:lnTo>
                <a:lnTo>
                  <a:pt x="79095" y="3962"/>
                </a:lnTo>
                <a:lnTo>
                  <a:pt x="79095" y="25"/>
                </a:lnTo>
                <a:cubicBezTo>
                  <a:pt x="79095" y="12"/>
                  <a:pt x="79086" y="2"/>
                  <a:pt x="79073" y="2"/>
                </a:cubicBezTo>
                <a:cubicBezTo>
                  <a:pt x="79060" y="2"/>
                  <a:pt x="79050" y="12"/>
                  <a:pt x="79047" y="25"/>
                </a:cubicBezTo>
                <a:lnTo>
                  <a:pt x="79047" y="3962"/>
                </a:lnTo>
                <a:lnTo>
                  <a:pt x="73731" y="3962"/>
                </a:lnTo>
                <a:lnTo>
                  <a:pt x="73731" y="25"/>
                </a:lnTo>
                <a:cubicBezTo>
                  <a:pt x="73731" y="9"/>
                  <a:pt x="73720" y="1"/>
                  <a:pt x="73708" y="1"/>
                </a:cubicBezTo>
                <a:cubicBezTo>
                  <a:pt x="73697" y="1"/>
                  <a:pt x="73686" y="9"/>
                  <a:pt x="73686" y="25"/>
                </a:cubicBezTo>
                <a:lnTo>
                  <a:pt x="73686" y="3962"/>
                </a:lnTo>
                <a:lnTo>
                  <a:pt x="68370" y="3962"/>
                </a:lnTo>
                <a:lnTo>
                  <a:pt x="68370" y="25"/>
                </a:lnTo>
                <a:cubicBezTo>
                  <a:pt x="68370" y="12"/>
                  <a:pt x="68360" y="2"/>
                  <a:pt x="68347" y="2"/>
                </a:cubicBezTo>
                <a:cubicBezTo>
                  <a:pt x="68334" y="2"/>
                  <a:pt x="68325" y="12"/>
                  <a:pt x="68325" y="25"/>
                </a:cubicBezTo>
                <a:lnTo>
                  <a:pt x="68325" y="3962"/>
                </a:lnTo>
                <a:lnTo>
                  <a:pt x="63008" y="3962"/>
                </a:lnTo>
                <a:lnTo>
                  <a:pt x="63008" y="25"/>
                </a:lnTo>
                <a:cubicBezTo>
                  <a:pt x="63008" y="12"/>
                  <a:pt x="62995" y="2"/>
                  <a:pt x="62983" y="2"/>
                </a:cubicBezTo>
                <a:cubicBezTo>
                  <a:pt x="62970" y="2"/>
                  <a:pt x="62960" y="12"/>
                  <a:pt x="62960" y="25"/>
                </a:cubicBezTo>
                <a:lnTo>
                  <a:pt x="62960" y="3962"/>
                </a:lnTo>
                <a:lnTo>
                  <a:pt x="57644" y="3962"/>
                </a:lnTo>
                <a:lnTo>
                  <a:pt x="57644" y="25"/>
                </a:lnTo>
                <a:cubicBezTo>
                  <a:pt x="57644" y="12"/>
                  <a:pt x="57634" y="2"/>
                  <a:pt x="57621" y="2"/>
                </a:cubicBezTo>
                <a:cubicBezTo>
                  <a:pt x="57609" y="2"/>
                  <a:pt x="57599" y="12"/>
                  <a:pt x="57599" y="25"/>
                </a:cubicBezTo>
                <a:lnTo>
                  <a:pt x="57599" y="3962"/>
                </a:lnTo>
                <a:lnTo>
                  <a:pt x="52283" y="3962"/>
                </a:lnTo>
                <a:lnTo>
                  <a:pt x="52283" y="25"/>
                </a:lnTo>
                <a:cubicBezTo>
                  <a:pt x="52281" y="10"/>
                  <a:pt x="52270" y="3"/>
                  <a:pt x="52258" y="3"/>
                </a:cubicBezTo>
                <a:cubicBezTo>
                  <a:pt x="52247" y="3"/>
                  <a:pt x="52236" y="10"/>
                  <a:pt x="52234" y="25"/>
                </a:cubicBezTo>
                <a:lnTo>
                  <a:pt x="52234" y="3962"/>
                </a:lnTo>
                <a:lnTo>
                  <a:pt x="46918" y="3962"/>
                </a:lnTo>
                <a:lnTo>
                  <a:pt x="46918" y="25"/>
                </a:lnTo>
                <a:cubicBezTo>
                  <a:pt x="46918" y="12"/>
                  <a:pt x="46908" y="2"/>
                  <a:pt x="46896" y="2"/>
                </a:cubicBezTo>
                <a:cubicBezTo>
                  <a:pt x="46883" y="2"/>
                  <a:pt x="46873" y="12"/>
                  <a:pt x="46873" y="25"/>
                </a:cubicBezTo>
                <a:lnTo>
                  <a:pt x="46873" y="3962"/>
                </a:lnTo>
                <a:lnTo>
                  <a:pt x="41557" y="3962"/>
                </a:lnTo>
                <a:lnTo>
                  <a:pt x="41557" y="25"/>
                </a:lnTo>
                <a:cubicBezTo>
                  <a:pt x="41557" y="12"/>
                  <a:pt x="41547" y="2"/>
                  <a:pt x="41534" y="2"/>
                </a:cubicBezTo>
                <a:cubicBezTo>
                  <a:pt x="41521" y="2"/>
                  <a:pt x="41512" y="12"/>
                  <a:pt x="41512" y="25"/>
                </a:cubicBezTo>
                <a:lnTo>
                  <a:pt x="41512" y="3962"/>
                </a:lnTo>
                <a:lnTo>
                  <a:pt x="36192" y="3962"/>
                </a:lnTo>
                <a:lnTo>
                  <a:pt x="36192" y="25"/>
                </a:lnTo>
                <a:cubicBezTo>
                  <a:pt x="36192" y="12"/>
                  <a:pt x="36183" y="2"/>
                  <a:pt x="36170" y="2"/>
                </a:cubicBezTo>
                <a:cubicBezTo>
                  <a:pt x="36157" y="2"/>
                  <a:pt x="36147" y="12"/>
                  <a:pt x="36147" y="25"/>
                </a:cubicBezTo>
                <a:lnTo>
                  <a:pt x="36147" y="3962"/>
                </a:lnTo>
                <a:lnTo>
                  <a:pt x="30831" y="3962"/>
                </a:lnTo>
                <a:lnTo>
                  <a:pt x="30831" y="25"/>
                </a:lnTo>
                <a:cubicBezTo>
                  <a:pt x="30831" y="12"/>
                  <a:pt x="30821" y="2"/>
                  <a:pt x="30809" y="2"/>
                </a:cubicBezTo>
                <a:cubicBezTo>
                  <a:pt x="30796" y="2"/>
                  <a:pt x="30786" y="12"/>
                  <a:pt x="30786" y="25"/>
                </a:cubicBezTo>
                <a:lnTo>
                  <a:pt x="30786" y="3962"/>
                </a:lnTo>
                <a:lnTo>
                  <a:pt x="25470" y="3962"/>
                </a:lnTo>
                <a:lnTo>
                  <a:pt x="25470" y="25"/>
                </a:lnTo>
                <a:cubicBezTo>
                  <a:pt x="25468" y="10"/>
                  <a:pt x="25457" y="3"/>
                  <a:pt x="25446" y="3"/>
                </a:cubicBezTo>
                <a:cubicBezTo>
                  <a:pt x="25434" y="3"/>
                  <a:pt x="25423" y="10"/>
                  <a:pt x="25422" y="25"/>
                </a:cubicBezTo>
                <a:lnTo>
                  <a:pt x="25422" y="3962"/>
                </a:lnTo>
                <a:lnTo>
                  <a:pt x="20105" y="3962"/>
                </a:lnTo>
                <a:lnTo>
                  <a:pt x="20105" y="25"/>
                </a:lnTo>
                <a:cubicBezTo>
                  <a:pt x="20105" y="12"/>
                  <a:pt x="20096" y="2"/>
                  <a:pt x="20083" y="2"/>
                </a:cubicBezTo>
                <a:cubicBezTo>
                  <a:pt x="20070" y="2"/>
                  <a:pt x="20060" y="12"/>
                  <a:pt x="20060" y="25"/>
                </a:cubicBezTo>
                <a:lnTo>
                  <a:pt x="20060" y="3962"/>
                </a:lnTo>
                <a:lnTo>
                  <a:pt x="14744" y="3962"/>
                </a:lnTo>
                <a:lnTo>
                  <a:pt x="14744" y="25"/>
                </a:lnTo>
                <a:cubicBezTo>
                  <a:pt x="14744" y="12"/>
                  <a:pt x="14734" y="2"/>
                  <a:pt x="14722" y="2"/>
                </a:cubicBezTo>
                <a:cubicBezTo>
                  <a:pt x="14709" y="2"/>
                  <a:pt x="14696" y="12"/>
                  <a:pt x="14696" y="25"/>
                </a:cubicBezTo>
                <a:lnTo>
                  <a:pt x="14696" y="3962"/>
                </a:lnTo>
                <a:lnTo>
                  <a:pt x="9380" y="3962"/>
                </a:lnTo>
                <a:lnTo>
                  <a:pt x="9380" y="25"/>
                </a:lnTo>
                <a:cubicBezTo>
                  <a:pt x="9380" y="12"/>
                  <a:pt x="9370" y="2"/>
                  <a:pt x="9357" y="2"/>
                </a:cubicBezTo>
                <a:cubicBezTo>
                  <a:pt x="9344" y="2"/>
                  <a:pt x="9335" y="12"/>
                  <a:pt x="9335" y="25"/>
                </a:cubicBezTo>
                <a:lnTo>
                  <a:pt x="9335" y="3962"/>
                </a:lnTo>
                <a:lnTo>
                  <a:pt x="4018" y="3962"/>
                </a:lnTo>
                <a:lnTo>
                  <a:pt x="4018" y="25"/>
                </a:lnTo>
                <a:cubicBezTo>
                  <a:pt x="4018" y="9"/>
                  <a:pt x="4007" y="1"/>
                  <a:pt x="3996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5" name="Google Shape;1335;p25"/>
          <p:cNvGrpSpPr/>
          <p:nvPr/>
        </p:nvGrpSpPr>
        <p:grpSpPr>
          <a:xfrm>
            <a:off x="187058" y="4706309"/>
            <a:ext cx="4956661" cy="161586"/>
            <a:chOff x="2090100" y="2418800"/>
            <a:chExt cx="3436875" cy="211750"/>
          </a:xfrm>
        </p:grpSpPr>
        <p:sp>
          <p:nvSpPr>
            <p:cNvPr id="1336" name="Google Shape;1336;p25"/>
            <p:cNvSpPr/>
            <p:nvPr/>
          </p:nvSpPr>
          <p:spPr>
            <a:xfrm>
              <a:off x="2679825" y="2449000"/>
              <a:ext cx="32400" cy="151325"/>
            </a:xfrm>
            <a:custGeom>
              <a:rect b="b" l="l" r="r" t="t"/>
              <a:pathLst>
                <a:path extrusionOk="0" h="6053" w="1296">
                  <a:moveTo>
                    <a:pt x="168" y="1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5870"/>
                  </a:lnTo>
                  <a:cubicBezTo>
                    <a:pt x="1" y="5963"/>
                    <a:pt x="71" y="6047"/>
                    <a:pt x="168" y="6053"/>
                  </a:cubicBezTo>
                  <a:lnTo>
                    <a:pt x="1129" y="6053"/>
                  </a:lnTo>
                  <a:cubicBezTo>
                    <a:pt x="1225" y="6047"/>
                    <a:pt x="1296" y="5963"/>
                    <a:pt x="1289" y="5870"/>
                  </a:cubicBezTo>
                  <a:lnTo>
                    <a:pt x="1289" y="181"/>
                  </a:lnTo>
                  <a:cubicBezTo>
                    <a:pt x="1296" y="87"/>
                    <a:pt x="1225" y="7"/>
                    <a:pt x="1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2732700" y="2483000"/>
              <a:ext cx="25500" cy="83275"/>
            </a:xfrm>
            <a:custGeom>
              <a:rect b="b" l="l" r="r" t="t"/>
              <a:pathLst>
                <a:path extrusionOk="0" h="3331" w="1020">
                  <a:moveTo>
                    <a:pt x="168" y="0"/>
                  </a:moveTo>
                  <a:cubicBezTo>
                    <a:pt x="71" y="7"/>
                    <a:pt x="0" y="90"/>
                    <a:pt x="7" y="183"/>
                  </a:cubicBezTo>
                  <a:lnTo>
                    <a:pt x="7" y="3147"/>
                  </a:lnTo>
                  <a:cubicBezTo>
                    <a:pt x="0" y="3243"/>
                    <a:pt x="71" y="3324"/>
                    <a:pt x="168" y="3330"/>
                  </a:cubicBezTo>
                  <a:lnTo>
                    <a:pt x="852" y="3330"/>
                  </a:lnTo>
                  <a:cubicBezTo>
                    <a:pt x="949" y="3324"/>
                    <a:pt x="1019" y="3243"/>
                    <a:pt x="1013" y="3147"/>
                  </a:cubicBezTo>
                  <a:lnTo>
                    <a:pt x="1013" y="183"/>
                  </a:lnTo>
                  <a:cubicBezTo>
                    <a:pt x="1019" y="90"/>
                    <a:pt x="949" y="7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2783150" y="2496250"/>
              <a:ext cx="23500" cy="56825"/>
            </a:xfrm>
            <a:custGeom>
              <a:rect b="b" l="l" r="r" t="t"/>
              <a:pathLst>
                <a:path extrusionOk="0" h="2273" w="940">
                  <a:moveTo>
                    <a:pt x="168" y="1"/>
                  </a:moveTo>
                  <a:cubicBezTo>
                    <a:pt x="75" y="7"/>
                    <a:pt x="1" y="87"/>
                    <a:pt x="7" y="184"/>
                  </a:cubicBezTo>
                  <a:lnTo>
                    <a:pt x="7" y="2090"/>
                  </a:lnTo>
                  <a:cubicBezTo>
                    <a:pt x="1" y="2183"/>
                    <a:pt x="75" y="2267"/>
                    <a:pt x="168" y="2273"/>
                  </a:cubicBezTo>
                  <a:lnTo>
                    <a:pt x="772" y="2273"/>
                  </a:lnTo>
                  <a:cubicBezTo>
                    <a:pt x="866" y="2267"/>
                    <a:pt x="940" y="2183"/>
                    <a:pt x="933" y="2090"/>
                  </a:cubicBezTo>
                  <a:lnTo>
                    <a:pt x="933" y="184"/>
                  </a:lnTo>
                  <a:cubicBezTo>
                    <a:pt x="940" y="87"/>
                    <a:pt x="866" y="7"/>
                    <a:pt x="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2831525" y="2462500"/>
              <a:ext cx="25500" cy="124325"/>
            </a:xfrm>
            <a:custGeom>
              <a:rect b="b" l="l" r="r" t="t"/>
              <a:pathLst>
                <a:path extrusionOk="0" h="4973" w="1020">
                  <a:moveTo>
                    <a:pt x="168" y="1"/>
                  </a:moveTo>
                  <a:cubicBezTo>
                    <a:pt x="75" y="7"/>
                    <a:pt x="1" y="87"/>
                    <a:pt x="7" y="184"/>
                  </a:cubicBezTo>
                  <a:lnTo>
                    <a:pt x="7" y="4790"/>
                  </a:lnTo>
                  <a:cubicBezTo>
                    <a:pt x="1" y="4883"/>
                    <a:pt x="75" y="4967"/>
                    <a:pt x="168" y="4973"/>
                  </a:cubicBezTo>
                  <a:lnTo>
                    <a:pt x="856" y="4973"/>
                  </a:lnTo>
                  <a:cubicBezTo>
                    <a:pt x="949" y="4967"/>
                    <a:pt x="1020" y="4883"/>
                    <a:pt x="1017" y="4790"/>
                  </a:cubicBezTo>
                  <a:lnTo>
                    <a:pt x="1017" y="184"/>
                  </a:lnTo>
                  <a:cubicBezTo>
                    <a:pt x="1020" y="87"/>
                    <a:pt x="949" y="7"/>
                    <a:pt x="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2880950" y="2486850"/>
              <a:ext cx="25575" cy="75550"/>
            </a:xfrm>
            <a:custGeom>
              <a:rect b="b" l="l" r="r" t="t"/>
              <a:pathLst>
                <a:path extrusionOk="0" h="3022" w="1023">
                  <a:moveTo>
                    <a:pt x="168" y="0"/>
                  </a:moveTo>
                  <a:cubicBezTo>
                    <a:pt x="75" y="10"/>
                    <a:pt x="1" y="90"/>
                    <a:pt x="7" y="187"/>
                  </a:cubicBezTo>
                  <a:lnTo>
                    <a:pt x="7" y="2839"/>
                  </a:lnTo>
                  <a:cubicBezTo>
                    <a:pt x="1" y="2932"/>
                    <a:pt x="75" y="3015"/>
                    <a:pt x="168" y="3022"/>
                  </a:cubicBezTo>
                  <a:lnTo>
                    <a:pt x="856" y="3022"/>
                  </a:lnTo>
                  <a:cubicBezTo>
                    <a:pt x="949" y="3015"/>
                    <a:pt x="1023" y="2932"/>
                    <a:pt x="1016" y="2839"/>
                  </a:cubicBezTo>
                  <a:lnTo>
                    <a:pt x="1016" y="187"/>
                  </a:lnTo>
                  <a:cubicBezTo>
                    <a:pt x="1023" y="90"/>
                    <a:pt x="949" y="10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2930450" y="2491900"/>
              <a:ext cx="25500" cy="65525"/>
            </a:xfrm>
            <a:custGeom>
              <a:rect b="b" l="l" r="r" t="t"/>
              <a:pathLst>
                <a:path extrusionOk="0" h="2621" w="1020">
                  <a:moveTo>
                    <a:pt x="168" y="1"/>
                  </a:moveTo>
                  <a:cubicBezTo>
                    <a:pt x="71" y="7"/>
                    <a:pt x="1" y="91"/>
                    <a:pt x="7" y="187"/>
                  </a:cubicBezTo>
                  <a:lnTo>
                    <a:pt x="7" y="2437"/>
                  </a:lnTo>
                  <a:cubicBezTo>
                    <a:pt x="1" y="2531"/>
                    <a:pt x="71" y="2614"/>
                    <a:pt x="168" y="2621"/>
                  </a:cubicBezTo>
                  <a:lnTo>
                    <a:pt x="852" y="2621"/>
                  </a:lnTo>
                  <a:cubicBezTo>
                    <a:pt x="946" y="2614"/>
                    <a:pt x="1019" y="2531"/>
                    <a:pt x="1013" y="2437"/>
                  </a:cubicBezTo>
                  <a:lnTo>
                    <a:pt x="1013" y="187"/>
                  </a:lnTo>
                  <a:cubicBezTo>
                    <a:pt x="1019" y="91"/>
                    <a:pt x="946" y="7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2979550" y="2469975"/>
              <a:ext cx="26150" cy="109400"/>
            </a:xfrm>
            <a:custGeom>
              <a:rect b="b" l="l" r="r" t="t"/>
              <a:pathLst>
                <a:path extrusionOk="0" h="4376" w="1046">
                  <a:moveTo>
                    <a:pt x="164" y="1"/>
                  </a:moveTo>
                  <a:cubicBezTo>
                    <a:pt x="71" y="7"/>
                    <a:pt x="0" y="87"/>
                    <a:pt x="4" y="184"/>
                  </a:cubicBezTo>
                  <a:lnTo>
                    <a:pt x="4" y="4192"/>
                  </a:lnTo>
                  <a:cubicBezTo>
                    <a:pt x="0" y="4285"/>
                    <a:pt x="71" y="4369"/>
                    <a:pt x="164" y="4375"/>
                  </a:cubicBezTo>
                  <a:lnTo>
                    <a:pt x="878" y="4375"/>
                  </a:lnTo>
                  <a:cubicBezTo>
                    <a:pt x="974" y="4369"/>
                    <a:pt x="1045" y="4285"/>
                    <a:pt x="1039" y="4192"/>
                  </a:cubicBezTo>
                  <a:lnTo>
                    <a:pt x="1039" y="184"/>
                  </a:lnTo>
                  <a:cubicBezTo>
                    <a:pt x="1045" y="87"/>
                    <a:pt x="974" y="7"/>
                    <a:pt x="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3027925" y="2462750"/>
              <a:ext cx="28225" cy="123775"/>
            </a:xfrm>
            <a:custGeom>
              <a:rect b="b" l="l" r="r" t="t"/>
              <a:pathLst>
                <a:path extrusionOk="0" h="4951" w="1129">
                  <a:moveTo>
                    <a:pt x="168" y="0"/>
                  </a:moveTo>
                  <a:cubicBezTo>
                    <a:pt x="71" y="10"/>
                    <a:pt x="0" y="90"/>
                    <a:pt x="7" y="187"/>
                  </a:cubicBezTo>
                  <a:lnTo>
                    <a:pt x="7" y="4767"/>
                  </a:lnTo>
                  <a:cubicBezTo>
                    <a:pt x="0" y="4860"/>
                    <a:pt x="71" y="4944"/>
                    <a:pt x="168" y="4950"/>
                  </a:cubicBezTo>
                  <a:lnTo>
                    <a:pt x="961" y="4950"/>
                  </a:lnTo>
                  <a:cubicBezTo>
                    <a:pt x="1058" y="4944"/>
                    <a:pt x="1129" y="4860"/>
                    <a:pt x="1122" y="4767"/>
                  </a:cubicBezTo>
                  <a:lnTo>
                    <a:pt x="1122" y="187"/>
                  </a:lnTo>
                  <a:cubicBezTo>
                    <a:pt x="1129" y="90"/>
                    <a:pt x="1058" y="10"/>
                    <a:pt x="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3076700" y="2418800"/>
              <a:ext cx="29600" cy="211750"/>
            </a:xfrm>
            <a:custGeom>
              <a:rect b="b" l="l" r="r" t="t"/>
              <a:pathLst>
                <a:path extrusionOk="0" h="8470" w="1184">
                  <a:moveTo>
                    <a:pt x="168" y="0"/>
                  </a:moveTo>
                  <a:cubicBezTo>
                    <a:pt x="71" y="6"/>
                    <a:pt x="0" y="87"/>
                    <a:pt x="7" y="183"/>
                  </a:cubicBezTo>
                  <a:lnTo>
                    <a:pt x="7" y="8283"/>
                  </a:lnTo>
                  <a:cubicBezTo>
                    <a:pt x="0" y="8379"/>
                    <a:pt x="71" y="8463"/>
                    <a:pt x="168" y="8469"/>
                  </a:cubicBezTo>
                  <a:lnTo>
                    <a:pt x="1016" y="8469"/>
                  </a:lnTo>
                  <a:cubicBezTo>
                    <a:pt x="1109" y="8463"/>
                    <a:pt x="1183" y="8379"/>
                    <a:pt x="1177" y="8283"/>
                  </a:cubicBezTo>
                  <a:lnTo>
                    <a:pt x="1177" y="183"/>
                  </a:lnTo>
                  <a:cubicBezTo>
                    <a:pt x="1183" y="90"/>
                    <a:pt x="1109" y="6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3127475" y="2473275"/>
              <a:ext cx="26875" cy="102725"/>
            </a:xfrm>
            <a:custGeom>
              <a:rect b="b" l="l" r="r" t="t"/>
              <a:pathLst>
                <a:path extrusionOk="0" h="4109" w="1075">
                  <a:moveTo>
                    <a:pt x="165" y="0"/>
                  </a:moveTo>
                  <a:cubicBezTo>
                    <a:pt x="71" y="7"/>
                    <a:pt x="1" y="87"/>
                    <a:pt x="4" y="183"/>
                  </a:cubicBezTo>
                  <a:lnTo>
                    <a:pt x="4" y="3925"/>
                  </a:lnTo>
                  <a:cubicBezTo>
                    <a:pt x="1" y="4021"/>
                    <a:pt x="71" y="4102"/>
                    <a:pt x="165" y="4108"/>
                  </a:cubicBezTo>
                  <a:lnTo>
                    <a:pt x="907" y="4108"/>
                  </a:lnTo>
                  <a:cubicBezTo>
                    <a:pt x="1000" y="4102"/>
                    <a:pt x="1074" y="4021"/>
                    <a:pt x="1068" y="3925"/>
                  </a:cubicBezTo>
                  <a:lnTo>
                    <a:pt x="1068" y="183"/>
                  </a:lnTo>
                  <a:cubicBezTo>
                    <a:pt x="1074" y="90"/>
                    <a:pt x="1000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3175525" y="2471675"/>
              <a:ext cx="29600" cy="105925"/>
            </a:xfrm>
            <a:custGeom>
              <a:rect b="b" l="l" r="r" t="t"/>
              <a:pathLst>
                <a:path extrusionOk="0" h="4237" w="1184">
                  <a:moveTo>
                    <a:pt x="168" y="0"/>
                  </a:moveTo>
                  <a:cubicBezTo>
                    <a:pt x="78" y="0"/>
                    <a:pt x="7" y="84"/>
                    <a:pt x="7" y="186"/>
                  </a:cubicBezTo>
                  <a:lnTo>
                    <a:pt x="7" y="4053"/>
                  </a:lnTo>
                  <a:cubicBezTo>
                    <a:pt x="1" y="4146"/>
                    <a:pt x="72" y="4230"/>
                    <a:pt x="168" y="4236"/>
                  </a:cubicBezTo>
                  <a:lnTo>
                    <a:pt x="1017" y="4236"/>
                  </a:lnTo>
                  <a:cubicBezTo>
                    <a:pt x="1110" y="4230"/>
                    <a:pt x="1184" y="4146"/>
                    <a:pt x="1177" y="4053"/>
                  </a:cubicBezTo>
                  <a:lnTo>
                    <a:pt x="1177" y="186"/>
                  </a:lnTo>
                  <a:cubicBezTo>
                    <a:pt x="1177" y="84"/>
                    <a:pt x="1107" y="0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225675" y="2499700"/>
              <a:ext cx="28225" cy="49850"/>
            </a:xfrm>
            <a:custGeom>
              <a:rect b="b" l="l" r="r" t="t"/>
              <a:pathLst>
                <a:path extrusionOk="0" h="1994" w="1129">
                  <a:moveTo>
                    <a:pt x="168" y="1"/>
                  </a:moveTo>
                  <a:cubicBezTo>
                    <a:pt x="71" y="7"/>
                    <a:pt x="1" y="91"/>
                    <a:pt x="7" y="184"/>
                  </a:cubicBezTo>
                  <a:lnTo>
                    <a:pt x="7" y="1810"/>
                  </a:lnTo>
                  <a:cubicBezTo>
                    <a:pt x="1" y="1904"/>
                    <a:pt x="71" y="1987"/>
                    <a:pt x="168" y="1994"/>
                  </a:cubicBezTo>
                  <a:lnTo>
                    <a:pt x="962" y="1994"/>
                  </a:lnTo>
                  <a:cubicBezTo>
                    <a:pt x="1055" y="1987"/>
                    <a:pt x="1129" y="1904"/>
                    <a:pt x="1122" y="1810"/>
                  </a:cubicBezTo>
                  <a:lnTo>
                    <a:pt x="1122" y="184"/>
                  </a:lnTo>
                  <a:cubicBezTo>
                    <a:pt x="1125" y="91"/>
                    <a:pt x="1055" y="7"/>
                    <a:pt x="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276150" y="2465475"/>
              <a:ext cx="26125" cy="118300"/>
            </a:xfrm>
            <a:custGeom>
              <a:rect b="b" l="l" r="r" t="t"/>
              <a:pathLst>
                <a:path extrusionOk="0" h="4732" w="1045">
                  <a:moveTo>
                    <a:pt x="164" y="1"/>
                  </a:moveTo>
                  <a:cubicBezTo>
                    <a:pt x="71" y="7"/>
                    <a:pt x="0" y="91"/>
                    <a:pt x="3" y="184"/>
                  </a:cubicBezTo>
                  <a:lnTo>
                    <a:pt x="3" y="4549"/>
                  </a:lnTo>
                  <a:cubicBezTo>
                    <a:pt x="0" y="4645"/>
                    <a:pt x="71" y="4725"/>
                    <a:pt x="164" y="4732"/>
                  </a:cubicBezTo>
                  <a:lnTo>
                    <a:pt x="878" y="4732"/>
                  </a:lnTo>
                  <a:cubicBezTo>
                    <a:pt x="974" y="4725"/>
                    <a:pt x="1045" y="4645"/>
                    <a:pt x="1038" y="4549"/>
                  </a:cubicBezTo>
                  <a:lnTo>
                    <a:pt x="1038" y="184"/>
                  </a:lnTo>
                  <a:cubicBezTo>
                    <a:pt x="1045" y="91"/>
                    <a:pt x="974" y="7"/>
                    <a:pt x="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2090100" y="2483000"/>
              <a:ext cx="25500" cy="83350"/>
            </a:xfrm>
            <a:custGeom>
              <a:rect b="b" l="l" r="r" t="t"/>
              <a:pathLst>
                <a:path extrusionOk="0" h="3334" w="1020">
                  <a:moveTo>
                    <a:pt x="168" y="0"/>
                  </a:moveTo>
                  <a:cubicBezTo>
                    <a:pt x="71" y="7"/>
                    <a:pt x="1" y="90"/>
                    <a:pt x="7" y="183"/>
                  </a:cubicBezTo>
                  <a:lnTo>
                    <a:pt x="7" y="3147"/>
                  </a:lnTo>
                  <a:cubicBezTo>
                    <a:pt x="1" y="3243"/>
                    <a:pt x="71" y="3324"/>
                    <a:pt x="168" y="3333"/>
                  </a:cubicBezTo>
                  <a:lnTo>
                    <a:pt x="852" y="3333"/>
                  </a:lnTo>
                  <a:cubicBezTo>
                    <a:pt x="949" y="3324"/>
                    <a:pt x="1019" y="3243"/>
                    <a:pt x="1013" y="3147"/>
                  </a:cubicBezTo>
                  <a:lnTo>
                    <a:pt x="1013" y="183"/>
                  </a:lnTo>
                  <a:cubicBezTo>
                    <a:pt x="1019" y="90"/>
                    <a:pt x="949" y="7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140575" y="2496250"/>
              <a:ext cx="23475" cy="56825"/>
            </a:xfrm>
            <a:custGeom>
              <a:rect b="b" l="l" r="r" t="t"/>
              <a:pathLst>
                <a:path extrusionOk="0" h="2273" w="939">
                  <a:moveTo>
                    <a:pt x="167" y="1"/>
                  </a:moveTo>
                  <a:cubicBezTo>
                    <a:pt x="74" y="7"/>
                    <a:pt x="0" y="87"/>
                    <a:pt x="7" y="184"/>
                  </a:cubicBezTo>
                  <a:lnTo>
                    <a:pt x="7" y="2090"/>
                  </a:lnTo>
                  <a:cubicBezTo>
                    <a:pt x="0" y="2183"/>
                    <a:pt x="74" y="2267"/>
                    <a:pt x="167" y="2273"/>
                  </a:cubicBezTo>
                  <a:lnTo>
                    <a:pt x="771" y="2273"/>
                  </a:lnTo>
                  <a:cubicBezTo>
                    <a:pt x="865" y="2267"/>
                    <a:pt x="939" y="2183"/>
                    <a:pt x="932" y="2090"/>
                  </a:cubicBezTo>
                  <a:lnTo>
                    <a:pt x="932" y="184"/>
                  </a:lnTo>
                  <a:cubicBezTo>
                    <a:pt x="939" y="87"/>
                    <a:pt x="865" y="7"/>
                    <a:pt x="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188950" y="2462500"/>
              <a:ext cx="25475" cy="124325"/>
            </a:xfrm>
            <a:custGeom>
              <a:rect b="b" l="l" r="r" t="t"/>
              <a:pathLst>
                <a:path extrusionOk="0" h="4973" w="1019">
                  <a:moveTo>
                    <a:pt x="167" y="1"/>
                  </a:moveTo>
                  <a:cubicBezTo>
                    <a:pt x="74" y="7"/>
                    <a:pt x="0" y="87"/>
                    <a:pt x="6" y="184"/>
                  </a:cubicBezTo>
                  <a:lnTo>
                    <a:pt x="6" y="4790"/>
                  </a:lnTo>
                  <a:cubicBezTo>
                    <a:pt x="0" y="4883"/>
                    <a:pt x="74" y="4967"/>
                    <a:pt x="167" y="4973"/>
                  </a:cubicBezTo>
                  <a:lnTo>
                    <a:pt x="855" y="4973"/>
                  </a:lnTo>
                  <a:cubicBezTo>
                    <a:pt x="948" y="4967"/>
                    <a:pt x="1019" y="4883"/>
                    <a:pt x="1016" y="4790"/>
                  </a:cubicBezTo>
                  <a:lnTo>
                    <a:pt x="1016" y="184"/>
                  </a:lnTo>
                  <a:cubicBezTo>
                    <a:pt x="1019" y="87"/>
                    <a:pt x="948" y="7"/>
                    <a:pt x="8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238425" y="2486850"/>
              <a:ext cx="25500" cy="75475"/>
            </a:xfrm>
            <a:custGeom>
              <a:rect b="b" l="l" r="r" t="t"/>
              <a:pathLst>
                <a:path extrusionOk="0" h="3019" w="1020">
                  <a:moveTo>
                    <a:pt x="165" y="0"/>
                  </a:moveTo>
                  <a:cubicBezTo>
                    <a:pt x="72" y="10"/>
                    <a:pt x="1" y="90"/>
                    <a:pt x="4" y="184"/>
                  </a:cubicBezTo>
                  <a:lnTo>
                    <a:pt x="4" y="2835"/>
                  </a:lnTo>
                  <a:cubicBezTo>
                    <a:pt x="1" y="2932"/>
                    <a:pt x="72" y="3012"/>
                    <a:pt x="165" y="3019"/>
                  </a:cubicBezTo>
                  <a:lnTo>
                    <a:pt x="853" y="3019"/>
                  </a:lnTo>
                  <a:cubicBezTo>
                    <a:pt x="949" y="3012"/>
                    <a:pt x="1020" y="2932"/>
                    <a:pt x="1013" y="2835"/>
                  </a:cubicBezTo>
                  <a:lnTo>
                    <a:pt x="1013" y="184"/>
                  </a:lnTo>
                  <a:cubicBezTo>
                    <a:pt x="1020" y="90"/>
                    <a:pt x="949" y="1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287850" y="2491900"/>
              <a:ext cx="25350" cy="65525"/>
            </a:xfrm>
            <a:custGeom>
              <a:rect b="b" l="l" r="r" t="t"/>
              <a:pathLst>
                <a:path extrusionOk="0" h="2621" w="1014">
                  <a:moveTo>
                    <a:pt x="165" y="1"/>
                  </a:moveTo>
                  <a:cubicBezTo>
                    <a:pt x="71" y="7"/>
                    <a:pt x="1" y="91"/>
                    <a:pt x="4" y="187"/>
                  </a:cubicBezTo>
                  <a:lnTo>
                    <a:pt x="4" y="2437"/>
                  </a:lnTo>
                  <a:cubicBezTo>
                    <a:pt x="1" y="2531"/>
                    <a:pt x="71" y="2614"/>
                    <a:pt x="165" y="2621"/>
                  </a:cubicBezTo>
                  <a:lnTo>
                    <a:pt x="852" y="2621"/>
                  </a:lnTo>
                  <a:cubicBezTo>
                    <a:pt x="939" y="2621"/>
                    <a:pt x="1013" y="2540"/>
                    <a:pt x="1013" y="2437"/>
                  </a:cubicBezTo>
                  <a:lnTo>
                    <a:pt x="1013" y="187"/>
                  </a:lnTo>
                  <a:cubicBezTo>
                    <a:pt x="1013" y="85"/>
                    <a:pt x="942" y="1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2336950" y="2469975"/>
              <a:ext cx="26225" cy="109400"/>
            </a:xfrm>
            <a:custGeom>
              <a:rect b="b" l="l" r="r" t="t"/>
              <a:pathLst>
                <a:path extrusionOk="0" h="4376" w="1049">
                  <a:moveTo>
                    <a:pt x="168" y="1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4192"/>
                  </a:lnTo>
                  <a:cubicBezTo>
                    <a:pt x="1" y="4285"/>
                    <a:pt x="71" y="4369"/>
                    <a:pt x="168" y="4375"/>
                  </a:cubicBezTo>
                  <a:lnTo>
                    <a:pt x="881" y="4375"/>
                  </a:lnTo>
                  <a:cubicBezTo>
                    <a:pt x="974" y="4369"/>
                    <a:pt x="1048" y="4285"/>
                    <a:pt x="1042" y="4192"/>
                  </a:cubicBezTo>
                  <a:lnTo>
                    <a:pt x="1042" y="184"/>
                  </a:lnTo>
                  <a:cubicBezTo>
                    <a:pt x="1048" y="87"/>
                    <a:pt x="974" y="7"/>
                    <a:pt x="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2385325" y="2462825"/>
              <a:ext cx="28225" cy="123700"/>
            </a:xfrm>
            <a:custGeom>
              <a:rect b="b" l="l" r="r" t="t"/>
              <a:pathLst>
                <a:path extrusionOk="0" h="4948" w="1129">
                  <a:moveTo>
                    <a:pt x="168" y="0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4764"/>
                  </a:lnTo>
                  <a:cubicBezTo>
                    <a:pt x="1" y="4857"/>
                    <a:pt x="71" y="4941"/>
                    <a:pt x="168" y="4947"/>
                  </a:cubicBezTo>
                  <a:lnTo>
                    <a:pt x="962" y="4947"/>
                  </a:lnTo>
                  <a:cubicBezTo>
                    <a:pt x="1058" y="4941"/>
                    <a:pt x="1129" y="4857"/>
                    <a:pt x="1122" y="4764"/>
                  </a:cubicBezTo>
                  <a:lnTo>
                    <a:pt x="1122" y="184"/>
                  </a:lnTo>
                  <a:cubicBezTo>
                    <a:pt x="1129" y="87"/>
                    <a:pt x="1058" y="7"/>
                    <a:pt x="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434100" y="2418800"/>
              <a:ext cx="29600" cy="211675"/>
            </a:xfrm>
            <a:custGeom>
              <a:rect b="b" l="l" r="r" t="t"/>
              <a:pathLst>
                <a:path extrusionOk="0" h="8467" w="1184">
                  <a:moveTo>
                    <a:pt x="168" y="0"/>
                  </a:moveTo>
                  <a:cubicBezTo>
                    <a:pt x="71" y="6"/>
                    <a:pt x="1" y="87"/>
                    <a:pt x="7" y="183"/>
                  </a:cubicBezTo>
                  <a:lnTo>
                    <a:pt x="7" y="8283"/>
                  </a:lnTo>
                  <a:cubicBezTo>
                    <a:pt x="1" y="8379"/>
                    <a:pt x="71" y="8460"/>
                    <a:pt x="168" y="8466"/>
                  </a:cubicBezTo>
                  <a:lnTo>
                    <a:pt x="1016" y="8466"/>
                  </a:lnTo>
                  <a:cubicBezTo>
                    <a:pt x="1109" y="8460"/>
                    <a:pt x="1183" y="8379"/>
                    <a:pt x="1177" y="8283"/>
                  </a:cubicBezTo>
                  <a:lnTo>
                    <a:pt x="1177" y="183"/>
                  </a:lnTo>
                  <a:cubicBezTo>
                    <a:pt x="1183" y="90"/>
                    <a:pt x="1109" y="6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484875" y="2473275"/>
              <a:ext cx="26875" cy="102725"/>
            </a:xfrm>
            <a:custGeom>
              <a:rect b="b" l="l" r="r" t="t"/>
              <a:pathLst>
                <a:path extrusionOk="0" h="4109" w="1075">
                  <a:moveTo>
                    <a:pt x="168" y="0"/>
                  </a:moveTo>
                  <a:cubicBezTo>
                    <a:pt x="72" y="7"/>
                    <a:pt x="1" y="87"/>
                    <a:pt x="7" y="183"/>
                  </a:cubicBezTo>
                  <a:lnTo>
                    <a:pt x="7" y="3925"/>
                  </a:lnTo>
                  <a:cubicBezTo>
                    <a:pt x="1" y="4021"/>
                    <a:pt x="72" y="4102"/>
                    <a:pt x="168" y="4108"/>
                  </a:cubicBezTo>
                  <a:lnTo>
                    <a:pt x="907" y="4108"/>
                  </a:lnTo>
                  <a:cubicBezTo>
                    <a:pt x="1004" y="4102"/>
                    <a:pt x="1074" y="4021"/>
                    <a:pt x="1068" y="3925"/>
                  </a:cubicBezTo>
                  <a:lnTo>
                    <a:pt x="1068" y="183"/>
                  </a:lnTo>
                  <a:cubicBezTo>
                    <a:pt x="1074" y="87"/>
                    <a:pt x="1004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532925" y="2471750"/>
              <a:ext cx="29600" cy="105850"/>
            </a:xfrm>
            <a:custGeom>
              <a:rect b="b" l="l" r="r" t="t"/>
              <a:pathLst>
                <a:path extrusionOk="0" h="4234" w="1184">
                  <a:moveTo>
                    <a:pt x="168" y="0"/>
                  </a:moveTo>
                  <a:cubicBezTo>
                    <a:pt x="72" y="7"/>
                    <a:pt x="1" y="87"/>
                    <a:pt x="7" y="183"/>
                  </a:cubicBezTo>
                  <a:lnTo>
                    <a:pt x="7" y="4050"/>
                  </a:lnTo>
                  <a:cubicBezTo>
                    <a:pt x="1" y="4143"/>
                    <a:pt x="72" y="4227"/>
                    <a:pt x="168" y="4233"/>
                  </a:cubicBezTo>
                  <a:lnTo>
                    <a:pt x="1017" y="4233"/>
                  </a:lnTo>
                  <a:cubicBezTo>
                    <a:pt x="1113" y="4227"/>
                    <a:pt x="1184" y="4143"/>
                    <a:pt x="1177" y="4050"/>
                  </a:cubicBezTo>
                  <a:lnTo>
                    <a:pt x="1177" y="183"/>
                  </a:lnTo>
                  <a:cubicBezTo>
                    <a:pt x="1184" y="87"/>
                    <a:pt x="1113" y="7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583075" y="2499700"/>
              <a:ext cx="28150" cy="49850"/>
            </a:xfrm>
            <a:custGeom>
              <a:rect b="b" l="l" r="r" t="t"/>
              <a:pathLst>
                <a:path extrusionOk="0" h="1994" w="1126">
                  <a:moveTo>
                    <a:pt x="165" y="1"/>
                  </a:moveTo>
                  <a:cubicBezTo>
                    <a:pt x="71" y="7"/>
                    <a:pt x="1" y="91"/>
                    <a:pt x="4" y="184"/>
                  </a:cubicBezTo>
                  <a:lnTo>
                    <a:pt x="4" y="1810"/>
                  </a:lnTo>
                  <a:cubicBezTo>
                    <a:pt x="1" y="1904"/>
                    <a:pt x="71" y="1987"/>
                    <a:pt x="165" y="1994"/>
                  </a:cubicBezTo>
                  <a:lnTo>
                    <a:pt x="962" y="1994"/>
                  </a:lnTo>
                  <a:cubicBezTo>
                    <a:pt x="1055" y="1987"/>
                    <a:pt x="1126" y="1904"/>
                    <a:pt x="1122" y="1810"/>
                  </a:cubicBezTo>
                  <a:lnTo>
                    <a:pt x="1122" y="184"/>
                  </a:lnTo>
                  <a:cubicBezTo>
                    <a:pt x="1126" y="91"/>
                    <a:pt x="1055" y="7"/>
                    <a:pt x="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633550" y="2465475"/>
              <a:ext cx="26125" cy="118300"/>
            </a:xfrm>
            <a:custGeom>
              <a:rect b="b" l="l" r="r" t="t"/>
              <a:pathLst>
                <a:path extrusionOk="0" h="4732" w="1045">
                  <a:moveTo>
                    <a:pt x="164" y="1"/>
                  </a:moveTo>
                  <a:cubicBezTo>
                    <a:pt x="71" y="7"/>
                    <a:pt x="0" y="91"/>
                    <a:pt x="3" y="184"/>
                  </a:cubicBezTo>
                  <a:lnTo>
                    <a:pt x="3" y="4549"/>
                  </a:lnTo>
                  <a:cubicBezTo>
                    <a:pt x="0" y="4645"/>
                    <a:pt x="71" y="4725"/>
                    <a:pt x="164" y="4732"/>
                  </a:cubicBezTo>
                  <a:lnTo>
                    <a:pt x="878" y="4732"/>
                  </a:lnTo>
                  <a:cubicBezTo>
                    <a:pt x="974" y="4725"/>
                    <a:pt x="1045" y="4645"/>
                    <a:pt x="1038" y="4549"/>
                  </a:cubicBezTo>
                  <a:lnTo>
                    <a:pt x="1038" y="184"/>
                  </a:lnTo>
                  <a:cubicBezTo>
                    <a:pt x="1045" y="91"/>
                    <a:pt x="974" y="7"/>
                    <a:pt x="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3371850" y="2449000"/>
              <a:ext cx="32400" cy="151325"/>
            </a:xfrm>
            <a:custGeom>
              <a:rect b="b" l="l" r="r" t="t"/>
              <a:pathLst>
                <a:path extrusionOk="0" h="6053" w="1296">
                  <a:moveTo>
                    <a:pt x="167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5870"/>
                  </a:lnTo>
                  <a:cubicBezTo>
                    <a:pt x="0" y="5963"/>
                    <a:pt x="71" y="6047"/>
                    <a:pt x="167" y="6053"/>
                  </a:cubicBezTo>
                  <a:lnTo>
                    <a:pt x="1128" y="6053"/>
                  </a:lnTo>
                  <a:cubicBezTo>
                    <a:pt x="1225" y="6047"/>
                    <a:pt x="1295" y="5963"/>
                    <a:pt x="1289" y="5870"/>
                  </a:cubicBezTo>
                  <a:lnTo>
                    <a:pt x="1289" y="181"/>
                  </a:lnTo>
                  <a:cubicBezTo>
                    <a:pt x="1295" y="87"/>
                    <a:pt x="1225" y="7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3424725" y="2483000"/>
              <a:ext cx="25575" cy="83350"/>
            </a:xfrm>
            <a:custGeom>
              <a:rect b="b" l="l" r="r" t="t"/>
              <a:pathLst>
                <a:path extrusionOk="0" h="3334" w="1023">
                  <a:moveTo>
                    <a:pt x="167" y="0"/>
                  </a:moveTo>
                  <a:cubicBezTo>
                    <a:pt x="74" y="7"/>
                    <a:pt x="0" y="90"/>
                    <a:pt x="6" y="183"/>
                  </a:cubicBezTo>
                  <a:lnTo>
                    <a:pt x="6" y="3147"/>
                  </a:lnTo>
                  <a:cubicBezTo>
                    <a:pt x="0" y="3243"/>
                    <a:pt x="74" y="3324"/>
                    <a:pt x="167" y="3333"/>
                  </a:cubicBezTo>
                  <a:lnTo>
                    <a:pt x="855" y="3333"/>
                  </a:lnTo>
                  <a:cubicBezTo>
                    <a:pt x="948" y="3324"/>
                    <a:pt x="1022" y="3243"/>
                    <a:pt x="1016" y="3147"/>
                  </a:cubicBezTo>
                  <a:lnTo>
                    <a:pt x="1016" y="183"/>
                  </a:lnTo>
                  <a:cubicBezTo>
                    <a:pt x="1022" y="87"/>
                    <a:pt x="948" y="7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3475250" y="2496250"/>
              <a:ext cx="23425" cy="56825"/>
            </a:xfrm>
            <a:custGeom>
              <a:rect b="b" l="l" r="r" t="t"/>
              <a:pathLst>
                <a:path extrusionOk="0" h="2273" w="937">
                  <a:moveTo>
                    <a:pt x="165" y="1"/>
                  </a:moveTo>
                  <a:cubicBezTo>
                    <a:pt x="72" y="7"/>
                    <a:pt x="1" y="87"/>
                    <a:pt x="4" y="184"/>
                  </a:cubicBezTo>
                  <a:lnTo>
                    <a:pt x="4" y="2090"/>
                  </a:lnTo>
                  <a:cubicBezTo>
                    <a:pt x="1" y="2183"/>
                    <a:pt x="72" y="2267"/>
                    <a:pt x="165" y="2273"/>
                  </a:cubicBezTo>
                  <a:lnTo>
                    <a:pt x="769" y="2273"/>
                  </a:lnTo>
                  <a:cubicBezTo>
                    <a:pt x="862" y="2267"/>
                    <a:pt x="936" y="2183"/>
                    <a:pt x="930" y="2090"/>
                  </a:cubicBezTo>
                  <a:lnTo>
                    <a:pt x="930" y="184"/>
                  </a:lnTo>
                  <a:cubicBezTo>
                    <a:pt x="936" y="87"/>
                    <a:pt x="862" y="7"/>
                    <a:pt x="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3523625" y="2462500"/>
              <a:ext cx="25500" cy="124325"/>
            </a:xfrm>
            <a:custGeom>
              <a:rect b="b" l="l" r="r" t="t"/>
              <a:pathLst>
                <a:path extrusionOk="0" h="4973" w="1020">
                  <a:moveTo>
                    <a:pt x="165" y="1"/>
                  </a:moveTo>
                  <a:cubicBezTo>
                    <a:pt x="71" y="7"/>
                    <a:pt x="1" y="87"/>
                    <a:pt x="4" y="184"/>
                  </a:cubicBezTo>
                  <a:lnTo>
                    <a:pt x="4" y="4790"/>
                  </a:lnTo>
                  <a:cubicBezTo>
                    <a:pt x="1" y="4883"/>
                    <a:pt x="71" y="4967"/>
                    <a:pt x="165" y="4973"/>
                  </a:cubicBezTo>
                  <a:lnTo>
                    <a:pt x="853" y="4973"/>
                  </a:lnTo>
                  <a:cubicBezTo>
                    <a:pt x="946" y="4967"/>
                    <a:pt x="1020" y="4883"/>
                    <a:pt x="1013" y="4790"/>
                  </a:cubicBezTo>
                  <a:lnTo>
                    <a:pt x="1013" y="184"/>
                  </a:lnTo>
                  <a:cubicBezTo>
                    <a:pt x="1020" y="87"/>
                    <a:pt x="946" y="7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3573050" y="2486850"/>
              <a:ext cx="25500" cy="75475"/>
            </a:xfrm>
            <a:custGeom>
              <a:rect b="b" l="l" r="r" t="t"/>
              <a:pathLst>
                <a:path extrusionOk="0" h="3019" w="1020">
                  <a:moveTo>
                    <a:pt x="168" y="0"/>
                  </a:moveTo>
                  <a:cubicBezTo>
                    <a:pt x="71" y="10"/>
                    <a:pt x="0" y="90"/>
                    <a:pt x="7" y="184"/>
                  </a:cubicBezTo>
                  <a:lnTo>
                    <a:pt x="7" y="2835"/>
                  </a:lnTo>
                  <a:cubicBezTo>
                    <a:pt x="0" y="2932"/>
                    <a:pt x="71" y="3012"/>
                    <a:pt x="168" y="3019"/>
                  </a:cubicBezTo>
                  <a:lnTo>
                    <a:pt x="852" y="3019"/>
                  </a:lnTo>
                  <a:cubicBezTo>
                    <a:pt x="945" y="3012"/>
                    <a:pt x="1019" y="2932"/>
                    <a:pt x="1013" y="2835"/>
                  </a:cubicBezTo>
                  <a:lnTo>
                    <a:pt x="1013" y="184"/>
                  </a:lnTo>
                  <a:cubicBezTo>
                    <a:pt x="1019" y="90"/>
                    <a:pt x="945" y="1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622475" y="2491900"/>
              <a:ext cx="25500" cy="65525"/>
            </a:xfrm>
            <a:custGeom>
              <a:rect b="b" l="l" r="r" t="t"/>
              <a:pathLst>
                <a:path extrusionOk="0" h="2621" w="1020">
                  <a:moveTo>
                    <a:pt x="167" y="1"/>
                  </a:moveTo>
                  <a:cubicBezTo>
                    <a:pt x="71" y="7"/>
                    <a:pt x="0" y="91"/>
                    <a:pt x="7" y="187"/>
                  </a:cubicBezTo>
                  <a:lnTo>
                    <a:pt x="7" y="2437"/>
                  </a:lnTo>
                  <a:cubicBezTo>
                    <a:pt x="0" y="2531"/>
                    <a:pt x="71" y="2614"/>
                    <a:pt x="167" y="2621"/>
                  </a:cubicBezTo>
                  <a:lnTo>
                    <a:pt x="852" y="2621"/>
                  </a:lnTo>
                  <a:cubicBezTo>
                    <a:pt x="948" y="2614"/>
                    <a:pt x="1019" y="2531"/>
                    <a:pt x="1013" y="2437"/>
                  </a:cubicBezTo>
                  <a:lnTo>
                    <a:pt x="1013" y="187"/>
                  </a:lnTo>
                  <a:cubicBezTo>
                    <a:pt x="1019" y="91"/>
                    <a:pt x="948" y="7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325550" y="2465475"/>
              <a:ext cx="26225" cy="118300"/>
            </a:xfrm>
            <a:custGeom>
              <a:rect b="b" l="l" r="r" t="t"/>
              <a:pathLst>
                <a:path extrusionOk="0" h="4732" w="1049">
                  <a:moveTo>
                    <a:pt x="168" y="1"/>
                  </a:moveTo>
                  <a:cubicBezTo>
                    <a:pt x="75" y="7"/>
                    <a:pt x="1" y="91"/>
                    <a:pt x="7" y="184"/>
                  </a:cubicBezTo>
                  <a:lnTo>
                    <a:pt x="7" y="4549"/>
                  </a:lnTo>
                  <a:cubicBezTo>
                    <a:pt x="1" y="4645"/>
                    <a:pt x="75" y="4725"/>
                    <a:pt x="168" y="4732"/>
                  </a:cubicBezTo>
                  <a:lnTo>
                    <a:pt x="881" y="4732"/>
                  </a:lnTo>
                  <a:cubicBezTo>
                    <a:pt x="975" y="4725"/>
                    <a:pt x="1049" y="4645"/>
                    <a:pt x="1042" y="4549"/>
                  </a:cubicBezTo>
                  <a:lnTo>
                    <a:pt x="1042" y="184"/>
                  </a:lnTo>
                  <a:cubicBezTo>
                    <a:pt x="1049" y="91"/>
                    <a:pt x="975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5052450" y="2449000"/>
              <a:ext cx="32425" cy="151325"/>
            </a:xfrm>
            <a:custGeom>
              <a:rect b="b" l="l" r="r" t="t"/>
              <a:pathLst>
                <a:path extrusionOk="0" h="6053" w="1297">
                  <a:moveTo>
                    <a:pt x="168" y="1"/>
                  </a:moveTo>
                  <a:cubicBezTo>
                    <a:pt x="75" y="7"/>
                    <a:pt x="1" y="87"/>
                    <a:pt x="7" y="184"/>
                  </a:cubicBezTo>
                  <a:lnTo>
                    <a:pt x="7" y="5870"/>
                  </a:lnTo>
                  <a:cubicBezTo>
                    <a:pt x="1" y="5963"/>
                    <a:pt x="75" y="6047"/>
                    <a:pt x="168" y="6053"/>
                  </a:cubicBezTo>
                  <a:lnTo>
                    <a:pt x="1129" y="6053"/>
                  </a:lnTo>
                  <a:cubicBezTo>
                    <a:pt x="1226" y="6047"/>
                    <a:pt x="1296" y="5963"/>
                    <a:pt x="1290" y="5870"/>
                  </a:cubicBezTo>
                  <a:lnTo>
                    <a:pt x="1290" y="181"/>
                  </a:lnTo>
                  <a:cubicBezTo>
                    <a:pt x="1296" y="87"/>
                    <a:pt x="1226" y="7"/>
                    <a:pt x="1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4757950" y="2462750"/>
              <a:ext cx="28250" cy="123775"/>
            </a:xfrm>
            <a:custGeom>
              <a:rect b="b" l="l" r="r" t="t"/>
              <a:pathLst>
                <a:path extrusionOk="0" h="4951" w="1130">
                  <a:moveTo>
                    <a:pt x="168" y="0"/>
                  </a:moveTo>
                  <a:cubicBezTo>
                    <a:pt x="75" y="10"/>
                    <a:pt x="1" y="90"/>
                    <a:pt x="7" y="187"/>
                  </a:cubicBezTo>
                  <a:lnTo>
                    <a:pt x="7" y="4767"/>
                  </a:lnTo>
                  <a:cubicBezTo>
                    <a:pt x="1" y="4860"/>
                    <a:pt x="75" y="4944"/>
                    <a:pt x="168" y="4950"/>
                  </a:cubicBezTo>
                  <a:lnTo>
                    <a:pt x="965" y="4950"/>
                  </a:lnTo>
                  <a:cubicBezTo>
                    <a:pt x="1058" y="4944"/>
                    <a:pt x="1129" y="4860"/>
                    <a:pt x="1126" y="4767"/>
                  </a:cubicBezTo>
                  <a:lnTo>
                    <a:pt x="1126" y="187"/>
                  </a:lnTo>
                  <a:cubicBezTo>
                    <a:pt x="1129" y="90"/>
                    <a:pt x="1058" y="10"/>
                    <a:pt x="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4806725" y="2418800"/>
              <a:ext cx="29600" cy="211675"/>
            </a:xfrm>
            <a:custGeom>
              <a:rect b="b" l="l" r="r" t="t"/>
              <a:pathLst>
                <a:path extrusionOk="0" h="8467" w="1184">
                  <a:moveTo>
                    <a:pt x="168" y="0"/>
                  </a:moveTo>
                  <a:cubicBezTo>
                    <a:pt x="72" y="6"/>
                    <a:pt x="1" y="90"/>
                    <a:pt x="7" y="183"/>
                  </a:cubicBezTo>
                  <a:lnTo>
                    <a:pt x="7" y="8283"/>
                  </a:lnTo>
                  <a:cubicBezTo>
                    <a:pt x="1" y="8379"/>
                    <a:pt x="72" y="8460"/>
                    <a:pt x="168" y="8466"/>
                  </a:cubicBezTo>
                  <a:lnTo>
                    <a:pt x="1017" y="8466"/>
                  </a:lnTo>
                  <a:cubicBezTo>
                    <a:pt x="1110" y="8460"/>
                    <a:pt x="1184" y="8379"/>
                    <a:pt x="1177" y="8283"/>
                  </a:cubicBezTo>
                  <a:lnTo>
                    <a:pt x="1177" y="183"/>
                  </a:lnTo>
                  <a:cubicBezTo>
                    <a:pt x="1184" y="90"/>
                    <a:pt x="1110" y="6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4857525" y="2473275"/>
              <a:ext cx="26850" cy="102725"/>
            </a:xfrm>
            <a:custGeom>
              <a:rect b="b" l="l" r="r" t="t"/>
              <a:pathLst>
                <a:path extrusionOk="0" h="4109" w="1074">
                  <a:moveTo>
                    <a:pt x="167" y="0"/>
                  </a:moveTo>
                  <a:cubicBezTo>
                    <a:pt x="74" y="7"/>
                    <a:pt x="0" y="90"/>
                    <a:pt x="7" y="183"/>
                  </a:cubicBezTo>
                  <a:lnTo>
                    <a:pt x="7" y="3925"/>
                  </a:lnTo>
                  <a:cubicBezTo>
                    <a:pt x="0" y="4021"/>
                    <a:pt x="74" y="4102"/>
                    <a:pt x="167" y="4108"/>
                  </a:cubicBezTo>
                  <a:lnTo>
                    <a:pt x="907" y="4108"/>
                  </a:lnTo>
                  <a:cubicBezTo>
                    <a:pt x="1003" y="4102"/>
                    <a:pt x="1074" y="4021"/>
                    <a:pt x="1067" y="3925"/>
                  </a:cubicBezTo>
                  <a:lnTo>
                    <a:pt x="1067" y="183"/>
                  </a:lnTo>
                  <a:cubicBezTo>
                    <a:pt x="1074" y="87"/>
                    <a:pt x="1003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4905575" y="2471750"/>
              <a:ext cx="29600" cy="105850"/>
            </a:xfrm>
            <a:custGeom>
              <a:rect b="b" l="l" r="r" t="t"/>
              <a:pathLst>
                <a:path extrusionOk="0" h="4234" w="1184">
                  <a:moveTo>
                    <a:pt x="168" y="0"/>
                  </a:moveTo>
                  <a:cubicBezTo>
                    <a:pt x="74" y="7"/>
                    <a:pt x="0" y="87"/>
                    <a:pt x="7" y="183"/>
                  </a:cubicBezTo>
                  <a:lnTo>
                    <a:pt x="7" y="4050"/>
                  </a:lnTo>
                  <a:cubicBezTo>
                    <a:pt x="0" y="4143"/>
                    <a:pt x="74" y="4227"/>
                    <a:pt x="168" y="4233"/>
                  </a:cubicBezTo>
                  <a:lnTo>
                    <a:pt x="1019" y="4233"/>
                  </a:lnTo>
                  <a:cubicBezTo>
                    <a:pt x="1112" y="4227"/>
                    <a:pt x="1183" y="4143"/>
                    <a:pt x="1180" y="4050"/>
                  </a:cubicBezTo>
                  <a:lnTo>
                    <a:pt x="1180" y="183"/>
                  </a:lnTo>
                  <a:cubicBezTo>
                    <a:pt x="1183" y="87"/>
                    <a:pt x="1112" y="7"/>
                    <a:pt x="1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4955875" y="2499700"/>
              <a:ext cx="28075" cy="49850"/>
            </a:xfrm>
            <a:custGeom>
              <a:rect b="b" l="l" r="r" t="t"/>
              <a:pathLst>
                <a:path extrusionOk="0" h="1994" w="1123">
                  <a:moveTo>
                    <a:pt x="161" y="1"/>
                  </a:moveTo>
                  <a:cubicBezTo>
                    <a:pt x="74" y="1"/>
                    <a:pt x="0" y="84"/>
                    <a:pt x="0" y="184"/>
                  </a:cubicBezTo>
                  <a:lnTo>
                    <a:pt x="0" y="1810"/>
                  </a:lnTo>
                  <a:cubicBezTo>
                    <a:pt x="0" y="1910"/>
                    <a:pt x="71" y="1994"/>
                    <a:pt x="161" y="1994"/>
                  </a:cubicBezTo>
                  <a:lnTo>
                    <a:pt x="955" y="1994"/>
                  </a:lnTo>
                  <a:cubicBezTo>
                    <a:pt x="1052" y="1987"/>
                    <a:pt x="1122" y="1904"/>
                    <a:pt x="1116" y="1810"/>
                  </a:cubicBezTo>
                  <a:lnTo>
                    <a:pt x="1116" y="184"/>
                  </a:lnTo>
                  <a:cubicBezTo>
                    <a:pt x="1122" y="91"/>
                    <a:pt x="1052" y="7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5006175" y="2465475"/>
              <a:ext cx="26150" cy="118300"/>
            </a:xfrm>
            <a:custGeom>
              <a:rect b="b" l="l" r="r" t="t"/>
              <a:pathLst>
                <a:path extrusionOk="0" h="4732" w="1046">
                  <a:moveTo>
                    <a:pt x="168" y="1"/>
                  </a:moveTo>
                  <a:cubicBezTo>
                    <a:pt x="71" y="7"/>
                    <a:pt x="1" y="91"/>
                    <a:pt x="7" y="184"/>
                  </a:cubicBezTo>
                  <a:lnTo>
                    <a:pt x="7" y="4549"/>
                  </a:lnTo>
                  <a:cubicBezTo>
                    <a:pt x="1" y="4645"/>
                    <a:pt x="71" y="4725"/>
                    <a:pt x="168" y="4732"/>
                  </a:cubicBezTo>
                  <a:lnTo>
                    <a:pt x="881" y="4732"/>
                  </a:lnTo>
                  <a:cubicBezTo>
                    <a:pt x="974" y="4725"/>
                    <a:pt x="1045" y="4645"/>
                    <a:pt x="1042" y="4549"/>
                  </a:cubicBezTo>
                  <a:lnTo>
                    <a:pt x="1042" y="184"/>
                  </a:lnTo>
                  <a:cubicBezTo>
                    <a:pt x="1045" y="91"/>
                    <a:pt x="974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767275" y="2449000"/>
              <a:ext cx="32475" cy="151325"/>
            </a:xfrm>
            <a:custGeom>
              <a:rect b="b" l="l" r="r" t="t"/>
              <a:pathLst>
                <a:path extrusionOk="0" h="6053" w="1299">
                  <a:moveTo>
                    <a:pt x="167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5870"/>
                  </a:lnTo>
                  <a:cubicBezTo>
                    <a:pt x="0" y="5963"/>
                    <a:pt x="71" y="6047"/>
                    <a:pt x="167" y="6053"/>
                  </a:cubicBezTo>
                  <a:lnTo>
                    <a:pt x="1132" y="6053"/>
                  </a:lnTo>
                  <a:cubicBezTo>
                    <a:pt x="1225" y="6047"/>
                    <a:pt x="1299" y="5963"/>
                    <a:pt x="1292" y="5870"/>
                  </a:cubicBezTo>
                  <a:lnTo>
                    <a:pt x="1292" y="181"/>
                  </a:lnTo>
                  <a:cubicBezTo>
                    <a:pt x="1299" y="87"/>
                    <a:pt x="1225" y="7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820150" y="2483000"/>
              <a:ext cx="25575" cy="83350"/>
            </a:xfrm>
            <a:custGeom>
              <a:rect b="b" l="l" r="r" t="t"/>
              <a:pathLst>
                <a:path extrusionOk="0" h="3334" w="1023">
                  <a:moveTo>
                    <a:pt x="167" y="0"/>
                  </a:moveTo>
                  <a:cubicBezTo>
                    <a:pt x="74" y="7"/>
                    <a:pt x="0" y="90"/>
                    <a:pt x="7" y="183"/>
                  </a:cubicBezTo>
                  <a:lnTo>
                    <a:pt x="7" y="3147"/>
                  </a:lnTo>
                  <a:cubicBezTo>
                    <a:pt x="0" y="3243"/>
                    <a:pt x="74" y="3324"/>
                    <a:pt x="167" y="3333"/>
                  </a:cubicBezTo>
                  <a:lnTo>
                    <a:pt x="855" y="3333"/>
                  </a:lnTo>
                  <a:cubicBezTo>
                    <a:pt x="948" y="3324"/>
                    <a:pt x="1022" y="3243"/>
                    <a:pt x="1016" y="3147"/>
                  </a:cubicBezTo>
                  <a:lnTo>
                    <a:pt x="1016" y="183"/>
                  </a:lnTo>
                  <a:cubicBezTo>
                    <a:pt x="1019" y="90"/>
                    <a:pt x="948" y="7"/>
                    <a:pt x="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3870775" y="2496250"/>
              <a:ext cx="23400" cy="56825"/>
            </a:xfrm>
            <a:custGeom>
              <a:rect b="b" l="l" r="r" t="t"/>
              <a:pathLst>
                <a:path extrusionOk="0" h="2273" w="936">
                  <a:moveTo>
                    <a:pt x="164" y="1"/>
                  </a:moveTo>
                  <a:cubicBezTo>
                    <a:pt x="71" y="7"/>
                    <a:pt x="0" y="87"/>
                    <a:pt x="3" y="184"/>
                  </a:cubicBezTo>
                  <a:lnTo>
                    <a:pt x="3" y="2090"/>
                  </a:lnTo>
                  <a:cubicBezTo>
                    <a:pt x="0" y="2183"/>
                    <a:pt x="71" y="2267"/>
                    <a:pt x="164" y="2273"/>
                  </a:cubicBezTo>
                  <a:lnTo>
                    <a:pt x="768" y="2273"/>
                  </a:lnTo>
                  <a:cubicBezTo>
                    <a:pt x="861" y="2267"/>
                    <a:pt x="935" y="2183"/>
                    <a:pt x="929" y="2090"/>
                  </a:cubicBezTo>
                  <a:lnTo>
                    <a:pt x="929" y="184"/>
                  </a:lnTo>
                  <a:cubicBezTo>
                    <a:pt x="935" y="87"/>
                    <a:pt x="861" y="7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3919050" y="2462500"/>
              <a:ext cx="25500" cy="124325"/>
            </a:xfrm>
            <a:custGeom>
              <a:rect b="b" l="l" r="r" t="t"/>
              <a:pathLst>
                <a:path extrusionOk="0" h="4973" w="1020">
                  <a:moveTo>
                    <a:pt x="168" y="1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4790"/>
                  </a:lnTo>
                  <a:cubicBezTo>
                    <a:pt x="1" y="4883"/>
                    <a:pt x="71" y="4967"/>
                    <a:pt x="168" y="4973"/>
                  </a:cubicBezTo>
                  <a:lnTo>
                    <a:pt x="853" y="4973"/>
                  </a:lnTo>
                  <a:cubicBezTo>
                    <a:pt x="949" y="4967"/>
                    <a:pt x="1020" y="4883"/>
                    <a:pt x="1013" y="4790"/>
                  </a:cubicBezTo>
                  <a:lnTo>
                    <a:pt x="1013" y="184"/>
                  </a:lnTo>
                  <a:cubicBezTo>
                    <a:pt x="1020" y="87"/>
                    <a:pt x="949" y="7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3968475" y="2486850"/>
              <a:ext cx="25500" cy="75475"/>
            </a:xfrm>
            <a:custGeom>
              <a:rect b="b" l="l" r="r" t="t"/>
              <a:pathLst>
                <a:path extrusionOk="0" h="3019" w="1020">
                  <a:moveTo>
                    <a:pt x="168" y="0"/>
                  </a:moveTo>
                  <a:cubicBezTo>
                    <a:pt x="71" y="10"/>
                    <a:pt x="0" y="90"/>
                    <a:pt x="7" y="184"/>
                  </a:cubicBezTo>
                  <a:lnTo>
                    <a:pt x="7" y="2835"/>
                  </a:lnTo>
                  <a:cubicBezTo>
                    <a:pt x="0" y="2932"/>
                    <a:pt x="71" y="3012"/>
                    <a:pt x="168" y="3019"/>
                  </a:cubicBezTo>
                  <a:lnTo>
                    <a:pt x="852" y="3019"/>
                  </a:lnTo>
                  <a:cubicBezTo>
                    <a:pt x="949" y="3012"/>
                    <a:pt x="1019" y="2932"/>
                    <a:pt x="1013" y="2835"/>
                  </a:cubicBezTo>
                  <a:lnTo>
                    <a:pt x="1013" y="184"/>
                  </a:lnTo>
                  <a:cubicBezTo>
                    <a:pt x="1019" y="90"/>
                    <a:pt x="949" y="1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4017900" y="2491900"/>
              <a:ext cx="25500" cy="65525"/>
            </a:xfrm>
            <a:custGeom>
              <a:rect b="b" l="l" r="r" t="t"/>
              <a:pathLst>
                <a:path extrusionOk="0" h="2621" w="1020">
                  <a:moveTo>
                    <a:pt x="167" y="1"/>
                  </a:moveTo>
                  <a:cubicBezTo>
                    <a:pt x="71" y="7"/>
                    <a:pt x="0" y="91"/>
                    <a:pt x="7" y="187"/>
                  </a:cubicBezTo>
                  <a:lnTo>
                    <a:pt x="7" y="2437"/>
                  </a:lnTo>
                  <a:cubicBezTo>
                    <a:pt x="0" y="2531"/>
                    <a:pt x="71" y="2614"/>
                    <a:pt x="167" y="2621"/>
                  </a:cubicBezTo>
                  <a:lnTo>
                    <a:pt x="852" y="2621"/>
                  </a:lnTo>
                  <a:cubicBezTo>
                    <a:pt x="948" y="2614"/>
                    <a:pt x="1019" y="2531"/>
                    <a:pt x="1013" y="2437"/>
                  </a:cubicBezTo>
                  <a:lnTo>
                    <a:pt x="1013" y="187"/>
                  </a:lnTo>
                  <a:cubicBezTo>
                    <a:pt x="1019" y="91"/>
                    <a:pt x="948" y="7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4067000" y="2469975"/>
              <a:ext cx="26125" cy="109400"/>
            </a:xfrm>
            <a:custGeom>
              <a:rect b="b" l="l" r="r" t="t"/>
              <a:pathLst>
                <a:path extrusionOk="0" h="4376" w="1045">
                  <a:moveTo>
                    <a:pt x="167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4192"/>
                  </a:lnTo>
                  <a:cubicBezTo>
                    <a:pt x="0" y="4285"/>
                    <a:pt x="71" y="4369"/>
                    <a:pt x="167" y="4375"/>
                  </a:cubicBezTo>
                  <a:lnTo>
                    <a:pt x="881" y="4375"/>
                  </a:lnTo>
                  <a:cubicBezTo>
                    <a:pt x="974" y="4369"/>
                    <a:pt x="1045" y="4285"/>
                    <a:pt x="1041" y="4192"/>
                  </a:cubicBezTo>
                  <a:lnTo>
                    <a:pt x="1041" y="184"/>
                  </a:lnTo>
                  <a:cubicBezTo>
                    <a:pt x="1045" y="87"/>
                    <a:pt x="974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4115375" y="2462750"/>
              <a:ext cx="28225" cy="123775"/>
            </a:xfrm>
            <a:custGeom>
              <a:rect b="b" l="l" r="r" t="t"/>
              <a:pathLst>
                <a:path extrusionOk="0" h="4951" w="1129">
                  <a:moveTo>
                    <a:pt x="167" y="0"/>
                  </a:moveTo>
                  <a:cubicBezTo>
                    <a:pt x="74" y="10"/>
                    <a:pt x="0" y="90"/>
                    <a:pt x="6" y="187"/>
                  </a:cubicBezTo>
                  <a:lnTo>
                    <a:pt x="6" y="4767"/>
                  </a:lnTo>
                  <a:cubicBezTo>
                    <a:pt x="0" y="4860"/>
                    <a:pt x="74" y="4944"/>
                    <a:pt x="167" y="4950"/>
                  </a:cubicBezTo>
                  <a:lnTo>
                    <a:pt x="964" y="4950"/>
                  </a:lnTo>
                  <a:cubicBezTo>
                    <a:pt x="1058" y="4944"/>
                    <a:pt x="1128" y="4860"/>
                    <a:pt x="1125" y="4767"/>
                  </a:cubicBezTo>
                  <a:lnTo>
                    <a:pt x="1125" y="187"/>
                  </a:lnTo>
                  <a:cubicBezTo>
                    <a:pt x="1128" y="90"/>
                    <a:pt x="1058" y="10"/>
                    <a:pt x="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4164150" y="2418800"/>
              <a:ext cx="29575" cy="211675"/>
            </a:xfrm>
            <a:custGeom>
              <a:rect b="b" l="l" r="r" t="t"/>
              <a:pathLst>
                <a:path extrusionOk="0" h="8467" w="1183">
                  <a:moveTo>
                    <a:pt x="167" y="0"/>
                  </a:moveTo>
                  <a:cubicBezTo>
                    <a:pt x="71" y="6"/>
                    <a:pt x="0" y="87"/>
                    <a:pt x="6" y="183"/>
                  </a:cubicBezTo>
                  <a:lnTo>
                    <a:pt x="6" y="8283"/>
                  </a:lnTo>
                  <a:cubicBezTo>
                    <a:pt x="0" y="8379"/>
                    <a:pt x="71" y="8460"/>
                    <a:pt x="167" y="8466"/>
                  </a:cubicBezTo>
                  <a:lnTo>
                    <a:pt x="1016" y="8466"/>
                  </a:lnTo>
                  <a:cubicBezTo>
                    <a:pt x="1112" y="8460"/>
                    <a:pt x="1183" y="8379"/>
                    <a:pt x="1176" y="8283"/>
                  </a:cubicBezTo>
                  <a:lnTo>
                    <a:pt x="1176" y="183"/>
                  </a:lnTo>
                  <a:cubicBezTo>
                    <a:pt x="1183" y="90"/>
                    <a:pt x="1112" y="6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4214925" y="2473275"/>
              <a:ext cx="26850" cy="102725"/>
            </a:xfrm>
            <a:custGeom>
              <a:rect b="b" l="l" r="r" t="t"/>
              <a:pathLst>
                <a:path extrusionOk="0" h="4109" w="1074">
                  <a:moveTo>
                    <a:pt x="168" y="0"/>
                  </a:moveTo>
                  <a:cubicBezTo>
                    <a:pt x="74" y="7"/>
                    <a:pt x="0" y="87"/>
                    <a:pt x="7" y="183"/>
                  </a:cubicBezTo>
                  <a:lnTo>
                    <a:pt x="7" y="3925"/>
                  </a:lnTo>
                  <a:cubicBezTo>
                    <a:pt x="0" y="4021"/>
                    <a:pt x="74" y="4102"/>
                    <a:pt x="168" y="4108"/>
                  </a:cubicBezTo>
                  <a:lnTo>
                    <a:pt x="907" y="4108"/>
                  </a:lnTo>
                  <a:cubicBezTo>
                    <a:pt x="1003" y="4102"/>
                    <a:pt x="1074" y="4021"/>
                    <a:pt x="1068" y="3925"/>
                  </a:cubicBezTo>
                  <a:lnTo>
                    <a:pt x="1068" y="183"/>
                  </a:lnTo>
                  <a:cubicBezTo>
                    <a:pt x="1074" y="90"/>
                    <a:pt x="1003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4262975" y="2471750"/>
              <a:ext cx="29600" cy="105850"/>
            </a:xfrm>
            <a:custGeom>
              <a:rect b="b" l="l" r="r" t="t"/>
              <a:pathLst>
                <a:path extrusionOk="0" h="4234" w="1184">
                  <a:moveTo>
                    <a:pt x="168" y="0"/>
                  </a:moveTo>
                  <a:cubicBezTo>
                    <a:pt x="74" y="7"/>
                    <a:pt x="1" y="87"/>
                    <a:pt x="7" y="183"/>
                  </a:cubicBezTo>
                  <a:lnTo>
                    <a:pt x="7" y="4050"/>
                  </a:lnTo>
                  <a:cubicBezTo>
                    <a:pt x="1" y="4143"/>
                    <a:pt x="74" y="4227"/>
                    <a:pt x="168" y="4233"/>
                  </a:cubicBezTo>
                  <a:lnTo>
                    <a:pt x="1016" y="4233"/>
                  </a:lnTo>
                  <a:cubicBezTo>
                    <a:pt x="1113" y="4227"/>
                    <a:pt x="1183" y="4143"/>
                    <a:pt x="1177" y="4050"/>
                  </a:cubicBezTo>
                  <a:lnTo>
                    <a:pt x="1177" y="183"/>
                  </a:lnTo>
                  <a:cubicBezTo>
                    <a:pt x="1183" y="87"/>
                    <a:pt x="1113" y="7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4313275" y="2499700"/>
              <a:ext cx="28075" cy="49850"/>
            </a:xfrm>
            <a:custGeom>
              <a:rect b="b" l="l" r="r" t="t"/>
              <a:pathLst>
                <a:path extrusionOk="0" h="1994" w="1123">
                  <a:moveTo>
                    <a:pt x="161" y="1"/>
                  </a:moveTo>
                  <a:cubicBezTo>
                    <a:pt x="71" y="1"/>
                    <a:pt x="1" y="84"/>
                    <a:pt x="1" y="184"/>
                  </a:cubicBezTo>
                  <a:lnTo>
                    <a:pt x="1" y="1810"/>
                  </a:lnTo>
                  <a:cubicBezTo>
                    <a:pt x="1" y="1910"/>
                    <a:pt x="71" y="1994"/>
                    <a:pt x="161" y="1994"/>
                  </a:cubicBezTo>
                  <a:lnTo>
                    <a:pt x="955" y="1994"/>
                  </a:lnTo>
                  <a:cubicBezTo>
                    <a:pt x="1052" y="1987"/>
                    <a:pt x="1122" y="1904"/>
                    <a:pt x="1116" y="1810"/>
                  </a:cubicBezTo>
                  <a:lnTo>
                    <a:pt x="1116" y="184"/>
                  </a:lnTo>
                  <a:cubicBezTo>
                    <a:pt x="1122" y="91"/>
                    <a:pt x="1052" y="7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4363575" y="2465475"/>
              <a:ext cx="26150" cy="118300"/>
            </a:xfrm>
            <a:custGeom>
              <a:rect b="b" l="l" r="r" t="t"/>
              <a:pathLst>
                <a:path extrusionOk="0" h="4732" w="1046">
                  <a:moveTo>
                    <a:pt x="168" y="1"/>
                  </a:moveTo>
                  <a:cubicBezTo>
                    <a:pt x="71" y="7"/>
                    <a:pt x="1" y="91"/>
                    <a:pt x="7" y="184"/>
                  </a:cubicBezTo>
                  <a:lnTo>
                    <a:pt x="7" y="4549"/>
                  </a:lnTo>
                  <a:cubicBezTo>
                    <a:pt x="1" y="4645"/>
                    <a:pt x="71" y="4725"/>
                    <a:pt x="168" y="4732"/>
                  </a:cubicBezTo>
                  <a:lnTo>
                    <a:pt x="881" y="4732"/>
                  </a:lnTo>
                  <a:cubicBezTo>
                    <a:pt x="975" y="4725"/>
                    <a:pt x="1045" y="4645"/>
                    <a:pt x="1042" y="4549"/>
                  </a:cubicBezTo>
                  <a:lnTo>
                    <a:pt x="1042" y="184"/>
                  </a:lnTo>
                  <a:cubicBezTo>
                    <a:pt x="1045" y="91"/>
                    <a:pt x="975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3670675" y="2499700"/>
              <a:ext cx="28075" cy="49850"/>
            </a:xfrm>
            <a:custGeom>
              <a:rect b="b" l="l" r="r" t="t"/>
              <a:pathLst>
                <a:path extrusionOk="0" h="1994" w="1123">
                  <a:moveTo>
                    <a:pt x="161" y="1"/>
                  </a:moveTo>
                  <a:cubicBezTo>
                    <a:pt x="71" y="1"/>
                    <a:pt x="1" y="84"/>
                    <a:pt x="1" y="184"/>
                  </a:cubicBezTo>
                  <a:lnTo>
                    <a:pt x="1" y="1810"/>
                  </a:lnTo>
                  <a:cubicBezTo>
                    <a:pt x="1" y="1910"/>
                    <a:pt x="71" y="1994"/>
                    <a:pt x="161" y="1994"/>
                  </a:cubicBezTo>
                  <a:lnTo>
                    <a:pt x="955" y="1994"/>
                  </a:lnTo>
                  <a:cubicBezTo>
                    <a:pt x="1052" y="1987"/>
                    <a:pt x="1122" y="1904"/>
                    <a:pt x="1116" y="1810"/>
                  </a:cubicBezTo>
                  <a:lnTo>
                    <a:pt x="1116" y="184"/>
                  </a:lnTo>
                  <a:cubicBezTo>
                    <a:pt x="1122" y="91"/>
                    <a:pt x="1052" y="7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3720975" y="2465475"/>
              <a:ext cx="26150" cy="118300"/>
            </a:xfrm>
            <a:custGeom>
              <a:rect b="b" l="l" r="r" t="t"/>
              <a:pathLst>
                <a:path extrusionOk="0" h="4732" w="1046">
                  <a:moveTo>
                    <a:pt x="168" y="1"/>
                  </a:moveTo>
                  <a:cubicBezTo>
                    <a:pt x="72" y="7"/>
                    <a:pt x="1" y="91"/>
                    <a:pt x="7" y="184"/>
                  </a:cubicBezTo>
                  <a:lnTo>
                    <a:pt x="7" y="4549"/>
                  </a:lnTo>
                  <a:cubicBezTo>
                    <a:pt x="1" y="4645"/>
                    <a:pt x="72" y="4725"/>
                    <a:pt x="168" y="4732"/>
                  </a:cubicBezTo>
                  <a:lnTo>
                    <a:pt x="881" y="4732"/>
                  </a:lnTo>
                  <a:cubicBezTo>
                    <a:pt x="975" y="4725"/>
                    <a:pt x="1045" y="4645"/>
                    <a:pt x="1042" y="4549"/>
                  </a:cubicBezTo>
                  <a:lnTo>
                    <a:pt x="1042" y="184"/>
                  </a:lnTo>
                  <a:cubicBezTo>
                    <a:pt x="1045" y="91"/>
                    <a:pt x="975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5"/>
            <p:cNvSpPr/>
            <p:nvPr/>
          </p:nvSpPr>
          <p:spPr>
            <a:xfrm>
              <a:off x="4459275" y="2449000"/>
              <a:ext cx="32425" cy="151325"/>
            </a:xfrm>
            <a:custGeom>
              <a:rect b="b" l="l" r="r" t="t"/>
              <a:pathLst>
                <a:path extrusionOk="0" h="6053" w="1297">
                  <a:moveTo>
                    <a:pt x="168" y="1"/>
                  </a:moveTo>
                  <a:cubicBezTo>
                    <a:pt x="75" y="7"/>
                    <a:pt x="1" y="87"/>
                    <a:pt x="7" y="184"/>
                  </a:cubicBezTo>
                  <a:lnTo>
                    <a:pt x="7" y="5870"/>
                  </a:lnTo>
                  <a:cubicBezTo>
                    <a:pt x="1" y="5963"/>
                    <a:pt x="75" y="6047"/>
                    <a:pt x="168" y="6053"/>
                  </a:cubicBezTo>
                  <a:lnTo>
                    <a:pt x="1132" y="6053"/>
                  </a:lnTo>
                  <a:cubicBezTo>
                    <a:pt x="1225" y="6047"/>
                    <a:pt x="1296" y="5963"/>
                    <a:pt x="1293" y="5870"/>
                  </a:cubicBezTo>
                  <a:lnTo>
                    <a:pt x="1293" y="181"/>
                  </a:lnTo>
                  <a:cubicBezTo>
                    <a:pt x="1296" y="87"/>
                    <a:pt x="1225" y="7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5"/>
            <p:cNvSpPr/>
            <p:nvPr/>
          </p:nvSpPr>
          <p:spPr>
            <a:xfrm>
              <a:off x="4512225" y="2483000"/>
              <a:ext cx="25500" cy="83350"/>
            </a:xfrm>
            <a:custGeom>
              <a:rect b="b" l="l" r="r" t="t"/>
              <a:pathLst>
                <a:path extrusionOk="0" h="3334" w="1020">
                  <a:moveTo>
                    <a:pt x="165" y="0"/>
                  </a:moveTo>
                  <a:cubicBezTo>
                    <a:pt x="72" y="7"/>
                    <a:pt x="1" y="90"/>
                    <a:pt x="4" y="183"/>
                  </a:cubicBezTo>
                  <a:lnTo>
                    <a:pt x="4" y="3147"/>
                  </a:lnTo>
                  <a:cubicBezTo>
                    <a:pt x="1" y="3243"/>
                    <a:pt x="72" y="3324"/>
                    <a:pt x="165" y="3333"/>
                  </a:cubicBezTo>
                  <a:lnTo>
                    <a:pt x="853" y="3333"/>
                  </a:lnTo>
                  <a:cubicBezTo>
                    <a:pt x="946" y="3324"/>
                    <a:pt x="1020" y="3243"/>
                    <a:pt x="1013" y="3147"/>
                  </a:cubicBezTo>
                  <a:lnTo>
                    <a:pt x="1013" y="183"/>
                  </a:lnTo>
                  <a:cubicBezTo>
                    <a:pt x="1013" y="84"/>
                    <a:pt x="939" y="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4562700" y="2496250"/>
              <a:ext cx="23400" cy="56825"/>
            </a:xfrm>
            <a:custGeom>
              <a:rect b="b" l="l" r="r" t="t"/>
              <a:pathLst>
                <a:path extrusionOk="0" h="2273" w="936">
                  <a:moveTo>
                    <a:pt x="168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2090"/>
                  </a:lnTo>
                  <a:cubicBezTo>
                    <a:pt x="0" y="2183"/>
                    <a:pt x="71" y="2267"/>
                    <a:pt x="168" y="2273"/>
                  </a:cubicBezTo>
                  <a:lnTo>
                    <a:pt x="769" y="2273"/>
                  </a:lnTo>
                  <a:cubicBezTo>
                    <a:pt x="865" y="2267"/>
                    <a:pt x="936" y="2183"/>
                    <a:pt x="929" y="2090"/>
                  </a:cubicBezTo>
                  <a:lnTo>
                    <a:pt x="929" y="184"/>
                  </a:lnTo>
                  <a:cubicBezTo>
                    <a:pt x="936" y="87"/>
                    <a:pt x="865" y="7"/>
                    <a:pt x="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5"/>
            <p:cNvSpPr/>
            <p:nvPr/>
          </p:nvSpPr>
          <p:spPr>
            <a:xfrm>
              <a:off x="4611075" y="2462500"/>
              <a:ext cx="25500" cy="124325"/>
            </a:xfrm>
            <a:custGeom>
              <a:rect b="b" l="l" r="r" t="t"/>
              <a:pathLst>
                <a:path extrusionOk="0" h="4973" w="1020">
                  <a:moveTo>
                    <a:pt x="168" y="1"/>
                  </a:moveTo>
                  <a:cubicBezTo>
                    <a:pt x="71" y="7"/>
                    <a:pt x="0" y="87"/>
                    <a:pt x="7" y="184"/>
                  </a:cubicBezTo>
                  <a:lnTo>
                    <a:pt x="7" y="4790"/>
                  </a:lnTo>
                  <a:cubicBezTo>
                    <a:pt x="0" y="4883"/>
                    <a:pt x="71" y="4967"/>
                    <a:pt x="168" y="4973"/>
                  </a:cubicBezTo>
                  <a:lnTo>
                    <a:pt x="852" y="4973"/>
                  </a:lnTo>
                  <a:cubicBezTo>
                    <a:pt x="949" y="4967"/>
                    <a:pt x="1019" y="4883"/>
                    <a:pt x="1013" y="4790"/>
                  </a:cubicBezTo>
                  <a:lnTo>
                    <a:pt x="1013" y="184"/>
                  </a:lnTo>
                  <a:cubicBezTo>
                    <a:pt x="1019" y="87"/>
                    <a:pt x="949" y="7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5"/>
            <p:cNvSpPr/>
            <p:nvPr/>
          </p:nvSpPr>
          <p:spPr>
            <a:xfrm>
              <a:off x="4660500" y="2486850"/>
              <a:ext cx="25475" cy="75475"/>
            </a:xfrm>
            <a:custGeom>
              <a:rect b="b" l="l" r="r" t="t"/>
              <a:pathLst>
                <a:path extrusionOk="0" h="3019" w="1019">
                  <a:moveTo>
                    <a:pt x="167" y="0"/>
                  </a:moveTo>
                  <a:cubicBezTo>
                    <a:pt x="71" y="10"/>
                    <a:pt x="0" y="90"/>
                    <a:pt x="7" y="184"/>
                  </a:cubicBezTo>
                  <a:lnTo>
                    <a:pt x="7" y="2835"/>
                  </a:lnTo>
                  <a:cubicBezTo>
                    <a:pt x="0" y="2932"/>
                    <a:pt x="71" y="3012"/>
                    <a:pt x="167" y="3019"/>
                  </a:cubicBezTo>
                  <a:lnTo>
                    <a:pt x="852" y="3019"/>
                  </a:lnTo>
                  <a:cubicBezTo>
                    <a:pt x="948" y="3012"/>
                    <a:pt x="1019" y="2932"/>
                    <a:pt x="1013" y="2835"/>
                  </a:cubicBezTo>
                  <a:lnTo>
                    <a:pt x="1013" y="184"/>
                  </a:lnTo>
                  <a:cubicBezTo>
                    <a:pt x="1019" y="90"/>
                    <a:pt x="948" y="1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4709900" y="2491900"/>
              <a:ext cx="25500" cy="65525"/>
            </a:xfrm>
            <a:custGeom>
              <a:rect b="b" l="l" r="r" t="t"/>
              <a:pathLst>
                <a:path extrusionOk="0" h="2621" w="1020">
                  <a:moveTo>
                    <a:pt x="168" y="1"/>
                  </a:moveTo>
                  <a:cubicBezTo>
                    <a:pt x="72" y="7"/>
                    <a:pt x="1" y="91"/>
                    <a:pt x="7" y="187"/>
                  </a:cubicBezTo>
                  <a:lnTo>
                    <a:pt x="7" y="2437"/>
                  </a:lnTo>
                  <a:cubicBezTo>
                    <a:pt x="1" y="2531"/>
                    <a:pt x="72" y="2614"/>
                    <a:pt x="168" y="2621"/>
                  </a:cubicBezTo>
                  <a:lnTo>
                    <a:pt x="853" y="2621"/>
                  </a:lnTo>
                  <a:cubicBezTo>
                    <a:pt x="949" y="2614"/>
                    <a:pt x="1020" y="2531"/>
                    <a:pt x="1013" y="2437"/>
                  </a:cubicBezTo>
                  <a:lnTo>
                    <a:pt x="1013" y="187"/>
                  </a:lnTo>
                  <a:cubicBezTo>
                    <a:pt x="1020" y="91"/>
                    <a:pt x="949" y="7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4413000" y="2465475"/>
              <a:ext cx="26225" cy="118300"/>
            </a:xfrm>
            <a:custGeom>
              <a:rect b="b" l="l" r="r" t="t"/>
              <a:pathLst>
                <a:path extrusionOk="0" h="4732" w="1049">
                  <a:moveTo>
                    <a:pt x="168" y="1"/>
                  </a:moveTo>
                  <a:cubicBezTo>
                    <a:pt x="71" y="7"/>
                    <a:pt x="0" y="91"/>
                    <a:pt x="7" y="184"/>
                  </a:cubicBezTo>
                  <a:lnTo>
                    <a:pt x="7" y="4549"/>
                  </a:lnTo>
                  <a:cubicBezTo>
                    <a:pt x="0" y="4645"/>
                    <a:pt x="71" y="4725"/>
                    <a:pt x="168" y="4732"/>
                  </a:cubicBezTo>
                  <a:lnTo>
                    <a:pt x="881" y="4732"/>
                  </a:lnTo>
                  <a:cubicBezTo>
                    <a:pt x="974" y="4725"/>
                    <a:pt x="1048" y="4645"/>
                    <a:pt x="1042" y="4549"/>
                  </a:cubicBezTo>
                  <a:lnTo>
                    <a:pt x="1042" y="184"/>
                  </a:lnTo>
                  <a:cubicBezTo>
                    <a:pt x="1048" y="91"/>
                    <a:pt x="974" y="7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5105325" y="2483000"/>
              <a:ext cx="25575" cy="83350"/>
            </a:xfrm>
            <a:custGeom>
              <a:rect b="b" l="l" r="r" t="t"/>
              <a:pathLst>
                <a:path extrusionOk="0" h="3334" w="1023">
                  <a:moveTo>
                    <a:pt x="168" y="0"/>
                  </a:moveTo>
                  <a:cubicBezTo>
                    <a:pt x="75" y="7"/>
                    <a:pt x="1" y="90"/>
                    <a:pt x="7" y="183"/>
                  </a:cubicBezTo>
                  <a:lnTo>
                    <a:pt x="7" y="3147"/>
                  </a:lnTo>
                  <a:cubicBezTo>
                    <a:pt x="1" y="3243"/>
                    <a:pt x="75" y="3324"/>
                    <a:pt x="168" y="3333"/>
                  </a:cubicBezTo>
                  <a:lnTo>
                    <a:pt x="856" y="3333"/>
                  </a:lnTo>
                  <a:cubicBezTo>
                    <a:pt x="949" y="3324"/>
                    <a:pt x="1023" y="3243"/>
                    <a:pt x="1017" y="3147"/>
                  </a:cubicBezTo>
                  <a:lnTo>
                    <a:pt x="1017" y="183"/>
                  </a:lnTo>
                  <a:cubicBezTo>
                    <a:pt x="1020" y="90"/>
                    <a:pt x="949" y="7"/>
                    <a:pt x="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5155800" y="2496250"/>
              <a:ext cx="23475" cy="56825"/>
            </a:xfrm>
            <a:custGeom>
              <a:rect b="b" l="l" r="r" t="t"/>
              <a:pathLst>
                <a:path extrusionOk="0" h="2273" w="939">
                  <a:moveTo>
                    <a:pt x="168" y="1"/>
                  </a:moveTo>
                  <a:cubicBezTo>
                    <a:pt x="74" y="7"/>
                    <a:pt x="0" y="87"/>
                    <a:pt x="7" y="184"/>
                  </a:cubicBezTo>
                  <a:lnTo>
                    <a:pt x="7" y="2090"/>
                  </a:lnTo>
                  <a:cubicBezTo>
                    <a:pt x="0" y="2183"/>
                    <a:pt x="74" y="2267"/>
                    <a:pt x="168" y="2273"/>
                  </a:cubicBezTo>
                  <a:lnTo>
                    <a:pt x="772" y="2273"/>
                  </a:lnTo>
                  <a:cubicBezTo>
                    <a:pt x="868" y="2267"/>
                    <a:pt x="939" y="2183"/>
                    <a:pt x="932" y="2090"/>
                  </a:cubicBezTo>
                  <a:lnTo>
                    <a:pt x="932" y="184"/>
                  </a:lnTo>
                  <a:cubicBezTo>
                    <a:pt x="939" y="87"/>
                    <a:pt x="868" y="7"/>
                    <a:pt x="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5"/>
            <p:cNvSpPr/>
            <p:nvPr/>
          </p:nvSpPr>
          <p:spPr>
            <a:xfrm>
              <a:off x="5204250" y="2462500"/>
              <a:ext cx="25325" cy="124325"/>
            </a:xfrm>
            <a:custGeom>
              <a:rect b="b" l="l" r="r" t="t"/>
              <a:pathLst>
                <a:path extrusionOk="0" h="4973" w="1013">
                  <a:moveTo>
                    <a:pt x="168" y="1"/>
                  </a:moveTo>
                  <a:cubicBezTo>
                    <a:pt x="71" y="7"/>
                    <a:pt x="1" y="87"/>
                    <a:pt x="7" y="184"/>
                  </a:cubicBezTo>
                  <a:lnTo>
                    <a:pt x="7" y="4790"/>
                  </a:lnTo>
                  <a:cubicBezTo>
                    <a:pt x="1" y="4883"/>
                    <a:pt x="71" y="4967"/>
                    <a:pt x="168" y="4973"/>
                  </a:cubicBezTo>
                  <a:lnTo>
                    <a:pt x="852" y="4973"/>
                  </a:lnTo>
                  <a:cubicBezTo>
                    <a:pt x="942" y="4973"/>
                    <a:pt x="1013" y="4893"/>
                    <a:pt x="1013" y="4790"/>
                  </a:cubicBezTo>
                  <a:lnTo>
                    <a:pt x="1013" y="184"/>
                  </a:lnTo>
                  <a:cubicBezTo>
                    <a:pt x="1013" y="84"/>
                    <a:pt x="942" y="1"/>
                    <a:pt x="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5253675" y="2486850"/>
              <a:ext cx="25500" cy="75475"/>
            </a:xfrm>
            <a:custGeom>
              <a:rect b="b" l="l" r="r" t="t"/>
              <a:pathLst>
                <a:path extrusionOk="0" h="3019" w="1020">
                  <a:moveTo>
                    <a:pt x="167" y="0"/>
                  </a:moveTo>
                  <a:cubicBezTo>
                    <a:pt x="71" y="10"/>
                    <a:pt x="0" y="90"/>
                    <a:pt x="7" y="184"/>
                  </a:cubicBezTo>
                  <a:lnTo>
                    <a:pt x="7" y="2835"/>
                  </a:lnTo>
                  <a:cubicBezTo>
                    <a:pt x="0" y="2932"/>
                    <a:pt x="71" y="3012"/>
                    <a:pt x="167" y="3019"/>
                  </a:cubicBezTo>
                  <a:lnTo>
                    <a:pt x="852" y="3019"/>
                  </a:lnTo>
                  <a:cubicBezTo>
                    <a:pt x="948" y="3012"/>
                    <a:pt x="1019" y="2932"/>
                    <a:pt x="1013" y="2835"/>
                  </a:cubicBezTo>
                  <a:lnTo>
                    <a:pt x="1013" y="184"/>
                  </a:lnTo>
                  <a:cubicBezTo>
                    <a:pt x="1019" y="90"/>
                    <a:pt x="948" y="1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5303175" y="2491900"/>
              <a:ext cx="25400" cy="65525"/>
            </a:xfrm>
            <a:custGeom>
              <a:rect b="b" l="l" r="r" t="t"/>
              <a:pathLst>
                <a:path extrusionOk="0" h="2621" w="1016">
                  <a:moveTo>
                    <a:pt x="161" y="1"/>
                  </a:moveTo>
                  <a:cubicBezTo>
                    <a:pt x="74" y="1"/>
                    <a:pt x="0" y="85"/>
                    <a:pt x="0" y="187"/>
                  </a:cubicBezTo>
                  <a:lnTo>
                    <a:pt x="0" y="2437"/>
                  </a:lnTo>
                  <a:cubicBezTo>
                    <a:pt x="0" y="2537"/>
                    <a:pt x="74" y="2621"/>
                    <a:pt x="161" y="2621"/>
                  </a:cubicBezTo>
                  <a:lnTo>
                    <a:pt x="849" y="2621"/>
                  </a:lnTo>
                  <a:cubicBezTo>
                    <a:pt x="942" y="2614"/>
                    <a:pt x="1016" y="2531"/>
                    <a:pt x="1009" y="2437"/>
                  </a:cubicBezTo>
                  <a:lnTo>
                    <a:pt x="1009" y="187"/>
                  </a:lnTo>
                  <a:cubicBezTo>
                    <a:pt x="1016" y="91"/>
                    <a:pt x="945" y="11"/>
                    <a:pt x="8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5352350" y="2469975"/>
              <a:ext cx="25975" cy="109400"/>
            </a:xfrm>
            <a:custGeom>
              <a:rect b="b" l="l" r="r" t="t"/>
              <a:pathLst>
                <a:path extrusionOk="0" h="4376" w="1039">
                  <a:moveTo>
                    <a:pt x="161" y="1"/>
                  </a:moveTo>
                  <a:cubicBezTo>
                    <a:pt x="71" y="1"/>
                    <a:pt x="0" y="81"/>
                    <a:pt x="0" y="184"/>
                  </a:cubicBezTo>
                  <a:lnTo>
                    <a:pt x="0" y="4192"/>
                  </a:lnTo>
                  <a:cubicBezTo>
                    <a:pt x="0" y="4291"/>
                    <a:pt x="71" y="4375"/>
                    <a:pt x="161" y="4375"/>
                  </a:cubicBezTo>
                  <a:lnTo>
                    <a:pt x="875" y="4375"/>
                  </a:lnTo>
                  <a:cubicBezTo>
                    <a:pt x="968" y="4369"/>
                    <a:pt x="1038" y="4285"/>
                    <a:pt x="1035" y="4192"/>
                  </a:cubicBezTo>
                  <a:lnTo>
                    <a:pt x="1035" y="184"/>
                  </a:lnTo>
                  <a:cubicBezTo>
                    <a:pt x="1038" y="87"/>
                    <a:pt x="968" y="7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5"/>
            <p:cNvSpPr/>
            <p:nvPr/>
          </p:nvSpPr>
          <p:spPr>
            <a:xfrm>
              <a:off x="5400550" y="2462750"/>
              <a:ext cx="28225" cy="123775"/>
            </a:xfrm>
            <a:custGeom>
              <a:rect b="b" l="l" r="r" t="t"/>
              <a:pathLst>
                <a:path extrusionOk="0" h="4951" w="1129">
                  <a:moveTo>
                    <a:pt x="168" y="0"/>
                  </a:moveTo>
                  <a:cubicBezTo>
                    <a:pt x="75" y="10"/>
                    <a:pt x="1" y="90"/>
                    <a:pt x="7" y="187"/>
                  </a:cubicBezTo>
                  <a:lnTo>
                    <a:pt x="7" y="4767"/>
                  </a:lnTo>
                  <a:cubicBezTo>
                    <a:pt x="1" y="4860"/>
                    <a:pt x="75" y="4944"/>
                    <a:pt x="168" y="4950"/>
                  </a:cubicBezTo>
                  <a:lnTo>
                    <a:pt x="965" y="4950"/>
                  </a:lnTo>
                  <a:cubicBezTo>
                    <a:pt x="1058" y="4944"/>
                    <a:pt x="1129" y="4860"/>
                    <a:pt x="1126" y="4767"/>
                  </a:cubicBezTo>
                  <a:lnTo>
                    <a:pt x="1126" y="187"/>
                  </a:lnTo>
                  <a:cubicBezTo>
                    <a:pt x="1129" y="90"/>
                    <a:pt x="1058" y="10"/>
                    <a:pt x="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5"/>
            <p:cNvSpPr/>
            <p:nvPr/>
          </p:nvSpPr>
          <p:spPr>
            <a:xfrm>
              <a:off x="5449325" y="2418800"/>
              <a:ext cx="29600" cy="211675"/>
            </a:xfrm>
            <a:custGeom>
              <a:rect b="b" l="l" r="r" t="t"/>
              <a:pathLst>
                <a:path extrusionOk="0" h="8467" w="1184">
                  <a:moveTo>
                    <a:pt x="168" y="0"/>
                  </a:moveTo>
                  <a:cubicBezTo>
                    <a:pt x="72" y="6"/>
                    <a:pt x="1" y="87"/>
                    <a:pt x="7" y="183"/>
                  </a:cubicBezTo>
                  <a:lnTo>
                    <a:pt x="7" y="8283"/>
                  </a:lnTo>
                  <a:cubicBezTo>
                    <a:pt x="1" y="8379"/>
                    <a:pt x="72" y="8460"/>
                    <a:pt x="168" y="8466"/>
                  </a:cubicBezTo>
                  <a:lnTo>
                    <a:pt x="1017" y="8466"/>
                  </a:lnTo>
                  <a:cubicBezTo>
                    <a:pt x="1113" y="8460"/>
                    <a:pt x="1184" y="8379"/>
                    <a:pt x="1177" y="8283"/>
                  </a:cubicBezTo>
                  <a:lnTo>
                    <a:pt x="1177" y="183"/>
                  </a:lnTo>
                  <a:cubicBezTo>
                    <a:pt x="1184" y="90"/>
                    <a:pt x="1113" y="6"/>
                    <a:pt x="1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5500125" y="2473275"/>
              <a:ext cx="26850" cy="102725"/>
            </a:xfrm>
            <a:custGeom>
              <a:rect b="b" l="l" r="r" t="t"/>
              <a:pathLst>
                <a:path extrusionOk="0" h="4109" w="1074">
                  <a:moveTo>
                    <a:pt x="167" y="0"/>
                  </a:moveTo>
                  <a:cubicBezTo>
                    <a:pt x="74" y="7"/>
                    <a:pt x="0" y="90"/>
                    <a:pt x="7" y="183"/>
                  </a:cubicBezTo>
                  <a:lnTo>
                    <a:pt x="7" y="3925"/>
                  </a:lnTo>
                  <a:cubicBezTo>
                    <a:pt x="0" y="4021"/>
                    <a:pt x="74" y="4102"/>
                    <a:pt x="167" y="4108"/>
                  </a:cubicBezTo>
                  <a:lnTo>
                    <a:pt x="907" y="4108"/>
                  </a:lnTo>
                  <a:cubicBezTo>
                    <a:pt x="1003" y="4102"/>
                    <a:pt x="1074" y="4021"/>
                    <a:pt x="1067" y="3925"/>
                  </a:cubicBezTo>
                  <a:lnTo>
                    <a:pt x="1067" y="183"/>
                  </a:lnTo>
                  <a:cubicBezTo>
                    <a:pt x="1074" y="87"/>
                    <a:pt x="1003" y="7"/>
                    <a:pt x="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25"/>
          <p:cNvGrpSpPr/>
          <p:nvPr/>
        </p:nvGrpSpPr>
        <p:grpSpPr>
          <a:xfrm>
            <a:off x="446667" y="3354871"/>
            <a:ext cx="4440401" cy="1589226"/>
            <a:chOff x="2545400" y="2649725"/>
            <a:chExt cx="2818050" cy="1905775"/>
          </a:xfrm>
        </p:grpSpPr>
        <p:sp>
          <p:nvSpPr>
            <p:cNvPr id="1407" name="Google Shape;1407;p25"/>
            <p:cNvSpPr/>
            <p:nvPr/>
          </p:nvSpPr>
          <p:spPr>
            <a:xfrm>
              <a:off x="2578325" y="2673925"/>
              <a:ext cx="2785125" cy="1857500"/>
            </a:xfrm>
            <a:custGeom>
              <a:rect b="b" l="l" r="r" t="t"/>
              <a:pathLst>
                <a:path extrusionOk="0" h="74300" w="111405">
                  <a:moveTo>
                    <a:pt x="94" y="0"/>
                  </a:moveTo>
                  <a:cubicBezTo>
                    <a:pt x="50" y="0"/>
                    <a:pt x="6" y="29"/>
                    <a:pt x="1" y="87"/>
                  </a:cubicBezTo>
                  <a:lnTo>
                    <a:pt x="1" y="74210"/>
                  </a:lnTo>
                  <a:cubicBezTo>
                    <a:pt x="1" y="74261"/>
                    <a:pt x="43" y="74300"/>
                    <a:pt x="94" y="74300"/>
                  </a:cubicBezTo>
                  <a:lnTo>
                    <a:pt x="111289" y="74300"/>
                  </a:lnTo>
                  <a:cubicBezTo>
                    <a:pt x="111405" y="74293"/>
                    <a:pt x="111405" y="74123"/>
                    <a:pt x="111289" y="74116"/>
                  </a:cubicBezTo>
                  <a:lnTo>
                    <a:pt x="187" y="74116"/>
                  </a:lnTo>
                  <a:lnTo>
                    <a:pt x="187" y="87"/>
                  </a:lnTo>
                  <a:cubicBezTo>
                    <a:pt x="183" y="29"/>
                    <a:pt x="138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2545400" y="2649725"/>
              <a:ext cx="61650" cy="52700"/>
            </a:xfrm>
            <a:custGeom>
              <a:rect b="b" l="l" r="r" t="t"/>
              <a:pathLst>
                <a:path extrusionOk="0" h="2108" w="2466">
                  <a:moveTo>
                    <a:pt x="1411" y="1"/>
                  </a:moveTo>
                  <a:cubicBezTo>
                    <a:pt x="473" y="1"/>
                    <a:pt x="0" y="1135"/>
                    <a:pt x="666" y="1797"/>
                  </a:cubicBezTo>
                  <a:cubicBezTo>
                    <a:pt x="868" y="2000"/>
                    <a:pt x="1139" y="2107"/>
                    <a:pt x="1414" y="2107"/>
                  </a:cubicBezTo>
                  <a:cubicBezTo>
                    <a:pt x="1548" y="2107"/>
                    <a:pt x="1684" y="2082"/>
                    <a:pt x="1813" y="2029"/>
                  </a:cubicBezTo>
                  <a:cubicBezTo>
                    <a:pt x="2208" y="1865"/>
                    <a:pt x="2465" y="1479"/>
                    <a:pt x="2465" y="1055"/>
                  </a:cubicBezTo>
                  <a:cubicBezTo>
                    <a:pt x="2465" y="473"/>
                    <a:pt x="1993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2545400" y="4502800"/>
              <a:ext cx="61650" cy="52700"/>
            </a:xfrm>
            <a:custGeom>
              <a:rect b="b" l="l" r="r" t="t"/>
              <a:pathLst>
                <a:path extrusionOk="0" h="2108" w="2466">
                  <a:moveTo>
                    <a:pt x="1411" y="0"/>
                  </a:moveTo>
                  <a:cubicBezTo>
                    <a:pt x="473" y="0"/>
                    <a:pt x="0" y="1135"/>
                    <a:pt x="666" y="1797"/>
                  </a:cubicBezTo>
                  <a:cubicBezTo>
                    <a:pt x="868" y="2000"/>
                    <a:pt x="1139" y="2107"/>
                    <a:pt x="1414" y="2107"/>
                  </a:cubicBezTo>
                  <a:cubicBezTo>
                    <a:pt x="1548" y="2107"/>
                    <a:pt x="1684" y="2081"/>
                    <a:pt x="1813" y="2029"/>
                  </a:cubicBezTo>
                  <a:cubicBezTo>
                    <a:pt x="2208" y="1865"/>
                    <a:pt x="2465" y="1479"/>
                    <a:pt x="2465" y="1055"/>
                  </a:cubicBezTo>
                  <a:cubicBezTo>
                    <a:pt x="2465" y="473"/>
                    <a:pt x="1993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2545400" y="4132200"/>
              <a:ext cx="61650" cy="52675"/>
            </a:xfrm>
            <a:custGeom>
              <a:rect b="b" l="l" r="r" t="t"/>
              <a:pathLst>
                <a:path extrusionOk="0" h="2107" w="2466">
                  <a:moveTo>
                    <a:pt x="1411" y="1"/>
                  </a:moveTo>
                  <a:cubicBezTo>
                    <a:pt x="473" y="1"/>
                    <a:pt x="0" y="1135"/>
                    <a:pt x="666" y="1797"/>
                  </a:cubicBezTo>
                  <a:cubicBezTo>
                    <a:pt x="867" y="1999"/>
                    <a:pt x="1137" y="2106"/>
                    <a:pt x="1410" y="2106"/>
                  </a:cubicBezTo>
                  <a:cubicBezTo>
                    <a:pt x="1546" y="2106"/>
                    <a:pt x="1683" y="2080"/>
                    <a:pt x="1813" y="2025"/>
                  </a:cubicBezTo>
                  <a:cubicBezTo>
                    <a:pt x="2208" y="1865"/>
                    <a:pt x="2465" y="1479"/>
                    <a:pt x="2465" y="1055"/>
                  </a:cubicBezTo>
                  <a:cubicBezTo>
                    <a:pt x="2465" y="470"/>
                    <a:pt x="1993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2545400" y="3761525"/>
              <a:ext cx="61650" cy="52750"/>
            </a:xfrm>
            <a:custGeom>
              <a:rect b="b" l="l" r="r" t="t"/>
              <a:pathLst>
                <a:path extrusionOk="0" h="2110" w="2466">
                  <a:moveTo>
                    <a:pt x="1411" y="0"/>
                  </a:moveTo>
                  <a:cubicBezTo>
                    <a:pt x="473" y="0"/>
                    <a:pt x="0" y="1135"/>
                    <a:pt x="666" y="1800"/>
                  </a:cubicBezTo>
                  <a:cubicBezTo>
                    <a:pt x="867" y="2002"/>
                    <a:pt x="1137" y="2109"/>
                    <a:pt x="1410" y="2109"/>
                  </a:cubicBezTo>
                  <a:cubicBezTo>
                    <a:pt x="1546" y="2109"/>
                    <a:pt x="1683" y="2083"/>
                    <a:pt x="1813" y="2029"/>
                  </a:cubicBezTo>
                  <a:cubicBezTo>
                    <a:pt x="2208" y="1865"/>
                    <a:pt x="2465" y="1482"/>
                    <a:pt x="2465" y="1055"/>
                  </a:cubicBezTo>
                  <a:cubicBezTo>
                    <a:pt x="2465" y="473"/>
                    <a:pt x="1993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545400" y="3390925"/>
              <a:ext cx="61650" cy="52750"/>
            </a:xfrm>
            <a:custGeom>
              <a:rect b="b" l="l" r="r" t="t"/>
              <a:pathLst>
                <a:path extrusionOk="0" h="2110" w="2466">
                  <a:moveTo>
                    <a:pt x="1411" y="0"/>
                  </a:moveTo>
                  <a:cubicBezTo>
                    <a:pt x="473" y="0"/>
                    <a:pt x="0" y="1135"/>
                    <a:pt x="666" y="1800"/>
                  </a:cubicBezTo>
                  <a:cubicBezTo>
                    <a:pt x="867" y="2002"/>
                    <a:pt x="1137" y="2109"/>
                    <a:pt x="1410" y="2109"/>
                  </a:cubicBezTo>
                  <a:cubicBezTo>
                    <a:pt x="1546" y="2109"/>
                    <a:pt x="1683" y="2083"/>
                    <a:pt x="1813" y="2029"/>
                  </a:cubicBezTo>
                  <a:cubicBezTo>
                    <a:pt x="2208" y="1865"/>
                    <a:pt x="2465" y="1482"/>
                    <a:pt x="2465" y="1055"/>
                  </a:cubicBezTo>
                  <a:cubicBezTo>
                    <a:pt x="2465" y="473"/>
                    <a:pt x="1993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545400" y="3020325"/>
              <a:ext cx="61650" cy="52725"/>
            </a:xfrm>
            <a:custGeom>
              <a:rect b="b" l="l" r="r" t="t"/>
              <a:pathLst>
                <a:path extrusionOk="0" h="2109" w="2466">
                  <a:moveTo>
                    <a:pt x="1411" y="1"/>
                  </a:moveTo>
                  <a:cubicBezTo>
                    <a:pt x="473" y="1"/>
                    <a:pt x="0" y="1135"/>
                    <a:pt x="666" y="1801"/>
                  </a:cubicBezTo>
                  <a:cubicBezTo>
                    <a:pt x="868" y="2001"/>
                    <a:pt x="1139" y="2109"/>
                    <a:pt x="1413" y="2109"/>
                  </a:cubicBezTo>
                  <a:cubicBezTo>
                    <a:pt x="1548" y="2109"/>
                    <a:pt x="1684" y="2083"/>
                    <a:pt x="1813" y="2029"/>
                  </a:cubicBezTo>
                  <a:cubicBezTo>
                    <a:pt x="2208" y="1865"/>
                    <a:pt x="2465" y="1479"/>
                    <a:pt x="2465" y="1055"/>
                  </a:cubicBezTo>
                  <a:cubicBezTo>
                    <a:pt x="2465" y="473"/>
                    <a:pt x="1993" y="1"/>
                    <a:pt x="1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25"/>
          <p:cNvGrpSpPr/>
          <p:nvPr/>
        </p:nvGrpSpPr>
        <p:grpSpPr>
          <a:xfrm>
            <a:off x="587520" y="3166553"/>
            <a:ext cx="4290524" cy="606431"/>
            <a:chOff x="4076650" y="626150"/>
            <a:chExt cx="2913175" cy="777875"/>
          </a:xfrm>
        </p:grpSpPr>
        <p:sp>
          <p:nvSpPr>
            <p:cNvPr id="1415" name="Google Shape;1415;p25"/>
            <p:cNvSpPr/>
            <p:nvPr/>
          </p:nvSpPr>
          <p:spPr>
            <a:xfrm>
              <a:off x="4226300" y="647925"/>
              <a:ext cx="51575" cy="146475"/>
            </a:xfrm>
            <a:custGeom>
              <a:rect b="b" l="l" r="r" t="t"/>
              <a:pathLst>
                <a:path extrusionOk="0" h="5859" w="2063">
                  <a:moveTo>
                    <a:pt x="1032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1176"/>
                  </a:lnTo>
                  <a:lnTo>
                    <a:pt x="184" y="1176"/>
                  </a:lnTo>
                  <a:cubicBezTo>
                    <a:pt x="83" y="1176"/>
                    <a:pt x="0" y="1259"/>
                    <a:pt x="0" y="1360"/>
                  </a:cubicBezTo>
                  <a:lnTo>
                    <a:pt x="0" y="4055"/>
                  </a:lnTo>
                  <a:cubicBezTo>
                    <a:pt x="0" y="4155"/>
                    <a:pt x="83" y="4238"/>
                    <a:pt x="184" y="4238"/>
                  </a:cubicBezTo>
                  <a:lnTo>
                    <a:pt x="917" y="4238"/>
                  </a:lnTo>
                  <a:lnTo>
                    <a:pt x="917" y="5745"/>
                  </a:lnTo>
                  <a:cubicBezTo>
                    <a:pt x="917" y="5807"/>
                    <a:pt x="968" y="5859"/>
                    <a:pt x="1031" y="5859"/>
                  </a:cubicBezTo>
                  <a:cubicBezTo>
                    <a:pt x="1095" y="5859"/>
                    <a:pt x="1146" y="5807"/>
                    <a:pt x="1146" y="5745"/>
                  </a:cubicBezTo>
                  <a:lnTo>
                    <a:pt x="1146" y="4238"/>
                  </a:lnTo>
                  <a:lnTo>
                    <a:pt x="1880" y="4238"/>
                  </a:lnTo>
                  <a:cubicBezTo>
                    <a:pt x="1980" y="4238"/>
                    <a:pt x="2063" y="4155"/>
                    <a:pt x="2063" y="4055"/>
                  </a:cubicBezTo>
                  <a:lnTo>
                    <a:pt x="2063" y="1360"/>
                  </a:lnTo>
                  <a:cubicBezTo>
                    <a:pt x="2063" y="1259"/>
                    <a:pt x="1980" y="1176"/>
                    <a:pt x="1880" y="1176"/>
                  </a:cubicBezTo>
                  <a:lnTo>
                    <a:pt x="1146" y="1176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4304775" y="700650"/>
              <a:ext cx="51675" cy="162725"/>
            </a:xfrm>
            <a:custGeom>
              <a:rect b="b" l="l" r="r" t="t"/>
              <a:pathLst>
                <a:path extrusionOk="0" h="6509" w="2067">
                  <a:moveTo>
                    <a:pt x="1033" y="0"/>
                  </a:moveTo>
                  <a:cubicBezTo>
                    <a:pt x="976" y="0"/>
                    <a:pt x="919" y="39"/>
                    <a:pt x="919" y="116"/>
                  </a:cubicBezTo>
                  <a:lnTo>
                    <a:pt x="919" y="2602"/>
                  </a:lnTo>
                  <a:lnTo>
                    <a:pt x="183" y="2602"/>
                  </a:lnTo>
                  <a:cubicBezTo>
                    <a:pt x="83" y="2602"/>
                    <a:pt x="0" y="2684"/>
                    <a:pt x="0" y="2785"/>
                  </a:cubicBezTo>
                  <a:lnTo>
                    <a:pt x="0" y="3968"/>
                  </a:lnTo>
                  <a:cubicBezTo>
                    <a:pt x="0" y="4069"/>
                    <a:pt x="83" y="4151"/>
                    <a:pt x="183" y="4151"/>
                  </a:cubicBezTo>
                  <a:lnTo>
                    <a:pt x="919" y="4151"/>
                  </a:lnTo>
                  <a:lnTo>
                    <a:pt x="919" y="6393"/>
                  </a:lnTo>
                  <a:cubicBezTo>
                    <a:pt x="919" y="6457"/>
                    <a:pt x="970" y="6509"/>
                    <a:pt x="1034" y="6509"/>
                  </a:cubicBezTo>
                  <a:cubicBezTo>
                    <a:pt x="1096" y="6509"/>
                    <a:pt x="1148" y="6457"/>
                    <a:pt x="1148" y="6393"/>
                  </a:cubicBezTo>
                  <a:lnTo>
                    <a:pt x="1148" y="4153"/>
                  </a:lnTo>
                  <a:lnTo>
                    <a:pt x="1883" y="4153"/>
                  </a:lnTo>
                  <a:cubicBezTo>
                    <a:pt x="1984" y="4153"/>
                    <a:pt x="2066" y="4070"/>
                    <a:pt x="2066" y="3970"/>
                  </a:cubicBezTo>
                  <a:lnTo>
                    <a:pt x="2066" y="2787"/>
                  </a:lnTo>
                  <a:cubicBezTo>
                    <a:pt x="2066" y="2684"/>
                    <a:pt x="1984" y="2602"/>
                    <a:pt x="1883" y="2602"/>
                  </a:cubicBezTo>
                  <a:lnTo>
                    <a:pt x="1148" y="2602"/>
                  </a:lnTo>
                  <a:lnTo>
                    <a:pt x="1148" y="116"/>
                  </a:lnTo>
                  <a:cubicBezTo>
                    <a:pt x="1148" y="39"/>
                    <a:pt x="1090" y="0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4378000" y="718275"/>
              <a:ext cx="51650" cy="422675"/>
            </a:xfrm>
            <a:custGeom>
              <a:rect b="b" l="l" r="r" t="t"/>
              <a:pathLst>
                <a:path extrusionOk="0" h="16907" w="2066">
                  <a:moveTo>
                    <a:pt x="1032" y="1"/>
                  </a:moveTo>
                  <a:cubicBezTo>
                    <a:pt x="975" y="1"/>
                    <a:pt x="917" y="39"/>
                    <a:pt x="917" y="115"/>
                  </a:cubicBezTo>
                  <a:lnTo>
                    <a:pt x="917" y="3356"/>
                  </a:lnTo>
                  <a:lnTo>
                    <a:pt x="184" y="3356"/>
                  </a:lnTo>
                  <a:cubicBezTo>
                    <a:pt x="81" y="3356"/>
                    <a:pt x="1" y="3437"/>
                    <a:pt x="1" y="3540"/>
                  </a:cubicBezTo>
                  <a:lnTo>
                    <a:pt x="1" y="12087"/>
                  </a:lnTo>
                  <a:cubicBezTo>
                    <a:pt x="1" y="12187"/>
                    <a:pt x="81" y="12270"/>
                    <a:pt x="184" y="12270"/>
                  </a:cubicBezTo>
                  <a:lnTo>
                    <a:pt x="917" y="12270"/>
                  </a:lnTo>
                  <a:lnTo>
                    <a:pt x="917" y="16793"/>
                  </a:lnTo>
                  <a:cubicBezTo>
                    <a:pt x="917" y="16855"/>
                    <a:pt x="969" y="16906"/>
                    <a:pt x="1033" y="16906"/>
                  </a:cubicBezTo>
                  <a:cubicBezTo>
                    <a:pt x="1095" y="16906"/>
                    <a:pt x="1147" y="16855"/>
                    <a:pt x="1147" y="16793"/>
                  </a:cubicBezTo>
                  <a:lnTo>
                    <a:pt x="1147" y="12272"/>
                  </a:lnTo>
                  <a:lnTo>
                    <a:pt x="1880" y="12272"/>
                  </a:lnTo>
                  <a:cubicBezTo>
                    <a:pt x="1983" y="12272"/>
                    <a:pt x="2063" y="12189"/>
                    <a:pt x="2063" y="12088"/>
                  </a:cubicBezTo>
                  <a:lnTo>
                    <a:pt x="2063" y="3540"/>
                  </a:lnTo>
                  <a:cubicBezTo>
                    <a:pt x="2065" y="3440"/>
                    <a:pt x="1984" y="3356"/>
                    <a:pt x="1883" y="3356"/>
                  </a:cubicBezTo>
                  <a:cubicBezTo>
                    <a:pt x="1882" y="3356"/>
                    <a:pt x="1881" y="3356"/>
                    <a:pt x="1880" y="3356"/>
                  </a:cubicBezTo>
                  <a:lnTo>
                    <a:pt x="1147" y="3356"/>
                  </a:lnTo>
                  <a:lnTo>
                    <a:pt x="1147" y="115"/>
                  </a:lnTo>
                  <a:cubicBezTo>
                    <a:pt x="1147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4451150" y="1005525"/>
              <a:ext cx="51650" cy="351250"/>
            </a:xfrm>
            <a:custGeom>
              <a:rect b="b" l="l" r="r" t="t"/>
              <a:pathLst>
                <a:path extrusionOk="0" h="14050" w="2066">
                  <a:moveTo>
                    <a:pt x="1032" y="0"/>
                  </a:moveTo>
                  <a:cubicBezTo>
                    <a:pt x="975" y="0"/>
                    <a:pt x="917" y="38"/>
                    <a:pt x="917" y="114"/>
                  </a:cubicBezTo>
                  <a:lnTo>
                    <a:pt x="917" y="1035"/>
                  </a:lnTo>
                  <a:lnTo>
                    <a:pt x="184" y="1035"/>
                  </a:lnTo>
                  <a:cubicBezTo>
                    <a:pt x="83" y="1035"/>
                    <a:pt x="1" y="1115"/>
                    <a:pt x="1" y="1218"/>
                  </a:cubicBezTo>
                  <a:lnTo>
                    <a:pt x="1" y="10671"/>
                  </a:lnTo>
                  <a:cubicBezTo>
                    <a:pt x="1" y="10772"/>
                    <a:pt x="83" y="10854"/>
                    <a:pt x="184" y="10854"/>
                  </a:cubicBezTo>
                  <a:lnTo>
                    <a:pt x="917" y="10854"/>
                  </a:lnTo>
                  <a:lnTo>
                    <a:pt x="917" y="13934"/>
                  </a:lnTo>
                  <a:cubicBezTo>
                    <a:pt x="917" y="13998"/>
                    <a:pt x="969" y="14050"/>
                    <a:pt x="1033" y="14050"/>
                  </a:cubicBezTo>
                  <a:cubicBezTo>
                    <a:pt x="1095" y="14050"/>
                    <a:pt x="1147" y="13998"/>
                    <a:pt x="1147" y="13934"/>
                  </a:cubicBezTo>
                  <a:lnTo>
                    <a:pt x="1147" y="10854"/>
                  </a:lnTo>
                  <a:lnTo>
                    <a:pt x="1882" y="10854"/>
                  </a:lnTo>
                  <a:cubicBezTo>
                    <a:pt x="1983" y="10854"/>
                    <a:pt x="2065" y="10772"/>
                    <a:pt x="2065" y="10671"/>
                  </a:cubicBezTo>
                  <a:lnTo>
                    <a:pt x="2065" y="1218"/>
                  </a:lnTo>
                  <a:cubicBezTo>
                    <a:pt x="2065" y="1117"/>
                    <a:pt x="1983" y="1035"/>
                    <a:pt x="1882" y="1035"/>
                  </a:cubicBezTo>
                  <a:lnTo>
                    <a:pt x="1147" y="1035"/>
                  </a:lnTo>
                  <a:lnTo>
                    <a:pt x="1147" y="114"/>
                  </a:lnTo>
                  <a:cubicBezTo>
                    <a:pt x="1147" y="38"/>
                    <a:pt x="1089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4532925" y="1258925"/>
              <a:ext cx="51675" cy="89650"/>
            </a:xfrm>
            <a:custGeom>
              <a:rect b="b" l="l" r="r" t="t"/>
              <a:pathLst>
                <a:path extrusionOk="0" h="3586" w="2067">
                  <a:moveTo>
                    <a:pt x="1034" y="1"/>
                  </a:moveTo>
                  <a:cubicBezTo>
                    <a:pt x="976" y="1"/>
                    <a:pt x="919" y="39"/>
                    <a:pt x="919" y="115"/>
                  </a:cubicBezTo>
                  <a:lnTo>
                    <a:pt x="919" y="548"/>
                  </a:lnTo>
                  <a:lnTo>
                    <a:pt x="184" y="548"/>
                  </a:lnTo>
                  <a:cubicBezTo>
                    <a:pt x="83" y="548"/>
                    <a:pt x="0" y="630"/>
                    <a:pt x="0" y="731"/>
                  </a:cubicBezTo>
                  <a:lnTo>
                    <a:pt x="0" y="1782"/>
                  </a:lnTo>
                  <a:cubicBezTo>
                    <a:pt x="0" y="1882"/>
                    <a:pt x="83" y="1965"/>
                    <a:pt x="184" y="1965"/>
                  </a:cubicBezTo>
                  <a:lnTo>
                    <a:pt x="919" y="1965"/>
                  </a:lnTo>
                  <a:lnTo>
                    <a:pt x="919" y="3472"/>
                  </a:lnTo>
                  <a:cubicBezTo>
                    <a:pt x="919" y="3536"/>
                    <a:pt x="970" y="3586"/>
                    <a:pt x="1033" y="3586"/>
                  </a:cubicBezTo>
                  <a:cubicBezTo>
                    <a:pt x="1097" y="3586"/>
                    <a:pt x="1148" y="3536"/>
                    <a:pt x="1148" y="3472"/>
                  </a:cubicBezTo>
                  <a:lnTo>
                    <a:pt x="1148" y="1965"/>
                  </a:lnTo>
                  <a:lnTo>
                    <a:pt x="1883" y="1965"/>
                  </a:lnTo>
                  <a:cubicBezTo>
                    <a:pt x="1984" y="1965"/>
                    <a:pt x="2067" y="1882"/>
                    <a:pt x="2067" y="1782"/>
                  </a:cubicBezTo>
                  <a:lnTo>
                    <a:pt x="2067" y="731"/>
                  </a:lnTo>
                  <a:cubicBezTo>
                    <a:pt x="2067" y="630"/>
                    <a:pt x="1984" y="548"/>
                    <a:pt x="1883" y="548"/>
                  </a:cubicBezTo>
                  <a:lnTo>
                    <a:pt x="1148" y="548"/>
                  </a:lnTo>
                  <a:lnTo>
                    <a:pt x="1148" y="115"/>
                  </a:lnTo>
                  <a:cubicBezTo>
                    <a:pt x="1148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4831075" y="1048075"/>
              <a:ext cx="51625" cy="201000"/>
            </a:xfrm>
            <a:custGeom>
              <a:rect b="b" l="l" r="r" t="t"/>
              <a:pathLst>
                <a:path extrusionOk="0" h="8040" w="2065">
                  <a:moveTo>
                    <a:pt x="1032" y="0"/>
                  </a:moveTo>
                  <a:cubicBezTo>
                    <a:pt x="974" y="0"/>
                    <a:pt x="917" y="39"/>
                    <a:pt x="917" y="116"/>
                  </a:cubicBezTo>
                  <a:lnTo>
                    <a:pt x="917" y="2138"/>
                  </a:lnTo>
                  <a:lnTo>
                    <a:pt x="184" y="2138"/>
                  </a:lnTo>
                  <a:cubicBezTo>
                    <a:pt x="83" y="2138"/>
                    <a:pt x="0" y="2220"/>
                    <a:pt x="0" y="2321"/>
                  </a:cubicBezTo>
                  <a:lnTo>
                    <a:pt x="0" y="6235"/>
                  </a:lnTo>
                  <a:cubicBezTo>
                    <a:pt x="0" y="6336"/>
                    <a:pt x="83" y="6419"/>
                    <a:pt x="184" y="6419"/>
                  </a:cubicBezTo>
                  <a:lnTo>
                    <a:pt x="917" y="6419"/>
                  </a:lnTo>
                  <a:lnTo>
                    <a:pt x="917" y="7926"/>
                  </a:lnTo>
                  <a:cubicBezTo>
                    <a:pt x="917" y="7988"/>
                    <a:pt x="968" y="8039"/>
                    <a:pt x="1031" y="8039"/>
                  </a:cubicBezTo>
                  <a:cubicBezTo>
                    <a:pt x="1095" y="8039"/>
                    <a:pt x="1146" y="7988"/>
                    <a:pt x="1146" y="7926"/>
                  </a:cubicBezTo>
                  <a:lnTo>
                    <a:pt x="1146" y="6419"/>
                  </a:lnTo>
                  <a:lnTo>
                    <a:pt x="1880" y="6419"/>
                  </a:lnTo>
                  <a:cubicBezTo>
                    <a:pt x="1982" y="6419"/>
                    <a:pt x="2063" y="6336"/>
                    <a:pt x="2063" y="6235"/>
                  </a:cubicBezTo>
                  <a:lnTo>
                    <a:pt x="2063" y="2321"/>
                  </a:lnTo>
                  <a:cubicBezTo>
                    <a:pt x="2065" y="2220"/>
                    <a:pt x="1982" y="2138"/>
                    <a:pt x="1880" y="2138"/>
                  </a:cubicBezTo>
                  <a:lnTo>
                    <a:pt x="1146" y="2138"/>
                  </a:lnTo>
                  <a:lnTo>
                    <a:pt x="1146" y="116"/>
                  </a:lnTo>
                  <a:cubicBezTo>
                    <a:pt x="1146" y="39"/>
                    <a:pt x="1089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4982775" y="1104175"/>
              <a:ext cx="51650" cy="294500"/>
            </a:xfrm>
            <a:custGeom>
              <a:rect b="b" l="l" r="r" t="t"/>
              <a:pathLst>
                <a:path extrusionOk="0" h="11780" w="2066">
                  <a:moveTo>
                    <a:pt x="1034" y="0"/>
                  </a:moveTo>
                  <a:cubicBezTo>
                    <a:pt x="977" y="0"/>
                    <a:pt x="919" y="39"/>
                    <a:pt x="919" y="116"/>
                  </a:cubicBezTo>
                  <a:lnTo>
                    <a:pt x="919" y="3504"/>
                  </a:lnTo>
                  <a:lnTo>
                    <a:pt x="184" y="3504"/>
                  </a:lnTo>
                  <a:cubicBezTo>
                    <a:pt x="83" y="3504"/>
                    <a:pt x="1" y="3586"/>
                    <a:pt x="1" y="3687"/>
                  </a:cubicBezTo>
                  <a:lnTo>
                    <a:pt x="1" y="9975"/>
                  </a:lnTo>
                  <a:cubicBezTo>
                    <a:pt x="1" y="10076"/>
                    <a:pt x="83" y="10159"/>
                    <a:pt x="184" y="10159"/>
                  </a:cubicBezTo>
                  <a:lnTo>
                    <a:pt x="919" y="10159"/>
                  </a:lnTo>
                  <a:lnTo>
                    <a:pt x="919" y="11666"/>
                  </a:lnTo>
                  <a:cubicBezTo>
                    <a:pt x="919" y="11728"/>
                    <a:pt x="969" y="11779"/>
                    <a:pt x="1033" y="11779"/>
                  </a:cubicBezTo>
                  <a:cubicBezTo>
                    <a:pt x="1097" y="11779"/>
                    <a:pt x="1149" y="11728"/>
                    <a:pt x="1149" y="11666"/>
                  </a:cubicBezTo>
                  <a:lnTo>
                    <a:pt x="1149" y="10159"/>
                  </a:lnTo>
                  <a:lnTo>
                    <a:pt x="1882" y="10159"/>
                  </a:lnTo>
                  <a:cubicBezTo>
                    <a:pt x="1983" y="10159"/>
                    <a:pt x="2065" y="10076"/>
                    <a:pt x="2065" y="9975"/>
                  </a:cubicBezTo>
                  <a:lnTo>
                    <a:pt x="2065" y="3687"/>
                  </a:lnTo>
                  <a:cubicBezTo>
                    <a:pt x="2065" y="3586"/>
                    <a:pt x="1985" y="3504"/>
                    <a:pt x="1882" y="3504"/>
                  </a:cubicBezTo>
                  <a:lnTo>
                    <a:pt x="1149" y="3504"/>
                  </a:lnTo>
                  <a:lnTo>
                    <a:pt x="1149" y="116"/>
                  </a:lnTo>
                  <a:cubicBezTo>
                    <a:pt x="1149" y="39"/>
                    <a:pt x="1091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5356225" y="772950"/>
              <a:ext cx="51650" cy="252500"/>
            </a:xfrm>
            <a:custGeom>
              <a:rect b="b" l="l" r="r" t="t"/>
              <a:pathLst>
                <a:path extrusionOk="0" h="10100" w="2066">
                  <a:moveTo>
                    <a:pt x="1032" y="1"/>
                  </a:moveTo>
                  <a:cubicBezTo>
                    <a:pt x="975" y="1"/>
                    <a:pt x="918" y="39"/>
                    <a:pt x="918" y="115"/>
                  </a:cubicBezTo>
                  <a:lnTo>
                    <a:pt x="918" y="1573"/>
                  </a:lnTo>
                  <a:lnTo>
                    <a:pt x="184" y="1573"/>
                  </a:lnTo>
                  <a:cubicBezTo>
                    <a:pt x="83" y="1573"/>
                    <a:pt x="1" y="1653"/>
                    <a:pt x="1" y="1756"/>
                  </a:cubicBezTo>
                  <a:lnTo>
                    <a:pt x="1" y="6026"/>
                  </a:lnTo>
                  <a:cubicBezTo>
                    <a:pt x="1" y="6128"/>
                    <a:pt x="83" y="6209"/>
                    <a:pt x="184" y="6209"/>
                  </a:cubicBezTo>
                  <a:lnTo>
                    <a:pt x="918" y="6209"/>
                  </a:lnTo>
                  <a:lnTo>
                    <a:pt x="918" y="9984"/>
                  </a:lnTo>
                  <a:cubicBezTo>
                    <a:pt x="918" y="10048"/>
                    <a:pt x="969" y="10099"/>
                    <a:pt x="1031" y="10099"/>
                  </a:cubicBezTo>
                  <a:cubicBezTo>
                    <a:pt x="1096" y="10099"/>
                    <a:pt x="1147" y="10048"/>
                    <a:pt x="1147" y="9984"/>
                  </a:cubicBezTo>
                  <a:lnTo>
                    <a:pt x="1147" y="6211"/>
                  </a:lnTo>
                  <a:lnTo>
                    <a:pt x="1882" y="6211"/>
                  </a:lnTo>
                  <a:cubicBezTo>
                    <a:pt x="1983" y="6211"/>
                    <a:pt x="2065" y="6128"/>
                    <a:pt x="2065" y="6028"/>
                  </a:cubicBezTo>
                  <a:lnTo>
                    <a:pt x="2065" y="1756"/>
                  </a:lnTo>
                  <a:cubicBezTo>
                    <a:pt x="2065" y="1653"/>
                    <a:pt x="1983" y="1573"/>
                    <a:pt x="1882" y="1573"/>
                  </a:cubicBezTo>
                  <a:lnTo>
                    <a:pt x="1147" y="1573"/>
                  </a:lnTo>
                  <a:lnTo>
                    <a:pt x="1147" y="115"/>
                  </a:lnTo>
                  <a:cubicBezTo>
                    <a:pt x="1147" y="39"/>
                    <a:pt x="1090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5436900" y="870300"/>
              <a:ext cx="51675" cy="191125"/>
            </a:xfrm>
            <a:custGeom>
              <a:rect b="b" l="l" r="r" t="t"/>
              <a:pathLst>
                <a:path extrusionOk="0" h="7645" w="2067">
                  <a:moveTo>
                    <a:pt x="1034" y="1"/>
                  </a:moveTo>
                  <a:cubicBezTo>
                    <a:pt x="976" y="1"/>
                    <a:pt x="919" y="39"/>
                    <a:pt x="919" y="115"/>
                  </a:cubicBezTo>
                  <a:lnTo>
                    <a:pt x="919" y="2935"/>
                  </a:lnTo>
                  <a:lnTo>
                    <a:pt x="184" y="2935"/>
                  </a:lnTo>
                  <a:cubicBezTo>
                    <a:pt x="83" y="2935"/>
                    <a:pt x="1" y="3017"/>
                    <a:pt x="1" y="3118"/>
                  </a:cubicBezTo>
                  <a:lnTo>
                    <a:pt x="1" y="5382"/>
                  </a:lnTo>
                  <a:cubicBezTo>
                    <a:pt x="1" y="5483"/>
                    <a:pt x="83" y="5566"/>
                    <a:pt x="184" y="5566"/>
                  </a:cubicBezTo>
                  <a:lnTo>
                    <a:pt x="919" y="5566"/>
                  </a:lnTo>
                  <a:lnTo>
                    <a:pt x="919" y="7531"/>
                  </a:lnTo>
                  <a:cubicBezTo>
                    <a:pt x="919" y="7593"/>
                    <a:pt x="971" y="7645"/>
                    <a:pt x="1033" y="7645"/>
                  </a:cubicBezTo>
                  <a:cubicBezTo>
                    <a:pt x="1097" y="7645"/>
                    <a:pt x="1148" y="7593"/>
                    <a:pt x="1148" y="7531"/>
                  </a:cubicBezTo>
                  <a:lnTo>
                    <a:pt x="1148" y="5566"/>
                  </a:lnTo>
                  <a:lnTo>
                    <a:pt x="1884" y="5566"/>
                  </a:lnTo>
                  <a:cubicBezTo>
                    <a:pt x="1984" y="5566"/>
                    <a:pt x="2067" y="5485"/>
                    <a:pt x="2067" y="5382"/>
                  </a:cubicBezTo>
                  <a:lnTo>
                    <a:pt x="2067" y="3118"/>
                  </a:lnTo>
                  <a:cubicBezTo>
                    <a:pt x="2067" y="3017"/>
                    <a:pt x="1984" y="2935"/>
                    <a:pt x="1884" y="2935"/>
                  </a:cubicBezTo>
                  <a:lnTo>
                    <a:pt x="1148" y="2935"/>
                  </a:lnTo>
                  <a:lnTo>
                    <a:pt x="1148" y="115"/>
                  </a:lnTo>
                  <a:cubicBezTo>
                    <a:pt x="1148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5503375" y="1001450"/>
              <a:ext cx="51625" cy="92100"/>
            </a:xfrm>
            <a:custGeom>
              <a:rect b="b" l="l" r="r" t="t"/>
              <a:pathLst>
                <a:path extrusionOk="0" h="3684" w="2065">
                  <a:moveTo>
                    <a:pt x="1031" y="0"/>
                  </a:moveTo>
                  <a:cubicBezTo>
                    <a:pt x="974" y="0"/>
                    <a:pt x="917" y="38"/>
                    <a:pt x="917" y="114"/>
                  </a:cubicBezTo>
                  <a:lnTo>
                    <a:pt x="917" y="514"/>
                  </a:lnTo>
                  <a:lnTo>
                    <a:pt x="183" y="514"/>
                  </a:lnTo>
                  <a:cubicBezTo>
                    <a:pt x="83" y="514"/>
                    <a:pt x="0" y="596"/>
                    <a:pt x="0" y="697"/>
                  </a:cubicBezTo>
                  <a:lnTo>
                    <a:pt x="0" y="1880"/>
                  </a:lnTo>
                  <a:cubicBezTo>
                    <a:pt x="0" y="1981"/>
                    <a:pt x="83" y="2063"/>
                    <a:pt x="183" y="2063"/>
                  </a:cubicBezTo>
                  <a:lnTo>
                    <a:pt x="917" y="2063"/>
                  </a:lnTo>
                  <a:lnTo>
                    <a:pt x="917" y="3570"/>
                  </a:lnTo>
                  <a:cubicBezTo>
                    <a:pt x="917" y="3632"/>
                    <a:pt x="968" y="3684"/>
                    <a:pt x="1032" y="3684"/>
                  </a:cubicBezTo>
                  <a:cubicBezTo>
                    <a:pt x="1095" y="3684"/>
                    <a:pt x="1146" y="3632"/>
                    <a:pt x="1146" y="3570"/>
                  </a:cubicBezTo>
                  <a:lnTo>
                    <a:pt x="1146" y="2063"/>
                  </a:lnTo>
                  <a:lnTo>
                    <a:pt x="1881" y="2063"/>
                  </a:lnTo>
                  <a:cubicBezTo>
                    <a:pt x="1982" y="2063"/>
                    <a:pt x="2064" y="1982"/>
                    <a:pt x="2064" y="1880"/>
                  </a:cubicBezTo>
                  <a:lnTo>
                    <a:pt x="2064" y="697"/>
                  </a:lnTo>
                  <a:cubicBezTo>
                    <a:pt x="2064" y="596"/>
                    <a:pt x="1982" y="514"/>
                    <a:pt x="1881" y="514"/>
                  </a:cubicBezTo>
                  <a:lnTo>
                    <a:pt x="1146" y="514"/>
                  </a:lnTo>
                  <a:lnTo>
                    <a:pt x="1146" y="114"/>
                  </a:lnTo>
                  <a:cubicBezTo>
                    <a:pt x="1146" y="38"/>
                    <a:pt x="1089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5733625" y="820950"/>
              <a:ext cx="51675" cy="229375"/>
            </a:xfrm>
            <a:custGeom>
              <a:rect b="b" l="l" r="r" t="t"/>
              <a:pathLst>
                <a:path extrusionOk="0" h="9175" w="2067">
                  <a:moveTo>
                    <a:pt x="1034" y="1"/>
                  </a:moveTo>
                  <a:cubicBezTo>
                    <a:pt x="977" y="1"/>
                    <a:pt x="919" y="39"/>
                    <a:pt x="919" y="116"/>
                  </a:cubicBezTo>
                  <a:lnTo>
                    <a:pt x="919" y="2456"/>
                  </a:lnTo>
                  <a:lnTo>
                    <a:pt x="184" y="2456"/>
                  </a:lnTo>
                  <a:cubicBezTo>
                    <a:pt x="83" y="2456"/>
                    <a:pt x="1" y="2536"/>
                    <a:pt x="1" y="2639"/>
                  </a:cubicBezTo>
                  <a:lnTo>
                    <a:pt x="1" y="5807"/>
                  </a:lnTo>
                  <a:cubicBezTo>
                    <a:pt x="1" y="5908"/>
                    <a:pt x="83" y="5990"/>
                    <a:pt x="184" y="5990"/>
                  </a:cubicBezTo>
                  <a:lnTo>
                    <a:pt x="919" y="5990"/>
                  </a:lnTo>
                  <a:lnTo>
                    <a:pt x="919" y="9061"/>
                  </a:lnTo>
                  <a:cubicBezTo>
                    <a:pt x="919" y="9124"/>
                    <a:pt x="971" y="9175"/>
                    <a:pt x="1035" y="9175"/>
                  </a:cubicBezTo>
                  <a:cubicBezTo>
                    <a:pt x="1097" y="9175"/>
                    <a:pt x="1148" y="9124"/>
                    <a:pt x="1148" y="9061"/>
                  </a:cubicBezTo>
                  <a:lnTo>
                    <a:pt x="1148" y="5990"/>
                  </a:lnTo>
                  <a:lnTo>
                    <a:pt x="1884" y="5990"/>
                  </a:lnTo>
                  <a:cubicBezTo>
                    <a:pt x="1985" y="5990"/>
                    <a:pt x="2067" y="5908"/>
                    <a:pt x="2067" y="5807"/>
                  </a:cubicBezTo>
                  <a:lnTo>
                    <a:pt x="2067" y="2639"/>
                  </a:lnTo>
                  <a:cubicBezTo>
                    <a:pt x="2067" y="2538"/>
                    <a:pt x="1985" y="2456"/>
                    <a:pt x="1884" y="2456"/>
                  </a:cubicBezTo>
                  <a:lnTo>
                    <a:pt x="1148" y="2456"/>
                  </a:lnTo>
                  <a:lnTo>
                    <a:pt x="1148" y="116"/>
                  </a:lnTo>
                  <a:cubicBezTo>
                    <a:pt x="1148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5808975" y="940800"/>
              <a:ext cx="51700" cy="144700"/>
            </a:xfrm>
            <a:custGeom>
              <a:rect b="b" l="l" r="r" t="t"/>
              <a:pathLst>
                <a:path extrusionOk="0" h="5788" w="2068">
                  <a:moveTo>
                    <a:pt x="1034" y="1"/>
                  </a:moveTo>
                  <a:cubicBezTo>
                    <a:pt x="977" y="1"/>
                    <a:pt x="919" y="39"/>
                    <a:pt x="919" y="115"/>
                  </a:cubicBezTo>
                  <a:lnTo>
                    <a:pt x="919" y="1713"/>
                  </a:lnTo>
                  <a:lnTo>
                    <a:pt x="184" y="1713"/>
                  </a:lnTo>
                  <a:cubicBezTo>
                    <a:pt x="83" y="1713"/>
                    <a:pt x="1" y="1796"/>
                    <a:pt x="1" y="1897"/>
                  </a:cubicBezTo>
                  <a:lnTo>
                    <a:pt x="1" y="3981"/>
                  </a:lnTo>
                  <a:cubicBezTo>
                    <a:pt x="1" y="4084"/>
                    <a:pt x="83" y="4165"/>
                    <a:pt x="184" y="4165"/>
                  </a:cubicBezTo>
                  <a:lnTo>
                    <a:pt x="919" y="4165"/>
                  </a:lnTo>
                  <a:lnTo>
                    <a:pt x="919" y="5672"/>
                  </a:lnTo>
                  <a:cubicBezTo>
                    <a:pt x="919" y="5736"/>
                    <a:pt x="971" y="5787"/>
                    <a:pt x="1035" y="5787"/>
                  </a:cubicBezTo>
                  <a:cubicBezTo>
                    <a:pt x="1097" y="5787"/>
                    <a:pt x="1149" y="5736"/>
                    <a:pt x="1149" y="5672"/>
                  </a:cubicBezTo>
                  <a:lnTo>
                    <a:pt x="1149" y="4166"/>
                  </a:lnTo>
                  <a:lnTo>
                    <a:pt x="1882" y="4166"/>
                  </a:lnTo>
                  <a:cubicBezTo>
                    <a:pt x="1983" y="4166"/>
                    <a:pt x="2065" y="4084"/>
                    <a:pt x="2065" y="3983"/>
                  </a:cubicBezTo>
                  <a:lnTo>
                    <a:pt x="2065" y="1899"/>
                  </a:lnTo>
                  <a:cubicBezTo>
                    <a:pt x="2067" y="1796"/>
                    <a:pt x="1985" y="1713"/>
                    <a:pt x="1882" y="1713"/>
                  </a:cubicBezTo>
                  <a:lnTo>
                    <a:pt x="1149" y="1713"/>
                  </a:lnTo>
                  <a:lnTo>
                    <a:pt x="1149" y="115"/>
                  </a:lnTo>
                  <a:cubicBezTo>
                    <a:pt x="1149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5887550" y="973675"/>
              <a:ext cx="51625" cy="275400"/>
            </a:xfrm>
            <a:custGeom>
              <a:rect b="b" l="l" r="r" t="t"/>
              <a:pathLst>
                <a:path extrusionOk="0" h="11016" w="2065">
                  <a:moveTo>
                    <a:pt x="1033" y="1"/>
                  </a:moveTo>
                  <a:cubicBezTo>
                    <a:pt x="976" y="1"/>
                    <a:pt x="919" y="39"/>
                    <a:pt x="919" y="116"/>
                  </a:cubicBezTo>
                  <a:lnTo>
                    <a:pt x="919" y="3040"/>
                  </a:lnTo>
                  <a:lnTo>
                    <a:pt x="184" y="3040"/>
                  </a:lnTo>
                  <a:cubicBezTo>
                    <a:pt x="83" y="3040"/>
                    <a:pt x="0" y="3123"/>
                    <a:pt x="0" y="3224"/>
                  </a:cubicBezTo>
                  <a:lnTo>
                    <a:pt x="0" y="9211"/>
                  </a:lnTo>
                  <a:cubicBezTo>
                    <a:pt x="0" y="9312"/>
                    <a:pt x="83" y="9395"/>
                    <a:pt x="184" y="9395"/>
                  </a:cubicBezTo>
                  <a:lnTo>
                    <a:pt x="919" y="9395"/>
                  </a:lnTo>
                  <a:lnTo>
                    <a:pt x="919" y="10902"/>
                  </a:lnTo>
                  <a:cubicBezTo>
                    <a:pt x="919" y="10964"/>
                    <a:pt x="968" y="11015"/>
                    <a:pt x="1032" y="11015"/>
                  </a:cubicBezTo>
                  <a:cubicBezTo>
                    <a:pt x="1097" y="11015"/>
                    <a:pt x="1148" y="10964"/>
                    <a:pt x="1148" y="10902"/>
                  </a:cubicBezTo>
                  <a:lnTo>
                    <a:pt x="1148" y="9395"/>
                  </a:lnTo>
                  <a:lnTo>
                    <a:pt x="1881" y="9395"/>
                  </a:lnTo>
                  <a:cubicBezTo>
                    <a:pt x="1982" y="9395"/>
                    <a:pt x="2065" y="9312"/>
                    <a:pt x="2065" y="9211"/>
                  </a:cubicBezTo>
                  <a:lnTo>
                    <a:pt x="2065" y="3224"/>
                  </a:lnTo>
                  <a:cubicBezTo>
                    <a:pt x="2065" y="3123"/>
                    <a:pt x="1982" y="3040"/>
                    <a:pt x="1881" y="3040"/>
                  </a:cubicBezTo>
                  <a:lnTo>
                    <a:pt x="1148" y="3040"/>
                  </a:lnTo>
                  <a:lnTo>
                    <a:pt x="1148" y="116"/>
                  </a:lnTo>
                  <a:cubicBezTo>
                    <a:pt x="1148" y="39"/>
                    <a:pt x="1091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6033925" y="846625"/>
              <a:ext cx="51650" cy="470775"/>
            </a:xfrm>
            <a:custGeom>
              <a:rect b="b" l="l" r="r" t="t"/>
              <a:pathLst>
                <a:path extrusionOk="0" h="18831" w="2066">
                  <a:moveTo>
                    <a:pt x="1032" y="1"/>
                  </a:moveTo>
                  <a:cubicBezTo>
                    <a:pt x="975" y="1"/>
                    <a:pt x="918" y="39"/>
                    <a:pt x="918" y="116"/>
                  </a:cubicBezTo>
                  <a:lnTo>
                    <a:pt x="918" y="4355"/>
                  </a:lnTo>
                  <a:lnTo>
                    <a:pt x="184" y="4355"/>
                  </a:lnTo>
                  <a:cubicBezTo>
                    <a:pt x="82" y="4355"/>
                    <a:pt x="1" y="4437"/>
                    <a:pt x="1" y="4538"/>
                  </a:cubicBezTo>
                  <a:lnTo>
                    <a:pt x="1" y="17027"/>
                  </a:lnTo>
                  <a:cubicBezTo>
                    <a:pt x="1" y="17128"/>
                    <a:pt x="82" y="17210"/>
                    <a:pt x="184" y="17210"/>
                  </a:cubicBezTo>
                  <a:lnTo>
                    <a:pt x="918" y="17210"/>
                  </a:lnTo>
                  <a:lnTo>
                    <a:pt x="918" y="18717"/>
                  </a:lnTo>
                  <a:cubicBezTo>
                    <a:pt x="918" y="18780"/>
                    <a:pt x="969" y="18831"/>
                    <a:pt x="1031" y="18831"/>
                  </a:cubicBezTo>
                  <a:cubicBezTo>
                    <a:pt x="1095" y="18831"/>
                    <a:pt x="1147" y="18780"/>
                    <a:pt x="1147" y="18717"/>
                  </a:cubicBezTo>
                  <a:lnTo>
                    <a:pt x="1147" y="17210"/>
                  </a:lnTo>
                  <a:lnTo>
                    <a:pt x="1880" y="17210"/>
                  </a:lnTo>
                  <a:cubicBezTo>
                    <a:pt x="1983" y="17210"/>
                    <a:pt x="2063" y="17128"/>
                    <a:pt x="2063" y="17027"/>
                  </a:cubicBezTo>
                  <a:lnTo>
                    <a:pt x="2063" y="4540"/>
                  </a:lnTo>
                  <a:cubicBezTo>
                    <a:pt x="2065" y="4437"/>
                    <a:pt x="1983" y="4355"/>
                    <a:pt x="1880" y="4355"/>
                  </a:cubicBezTo>
                  <a:lnTo>
                    <a:pt x="1147" y="4355"/>
                  </a:lnTo>
                  <a:lnTo>
                    <a:pt x="1147" y="116"/>
                  </a:lnTo>
                  <a:cubicBezTo>
                    <a:pt x="1147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6411975" y="973675"/>
              <a:ext cx="51625" cy="118825"/>
            </a:xfrm>
            <a:custGeom>
              <a:rect b="b" l="l" r="r" t="t"/>
              <a:pathLst>
                <a:path extrusionOk="0" h="4753" w="2065">
                  <a:moveTo>
                    <a:pt x="1032" y="1"/>
                  </a:moveTo>
                  <a:cubicBezTo>
                    <a:pt x="974" y="1"/>
                    <a:pt x="917" y="39"/>
                    <a:pt x="917" y="116"/>
                  </a:cubicBezTo>
                  <a:lnTo>
                    <a:pt x="917" y="1016"/>
                  </a:lnTo>
                  <a:lnTo>
                    <a:pt x="184" y="1016"/>
                  </a:lnTo>
                  <a:cubicBezTo>
                    <a:pt x="83" y="1016"/>
                    <a:pt x="0" y="1099"/>
                    <a:pt x="0" y="1200"/>
                  </a:cubicBezTo>
                  <a:lnTo>
                    <a:pt x="0" y="2947"/>
                  </a:lnTo>
                  <a:cubicBezTo>
                    <a:pt x="0" y="3049"/>
                    <a:pt x="83" y="3130"/>
                    <a:pt x="184" y="3130"/>
                  </a:cubicBezTo>
                  <a:lnTo>
                    <a:pt x="917" y="3130"/>
                  </a:lnTo>
                  <a:lnTo>
                    <a:pt x="917" y="4637"/>
                  </a:lnTo>
                  <a:cubicBezTo>
                    <a:pt x="917" y="4701"/>
                    <a:pt x="968" y="4753"/>
                    <a:pt x="1033" y="4753"/>
                  </a:cubicBezTo>
                  <a:cubicBezTo>
                    <a:pt x="1095" y="4753"/>
                    <a:pt x="1146" y="4701"/>
                    <a:pt x="1146" y="4637"/>
                  </a:cubicBezTo>
                  <a:lnTo>
                    <a:pt x="1146" y="3132"/>
                  </a:lnTo>
                  <a:lnTo>
                    <a:pt x="1880" y="3132"/>
                  </a:lnTo>
                  <a:cubicBezTo>
                    <a:pt x="1982" y="3132"/>
                    <a:pt x="2063" y="3049"/>
                    <a:pt x="2063" y="2949"/>
                  </a:cubicBezTo>
                  <a:lnTo>
                    <a:pt x="2063" y="1201"/>
                  </a:lnTo>
                  <a:cubicBezTo>
                    <a:pt x="2065" y="1099"/>
                    <a:pt x="1982" y="1016"/>
                    <a:pt x="1880" y="1016"/>
                  </a:cubicBezTo>
                  <a:lnTo>
                    <a:pt x="1146" y="1016"/>
                  </a:lnTo>
                  <a:lnTo>
                    <a:pt x="1146" y="116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6644450" y="754775"/>
              <a:ext cx="51575" cy="149300"/>
            </a:xfrm>
            <a:custGeom>
              <a:rect b="b" l="l" r="r" t="t"/>
              <a:pathLst>
                <a:path extrusionOk="0" h="5972" w="2063">
                  <a:moveTo>
                    <a:pt x="1031" y="0"/>
                  </a:moveTo>
                  <a:cubicBezTo>
                    <a:pt x="974" y="0"/>
                    <a:pt x="917" y="38"/>
                    <a:pt x="917" y="114"/>
                  </a:cubicBezTo>
                  <a:lnTo>
                    <a:pt x="917" y="1234"/>
                  </a:lnTo>
                  <a:lnTo>
                    <a:pt x="184" y="1234"/>
                  </a:lnTo>
                  <a:cubicBezTo>
                    <a:pt x="83" y="1234"/>
                    <a:pt x="0" y="1317"/>
                    <a:pt x="0" y="1418"/>
                  </a:cubicBezTo>
                  <a:lnTo>
                    <a:pt x="0" y="3181"/>
                  </a:lnTo>
                  <a:cubicBezTo>
                    <a:pt x="0" y="3282"/>
                    <a:pt x="83" y="3365"/>
                    <a:pt x="184" y="3365"/>
                  </a:cubicBezTo>
                  <a:lnTo>
                    <a:pt x="917" y="3365"/>
                  </a:lnTo>
                  <a:lnTo>
                    <a:pt x="917" y="5858"/>
                  </a:lnTo>
                  <a:cubicBezTo>
                    <a:pt x="917" y="5922"/>
                    <a:pt x="968" y="5972"/>
                    <a:pt x="1032" y="5972"/>
                  </a:cubicBezTo>
                  <a:cubicBezTo>
                    <a:pt x="1095" y="5972"/>
                    <a:pt x="1146" y="5922"/>
                    <a:pt x="1146" y="5858"/>
                  </a:cubicBezTo>
                  <a:lnTo>
                    <a:pt x="1146" y="3365"/>
                  </a:lnTo>
                  <a:lnTo>
                    <a:pt x="1879" y="3365"/>
                  </a:lnTo>
                  <a:cubicBezTo>
                    <a:pt x="1980" y="3365"/>
                    <a:pt x="2063" y="3282"/>
                    <a:pt x="2063" y="3181"/>
                  </a:cubicBezTo>
                  <a:lnTo>
                    <a:pt x="2063" y="1418"/>
                  </a:lnTo>
                  <a:cubicBezTo>
                    <a:pt x="2063" y="1317"/>
                    <a:pt x="1980" y="1234"/>
                    <a:pt x="1879" y="1234"/>
                  </a:cubicBezTo>
                  <a:lnTo>
                    <a:pt x="1146" y="1234"/>
                  </a:lnTo>
                  <a:lnTo>
                    <a:pt x="1146" y="114"/>
                  </a:lnTo>
                  <a:cubicBezTo>
                    <a:pt x="1146" y="38"/>
                    <a:pt x="1089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6863950" y="674300"/>
              <a:ext cx="51575" cy="114225"/>
            </a:xfrm>
            <a:custGeom>
              <a:rect b="b" l="l" r="r" t="t"/>
              <a:pathLst>
                <a:path extrusionOk="0" h="4569" w="2063">
                  <a:moveTo>
                    <a:pt x="1033" y="0"/>
                  </a:moveTo>
                  <a:cubicBezTo>
                    <a:pt x="976" y="0"/>
                    <a:pt x="919" y="39"/>
                    <a:pt x="919" y="116"/>
                  </a:cubicBezTo>
                  <a:lnTo>
                    <a:pt x="919" y="1795"/>
                  </a:lnTo>
                  <a:lnTo>
                    <a:pt x="183" y="1795"/>
                  </a:lnTo>
                  <a:cubicBezTo>
                    <a:pt x="83" y="1795"/>
                    <a:pt x="0" y="1878"/>
                    <a:pt x="0" y="1978"/>
                  </a:cubicBezTo>
                  <a:lnTo>
                    <a:pt x="0" y="2761"/>
                  </a:lnTo>
                  <a:cubicBezTo>
                    <a:pt x="0" y="2862"/>
                    <a:pt x="83" y="2945"/>
                    <a:pt x="183" y="2945"/>
                  </a:cubicBezTo>
                  <a:lnTo>
                    <a:pt x="917" y="2945"/>
                  </a:lnTo>
                  <a:lnTo>
                    <a:pt x="917" y="4453"/>
                  </a:lnTo>
                  <a:cubicBezTo>
                    <a:pt x="917" y="4518"/>
                    <a:pt x="968" y="4569"/>
                    <a:pt x="1030" y="4569"/>
                  </a:cubicBezTo>
                  <a:cubicBezTo>
                    <a:pt x="1095" y="4569"/>
                    <a:pt x="1146" y="4518"/>
                    <a:pt x="1146" y="4453"/>
                  </a:cubicBezTo>
                  <a:lnTo>
                    <a:pt x="1146" y="2946"/>
                  </a:lnTo>
                  <a:lnTo>
                    <a:pt x="1879" y="2946"/>
                  </a:lnTo>
                  <a:cubicBezTo>
                    <a:pt x="1980" y="2946"/>
                    <a:pt x="2063" y="2864"/>
                    <a:pt x="2063" y="2763"/>
                  </a:cubicBezTo>
                  <a:lnTo>
                    <a:pt x="2063" y="1978"/>
                  </a:lnTo>
                  <a:cubicBezTo>
                    <a:pt x="2063" y="1878"/>
                    <a:pt x="1982" y="1797"/>
                    <a:pt x="1881" y="1795"/>
                  </a:cubicBezTo>
                  <a:lnTo>
                    <a:pt x="1148" y="1795"/>
                  </a:lnTo>
                  <a:lnTo>
                    <a:pt x="1148" y="116"/>
                  </a:lnTo>
                  <a:cubicBezTo>
                    <a:pt x="1148" y="39"/>
                    <a:pt x="1091" y="0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6938225" y="704125"/>
              <a:ext cx="51600" cy="199950"/>
            </a:xfrm>
            <a:custGeom>
              <a:rect b="b" l="l" r="r" t="t"/>
              <a:pathLst>
                <a:path extrusionOk="0" h="7998" w="2064">
                  <a:moveTo>
                    <a:pt x="1032" y="0"/>
                  </a:moveTo>
                  <a:cubicBezTo>
                    <a:pt x="975" y="0"/>
                    <a:pt x="918" y="38"/>
                    <a:pt x="918" y="114"/>
                  </a:cubicBezTo>
                  <a:lnTo>
                    <a:pt x="918" y="1662"/>
                  </a:lnTo>
                  <a:lnTo>
                    <a:pt x="184" y="1662"/>
                  </a:lnTo>
                  <a:cubicBezTo>
                    <a:pt x="82" y="1662"/>
                    <a:pt x="1" y="1744"/>
                    <a:pt x="1" y="1845"/>
                  </a:cubicBezTo>
                  <a:lnTo>
                    <a:pt x="1" y="4217"/>
                  </a:lnTo>
                  <a:cubicBezTo>
                    <a:pt x="1" y="4318"/>
                    <a:pt x="82" y="4401"/>
                    <a:pt x="184" y="4401"/>
                  </a:cubicBezTo>
                  <a:lnTo>
                    <a:pt x="918" y="4401"/>
                  </a:lnTo>
                  <a:lnTo>
                    <a:pt x="918" y="7884"/>
                  </a:lnTo>
                  <a:cubicBezTo>
                    <a:pt x="918" y="7946"/>
                    <a:pt x="967" y="7998"/>
                    <a:pt x="1031" y="7998"/>
                  </a:cubicBezTo>
                  <a:cubicBezTo>
                    <a:pt x="1096" y="7998"/>
                    <a:pt x="1147" y="7946"/>
                    <a:pt x="1147" y="7884"/>
                  </a:cubicBezTo>
                  <a:lnTo>
                    <a:pt x="1147" y="4401"/>
                  </a:lnTo>
                  <a:lnTo>
                    <a:pt x="1880" y="4401"/>
                  </a:lnTo>
                  <a:cubicBezTo>
                    <a:pt x="1981" y="4401"/>
                    <a:pt x="2064" y="4318"/>
                    <a:pt x="2064" y="4217"/>
                  </a:cubicBezTo>
                  <a:lnTo>
                    <a:pt x="2064" y="1845"/>
                  </a:lnTo>
                  <a:cubicBezTo>
                    <a:pt x="2064" y="1744"/>
                    <a:pt x="1981" y="1662"/>
                    <a:pt x="1880" y="1662"/>
                  </a:cubicBezTo>
                  <a:lnTo>
                    <a:pt x="1147" y="1662"/>
                  </a:lnTo>
                  <a:lnTo>
                    <a:pt x="1147" y="114"/>
                  </a:lnTo>
                  <a:cubicBezTo>
                    <a:pt x="1147" y="38"/>
                    <a:pt x="1090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4076650" y="626150"/>
              <a:ext cx="51625" cy="259325"/>
            </a:xfrm>
            <a:custGeom>
              <a:rect b="b" l="l" r="r" t="t"/>
              <a:pathLst>
                <a:path extrusionOk="0" h="10373" w="2065">
                  <a:moveTo>
                    <a:pt x="1032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3486"/>
                  </a:lnTo>
                  <a:lnTo>
                    <a:pt x="184" y="3486"/>
                  </a:lnTo>
                  <a:cubicBezTo>
                    <a:pt x="83" y="3486"/>
                    <a:pt x="0" y="3569"/>
                    <a:pt x="0" y="3670"/>
                  </a:cubicBezTo>
                  <a:lnTo>
                    <a:pt x="0" y="7142"/>
                  </a:lnTo>
                  <a:cubicBezTo>
                    <a:pt x="0" y="7243"/>
                    <a:pt x="83" y="7325"/>
                    <a:pt x="184" y="7325"/>
                  </a:cubicBezTo>
                  <a:lnTo>
                    <a:pt x="917" y="7325"/>
                  </a:lnTo>
                  <a:lnTo>
                    <a:pt x="917" y="10259"/>
                  </a:lnTo>
                  <a:cubicBezTo>
                    <a:pt x="917" y="10323"/>
                    <a:pt x="968" y="10372"/>
                    <a:pt x="1033" y="10372"/>
                  </a:cubicBezTo>
                  <a:cubicBezTo>
                    <a:pt x="1095" y="10372"/>
                    <a:pt x="1146" y="10323"/>
                    <a:pt x="1146" y="10259"/>
                  </a:cubicBezTo>
                  <a:lnTo>
                    <a:pt x="1146" y="7325"/>
                  </a:lnTo>
                  <a:lnTo>
                    <a:pt x="1881" y="7325"/>
                  </a:lnTo>
                  <a:cubicBezTo>
                    <a:pt x="1982" y="7325"/>
                    <a:pt x="2065" y="7243"/>
                    <a:pt x="2065" y="7142"/>
                  </a:cubicBezTo>
                  <a:lnTo>
                    <a:pt x="2065" y="3670"/>
                  </a:lnTo>
                  <a:cubicBezTo>
                    <a:pt x="2065" y="3569"/>
                    <a:pt x="1982" y="3486"/>
                    <a:pt x="1881" y="3486"/>
                  </a:cubicBezTo>
                  <a:lnTo>
                    <a:pt x="1146" y="3486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4154100" y="636425"/>
              <a:ext cx="51675" cy="105125"/>
            </a:xfrm>
            <a:custGeom>
              <a:rect b="b" l="l" r="r" t="t"/>
              <a:pathLst>
                <a:path extrusionOk="0" h="4205" w="2067">
                  <a:moveTo>
                    <a:pt x="900" y="1"/>
                  </a:moveTo>
                  <a:cubicBezTo>
                    <a:pt x="841" y="1"/>
                    <a:pt x="783" y="41"/>
                    <a:pt x="785" y="120"/>
                  </a:cubicBezTo>
                  <a:lnTo>
                    <a:pt x="833" y="1545"/>
                  </a:lnTo>
                  <a:lnTo>
                    <a:pt x="184" y="1545"/>
                  </a:lnTo>
                  <a:cubicBezTo>
                    <a:pt x="83" y="1545"/>
                    <a:pt x="1" y="1627"/>
                    <a:pt x="1" y="1728"/>
                  </a:cubicBezTo>
                  <a:lnTo>
                    <a:pt x="1" y="2771"/>
                  </a:lnTo>
                  <a:cubicBezTo>
                    <a:pt x="1" y="2872"/>
                    <a:pt x="83" y="2954"/>
                    <a:pt x="184" y="2954"/>
                  </a:cubicBezTo>
                  <a:lnTo>
                    <a:pt x="881" y="2954"/>
                  </a:lnTo>
                  <a:lnTo>
                    <a:pt x="919" y="4093"/>
                  </a:lnTo>
                  <a:cubicBezTo>
                    <a:pt x="921" y="4155"/>
                    <a:pt x="972" y="4205"/>
                    <a:pt x="1033" y="4205"/>
                  </a:cubicBezTo>
                  <a:lnTo>
                    <a:pt x="1038" y="4205"/>
                  </a:lnTo>
                  <a:cubicBezTo>
                    <a:pt x="1101" y="4203"/>
                    <a:pt x="1150" y="4150"/>
                    <a:pt x="1148" y="4086"/>
                  </a:cubicBezTo>
                  <a:lnTo>
                    <a:pt x="1110" y="2954"/>
                  </a:lnTo>
                  <a:lnTo>
                    <a:pt x="1884" y="2954"/>
                  </a:lnTo>
                  <a:cubicBezTo>
                    <a:pt x="1985" y="2954"/>
                    <a:pt x="2067" y="2872"/>
                    <a:pt x="2067" y="2771"/>
                  </a:cubicBezTo>
                  <a:lnTo>
                    <a:pt x="2067" y="1728"/>
                  </a:lnTo>
                  <a:cubicBezTo>
                    <a:pt x="2067" y="1627"/>
                    <a:pt x="1985" y="1545"/>
                    <a:pt x="1884" y="1545"/>
                  </a:cubicBezTo>
                  <a:lnTo>
                    <a:pt x="1064" y="1545"/>
                  </a:lnTo>
                  <a:lnTo>
                    <a:pt x="1015" y="113"/>
                  </a:lnTo>
                  <a:cubicBezTo>
                    <a:pt x="1012" y="38"/>
                    <a:pt x="956" y="1"/>
                    <a:pt x="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4606125" y="1028500"/>
              <a:ext cx="51625" cy="337025"/>
            </a:xfrm>
            <a:custGeom>
              <a:rect b="b" l="l" r="r" t="t"/>
              <a:pathLst>
                <a:path extrusionOk="0" h="13481" w="2065">
                  <a:moveTo>
                    <a:pt x="1032" y="0"/>
                  </a:moveTo>
                  <a:cubicBezTo>
                    <a:pt x="974" y="0"/>
                    <a:pt x="917" y="39"/>
                    <a:pt x="917" y="116"/>
                  </a:cubicBezTo>
                  <a:lnTo>
                    <a:pt x="917" y="4386"/>
                  </a:lnTo>
                  <a:lnTo>
                    <a:pt x="184" y="4386"/>
                  </a:lnTo>
                  <a:cubicBezTo>
                    <a:pt x="83" y="4386"/>
                    <a:pt x="0" y="4466"/>
                    <a:pt x="0" y="4569"/>
                  </a:cubicBezTo>
                  <a:lnTo>
                    <a:pt x="0" y="11000"/>
                  </a:lnTo>
                  <a:cubicBezTo>
                    <a:pt x="0" y="11101"/>
                    <a:pt x="83" y="11184"/>
                    <a:pt x="184" y="11184"/>
                  </a:cubicBezTo>
                  <a:lnTo>
                    <a:pt x="917" y="11184"/>
                  </a:lnTo>
                  <a:lnTo>
                    <a:pt x="917" y="13365"/>
                  </a:lnTo>
                  <a:cubicBezTo>
                    <a:pt x="917" y="13430"/>
                    <a:pt x="968" y="13481"/>
                    <a:pt x="1033" y="13481"/>
                  </a:cubicBezTo>
                  <a:cubicBezTo>
                    <a:pt x="1097" y="13481"/>
                    <a:pt x="1146" y="13430"/>
                    <a:pt x="1146" y="13365"/>
                  </a:cubicBezTo>
                  <a:lnTo>
                    <a:pt x="1146" y="11184"/>
                  </a:lnTo>
                  <a:lnTo>
                    <a:pt x="1881" y="11184"/>
                  </a:lnTo>
                  <a:cubicBezTo>
                    <a:pt x="1982" y="11184"/>
                    <a:pt x="2065" y="11101"/>
                    <a:pt x="2065" y="11000"/>
                  </a:cubicBezTo>
                  <a:lnTo>
                    <a:pt x="2065" y="4569"/>
                  </a:lnTo>
                  <a:cubicBezTo>
                    <a:pt x="2065" y="4468"/>
                    <a:pt x="1984" y="4386"/>
                    <a:pt x="1881" y="4386"/>
                  </a:cubicBezTo>
                  <a:lnTo>
                    <a:pt x="1146" y="4386"/>
                  </a:lnTo>
                  <a:lnTo>
                    <a:pt x="1146" y="116"/>
                  </a:lnTo>
                  <a:cubicBezTo>
                    <a:pt x="1146" y="39"/>
                    <a:pt x="1089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4682575" y="1051125"/>
              <a:ext cx="51625" cy="122650"/>
            </a:xfrm>
            <a:custGeom>
              <a:rect b="b" l="l" r="r" t="t"/>
              <a:pathLst>
                <a:path extrusionOk="0" h="4906" w="2065">
                  <a:moveTo>
                    <a:pt x="1019" y="1"/>
                  </a:moveTo>
                  <a:cubicBezTo>
                    <a:pt x="962" y="1"/>
                    <a:pt x="904" y="39"/>
                    <a:pt x="904" y="116"/>
                  </a:cubicBezTo>
                  <a:lnTo>
                    <a:pt x="904" y="1964"/>
                  </a:lnTo>
                  <a:lnTo>
                    <a:pt x="184" y="1964"/>
                  </a:lnTo>
                  <a:cubicBezTo>
                    <a:pt x="81" y="1964"/>
                    <a:pt x="0" y="2047"/>
                    <a:pt x="0" y="2148"/>
                  </a:cubicBezTo>
                  <a:lnTo>
                    <a:pt x="0" y="3099"/>
                  </a:lnTo>
                  <a:cubicBezTo>
                    <a:pt x="0" y="3200"/>
                    <a:pt x="81" y="3283"/>
                    <a:pt x="184" y="3283"/>
                  </a:cubicBezTo>
                  <a:lnTo>
                    <a:pt x="904" y="3283"/>
                  </a:lnTo>
                  <a:lnTo>
                    <a:pt x="904" y="4790"/>
                  </a:lnTo>
                  <a:cubicBezTo>
                    <a:pt x="904" y="4854"/>
                    <a:pt x="956" y="4905"/>
                    <a:pt x="1018" y="4905"/>
                  </a:cubicBezTo>
                  <a:cubicBezTo>
                    <a:pt x="1082" y="4905"/>
                    <a:pt x="1133" y="4854"/>
                    <a:pt x="1133" y="4790"/>
                  </a:cubicBezTo>
                  <a:lnTo>
                    <a:pt x="1133" y="3283"/>
                  </a:lnTo>
                  <a:lnTo>
                    <a:pt x="1881" y="3283"/>
                  </a:lnTo>
                  <a:cubicBezTo>
                    <a:pt x="1982" y="3283"/>
                    <a:pt x="2065" y="3200"/>
                    <a:pt x="2065" y="3099"/>
                  </a:cubicBezTo>
                  <a:lnTo>
                    <a:pt x="2065" y="2148"/>
                  </a:lnTo>
                  <a:cubicBezTo>
                    <a:pt x="2065" y="2047"/>
                    <a:pt x="1982" y="1964"/>
                    <a:pt x="1880" y="1964"/>
                  </a:cubicBezTo>
                  <a:lnTo>
                    <a:pt x="1133" y="1964"/>
                  </a:lnTo>
                  <a:lnTo>
                    <a:pt x="1133" y="116"/>
                  </a:lnTo>
                  <a:cubicBezTo>
                    <a:pt x="1133" y="39"/>
                    <a:pt x="1076" y="1"/>
                    <a:pt x="1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4752475" y="1044900"/>
              <a:ext cx="51675" cy="91200"/>
            </a:xfrm>
            <a:custGeom>
              <a:rect b="b" l="l" r="r" t="t"/>
              <a:pathLst>
                <a:path extrusionOk="0" h="3648" w="2067">
                  <a:moveTo>
                    <a:pt x="1033" y="0"/>
                  </a:moveTo>
                  <a:cubicBezTo>
                    <a:pt x="976" y="0"/>
                    <a:pt x="919" y="38"/>
                    <a:pt x="919" y="114"/>
                  </a:cubicBezTo>
                  <a:lnTo>
                    <a:pt x="919" y="1029"/>
                  </a:lnTo>
                  <a:lnTo>
                    <a:pt x="184" y="1029"/>
                  </a:lnTo>
                  <a:cubicBezTo>
                    <a:pt x="83" y="1029"/>
                    <a:pt x="0" y="1112"/>
                    <a:pt x="0" y="1212"/>
                  </a:cubicBezTo>
                  <a:lnTo>
                    <a:pt x="0" y="1841"/>
                  </a:lnTo>
                  <a:cubicBezTo>
                    <a:pt x="0" y="1944"/>
                    <a:pt x="83" y="2025"/>
                    <a:pt x="184" y="2025"/>
                  </a:cubicBezTo>
                  <a:lnTo>
                    <a:pt x="919" y="2025"/>
                  </a:lnTo>
                  <a:lnTo>
                    <a:pt x="919" y="3532"/>
                  </a:lnTo>
                  <a:cubicBezTo>
                    <a:pt x="919" y="3596"/>
                    <a:pt x="970" y="3647"/>
                    <a:pt x="1032" y="3647"/>
                  </a:cubicBezTo>
                  <a:cubicBezTo>
                    <a:pt x="1097" y="3647"/>
                    <a:pt x="1148" y="3596"/>
                    <a:pt x="1148" y="3532"/>
                  </a:cubicBezTo>
                  <a:lnTo>
                    <a:pt x="1148" y="2025"/>
                  </a:lnTo>
                  <a:lnTo>
                    <a:pt x="1883" y="2025"/>
                  </a:lnTo>
                  <a:cubicBezTo>
                    <a:pt x="1984" y="2025"/>
                    <a:pt x="2066" y="1944"/>
                    <a:pt x="2066" y="1841"/>
                  </a:cubicBezTo>
                  <a:lnTo>
                    <a:pt x="2066" y="1212"/>
                  </a:lnTo>
                  <a:cubicBezTo>
                    <a:pt x="2066" y="1112"/>
                    <a:pt x="1984" y="1029"/>
                    <a:pt x="1883" y="1029"/>
                  </a:cubicBezTo>
                  <a:lnTo>
                    <a:pt x="1148" y="1029"/>
                  </a:lnTo>
                  <a:lnTo>
                    <a:pt x="1148" y="114"/>
                  </a:lnTo>
                  <a:cubicBezTo>
                    <a:pt x="1148" y="38"/>
                    <a:pt x="1091" y="0"/>
                    <a:pt x="1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4905325" y="1135250"/>
              <a:ext cx="51625" cy="113825"/>
            </a:xfrm>
            <a:custGeom>
              <a:rect b="b" l="l" r="r" t="t"/>
              <a:pathLst>
                <a:path extrusionOk="0" h="4553" w="2065">
                  <a:moveTo>
                    <a:pt x="1032" y="0"/>
                  </a:moveTo>
                  <a:cubicBezTo>
                    <a:pt x="974" y="0"/>
                    <a:pt x="917" y="39"/>
                    <a:pt x="917" y="116"/>
                  </a:cubicBezTo>
                  <a:lnTo>
                    <a:pt x="917" y="1614"/>
                  </a:lnTo>
                  <a:lnTo>
                    <a:pt x="184" y="1614"/>
                  </a:lnTo>
                  <a:cubicBezTo>
                    <a:pt x="83" y="1614"/>
                    <a:pt x="0" y="1696"/>
                    <a:pt x="0" y="1797"/>
                  </a:cubicBezTo>
                  <a:lnTo>
                    <a:pt x="0" y="2748"/>
                  </a:lnTo>
                  <a:cubicBezTo>
                    <a:pt x="0" y="2849"/>
                    <a:pt x="83" y="2932"/>
                    <a:pt x="184" y="2932"/>
                  </a:cubicBezTo>
                  <a:lnTo>
                    <a:pt x="917" y="2932"/>
                  </a:lnTo>
                  <a:lnTo>
                    <a:pt x="917" y="4439"/>
                  </a:lnTo>
                  <a:cubicBezTo>
                    <a:pt x="917" y="4501"/>
                    <a:pt x="968" y="4552"/>
                    <a:pt x="1031" y="4552"/>
                  </a:cubicBezTo>
                  <a:cubicBezTo>
                    <a:pt x="1095" y="4552"/>
                    <a:pt x="1146" y="4501"/>
                    <a:pt x="1146" y="4439"/>
                  </a:cubicBezTo>
                  <a:lnTo>
                    <a:pt x="1146" y="2932"/>
                  </a:lnTo>
                  <a:lnTo>
                    <a:pt x="1881" y="2932"/>
                  </a:lnTo>
                  <a:cubicBezTo>
                    <a:pt x="1982" y="2932"/>
                    <a:pt x="2065" y="2849"/>
                    <a:pt x="2065" y="2748"/>
                  </a:cubicBezTo>
                  <a:lnTo>
                    <a:pt x="2065" y="1797"/>
                  </a:lnTo>
                  <a:cubicBezTo>
                    <a:pt x="2065" y="1696"/>
                    <a:pt x="1982" y="1614"/>
                    <a:pt x="1881" y="1614"/>
                  </a:cubicBezTo>
                  <a:lnTo>
                    <a:pt x="1146" y="1614"/>
                  </a:lnTo>
                  <a:lnTo>
                    <a:pt x="1146" y="116"/>
                  </a:lnTo>
                  <a:cubicBezTo>
                    <a:pt x="1146" y="39"/>
                    <a:pt x="1089" y="0"/>
                    <a:pt x="1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5057025" y="1189275"/>
              <a:ext cx="51650" cy="214750"/>
            </a:xfrm>
            <a:custGeom>
              <a:rect b="b" l="l" r="r" t="t"/>
              <a:pathLst>
                <a:path extrusionOk="0" h="8590" w="2066">
                  <a:moveTo>
                    <a:pt x="1034" y="1"/>
                  </a:moveTo>
                  <a:cubicBezTo>
                    <a:pt x="977" y="1"/>
                    <a:pt x="919" y="39"/>
                    <a:pt x="919" y="116"/>
                  </a:cubicBezTo>
                  <a:lnTo>
                    <a:pt x="919" y="960"/>
                  </a:lnTo>
                  <a:lnTo>
                    <a:pt x="184" y="960"/>
                  </a:lnTo>
                  <a:cubicBezTo>
                    <a:pt x="83" y="960"/>
                    <a:pt x="1" y="1042"/>
                    <a:pt x="1" y="1143"/>
                  </a:cubicBezTo>
                  <a:lnTo>
                    <a:pt x="1" y="6786"/>
                  </a:lnTo>
                  <a:cubicBezTo>
                    <a:pt x="1" y="6887"/>
                    <a:pt x="83" y="6969"/>
                    <a:pt x="184" y="6969"/>
                  </a:cubicBezTo>
                  <a:lnTo>
                    <a:pt x="919" y="6969"/>
                  </a:lnTo>
                  <a:lnTo>
                    <a:pt x="919" y="8474"/>
                  </a:lnTo>
                  <a:cubicBezTo>
                    <a:pt x="919" y="8539"/>
                    <a:pt x="969" y="8590"/>
                    <a:pt x="1033" y="8590"/>
                  </a:cubicBezTo>
                  <a:cubicBezTo>
                    <a:pt x="1097" y="8590"/>
                    <a:pt x="1149" y="8539"/>
                    <a:pt x="1149" y="8474"/>
                  </a:cubicBezTo>
                  <a:lnTo>
                    <a:pt x="1149" y="6969"/>
                  </a:lnTo>
                  <a:lnTo>
                    <a:pt x="1882" y="6969"/>
                  </a:lnTo>
                  <a:cubicBezTo>
                    <a:pt x="1983" y="6969"/>
                    <a:pt x="2065" y="6887"/>
                    <a:pt x="2065" y="6786"/>
                  </a:cubicBezTo>
                  <a:lnTo>
                    <a:pt x="2065" y="1143"/>
                  </a:lnTo>
                  <a:cubicBezTo>
                    <a:pt x="2065" y="1042"/>
                    <a:pt x="1985" y="960"/>
                    <a:pt x="1882" y="960"/>
                  </a:cubicBezTo>
                  <a:lnTo>
                    <a:pt x="1149" y="960"/>
                  </a:lnTo>
                  <a:lnTo>
                    <a:pt x="1149" y="116"/>
                  </a:lnTo>
                  <a:cubicBezTo>
                    <a:pt x="1149" y="39"/>
                    <a:pt x="1091" y="1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5134550" y="937875"/>
              <a:ext cx="51625" cy="376100"/>
            </a:xfrm>
            <a:custGeom>
              <a:rect b="b" l="l" r="r" t="t"/>
              <a:pathLst>
                <a:path extrusionOk="0" h="15044" w="2065">
                  <a:moveTo>
                    <a:pt x="1031" y="1"/>
                  </a:moveTo>
                  <a:cubicBezTo>
                    <a:pt x="974" y="1"/>
                    <a:pt x="917" y="39"/>
                    <a:pt x="917" y="116"/>
                  </a:cubicBezTo>
                  <a:lnTo>
                    <a:pt x="917" y="2448"/>
                  </a:lnTo>
                  <a:lnTo>
                    <a:pt x="183" y="2448"/>
                  </a:lnTo>
                  <a:cubicBezTo>
                    <a:pt x="81" y="2448"/>
                    <a:pt x="0" y="2531"/>
                    <a:pt x="0" y="2632"/>
                  </a:cubicBezTo>
                  <a:lnTo>
                    <a:pt x="0" y="10643"/>
                  </a:lnTo>
                  <a:cubicBezTo>
                    <a:pt x="0" y="10744"/>
                    <a:pt x="81" y="10827"/>
                    <a:pt x="183" y="10827"/>
                  </a:cubicBezTo>
                  <a:lnTo>
                    <a:pt x="917" y="10827"/>
                  </a:lnTo>
                  <a:lnTo>
                    <a:pt x="917" y="14928"/>
                  </a:lnTo>
                  <a:cubicBezTo>
                    <a:pt x="917" y="14992"/>
                    <a:pt x="968" y="15043"/>
                    <a:pt x="1032" y="15043"/>
                  </a:cubicBezTo>
                  <a:cubicBezTo>
                    <a:pt x="1095" y="15043"/>
                    <a:pt x="1146" y="14992"/>
                    <a:pt x="1146" y="14928"/>
                  </a:cubicBezTo>
                  <a:lnTo>
                    <a:pt x="1146" y="10827"/>
                  </a:lnTo>
                  <a:lnTo>
                    <a:pt x="1881" y="10827"/>
                  </a:lnTo>
                  <a:cubicBezTo>
                    <a:pt x="1982" y="10827"/>
                    <a:pt x="2064" y="10744"/>
                    <a:pt x="2064" y="10643"/>
                  </a:cubicBezTo>
                  <a:lnTo>
                    <a:pt x="2064" y="2632"/>
                  </a:lnTo>
                  <a:cubicBezTo>
                    <a:pt x="2064" y="2531"/>
                    <a:pt x="1982" y="2448"/>
                    <a:pt x="1881" y="2448"/>
                  </a:cubicBezTo>
                  <a:lnTo>
                    <a:pt x="1146" y="2448"/>
                  </a:lnTo>
                  <a:lnTo>
                    <a:pt x="1146" y="116"/>
                  </a:lnTo>
                  <a:cubicBezTo>
                    <a:pt x="1146" y="39"/>
                    <a:pt x="1089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5209850" y="939800"/>
              <a:ext cx="51675" cy="97300"/>
            </a:xfrm>
            <a:custGeom>
              <a:rect b="b" l="l" r="r" t="t"/>
              <a:pathLst>
                <a:path extrusionOk="0" h="3892" w="2067">
                  <a:moveTo>
                    <a:pt x="1019" y="1"/>
                  </a:moveTo>
                  <a:cubicBezTo>
                    <a:pt x="961" y="1"/>
                    <a:pt x="904" y="39"/>
                    <a:pt x="904" y="116"/>
                  </a:cubicBezTo>
                  <a:lnTo>
                    <a:pt x="904" y="1379"/>
                  </a:lnTo>
                  <a:lnTo>
                    <a:pt x="184" y="1379"/>
                  </a:lnTo>
                  <a:cubicBezTo>
                    <a:pt x="83" y="1379"/>
                    <a:pt x="0" y="1460"/>
                    <a:pt x="0" y="1563"/>
                  </a:cubicBezTo>
                  <a:lnTo>
                    <a:pt x="0" y="2087"/>
                  </a:lnTo>
                  <a:cubicBezTo>
                    <a:pt x="0" y="2188"/>
                    <a:pt x="83" y="2270"/>
                    <a:pt x="184" y="2270"/>
                  </a:cubicBezTo>
                  <a:lnTo>
                    <a:pt x="904" y="2270"/>
                  </a:lnTo>
                  <a:lnTo>
                    <a:pt x="904" y="3777"/>
                  </a:lnTo>
                  <a:cubicBezTo>
                    <a:pt x="904" y="3840"/>
                    <a:pt x="955" y="3891"/>
                    <a:pt x="1020" y="3891"/>
                  </a:cubicBezTo>
                  <a:cubicBezTo>
                    <a:pt x="1082" y="3891"/>
                    <a:pt x="1133" y="3840"/>
                    <a:pt x="1133" y="3777"/>
                  </a:cubicBezTo>
                  <a:lnTo>
                    <a:pt x="1133" y="2270"/>
                  </a:lnTo>
                  <a:lnTo>
                    <a:pt x="1881" y="2270"/>
                  </a:lnTo>
                  <a:cubicBezTo>
                    <a:pt x="1984" y="2270"/>
                    <a:pt x="2065" y="2188"/>
                    <a:pt x="2065" y="2087"/>
                  </a:cubicBezTo>
                  <a:lnTo>
                    <a:pt x="2065" y="1563"/>
                  </a:lnTo>
                  <a:cubicBezTo>
                    <a:pt x="2066" y="1461"/>
                    <a:pt x="1986" y="1379"/>
                    <a:pt x="1885" y="1379"/>
                  </a:cubicBezTo>
                  <a:cubicBezTo>
                    <a:pt x="1884" y="1379"/>
                    <a:pt x="1882" y="1379"/>
                    <a:pt x="1881" y="1379"/>
                  </a:cubicBezTo>
                  <a:lnTo>
                    <a:pt x="1133" y="1379"/>
                  </a:lnTo>
                  <a:lnTo>
                    <a:pt x="1133" y="116"/>
                  </a:lnTo>
                  <a:cubicBezTo>
                    <a:pt x="1133" y="39"/>
                    <a:pt x="1076" y="1"/>
                    <a:pt x="1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5281950" y="716175"/>
              <a:ext cx="51675" cy="295075"/>
            </a:xfrm>
            <a:custGeom>
              <a:rect b="b" l="l" r="r" t="t"/>
              <a:pathLst>
                <a:path extrusionOk="0" h="11803" w="2067">
                  <a:moveTo>
                    <a:pt x="1033" y="1"/>
                  </a:moveTo>
                  <a:cubicBezTo>
                    <a:pt x="976" y="1"/>
                    <a:pt x="919" y="39"/>
                    <a:pt x="919" y="116"/>
                  </a:cubicBezTo>
                  <a:lnTo>
                    <a:pt x="919" y="4106"/>
                  </a:lnTo>
                  <a:lnTo>
                    <a:pt x="183" y="4106"/>
                  </a:lnTo>
                  <a:cubicBezTo>
                    <a:pt x="83" y="4106"/>
                    <a:pt x="0" y="4188"/>
                    <a:pt x="0" y="4289"/>
                  </a:cubicBezTo>
                  <a:lnTo>
                    <a:pt x="0" y="9998"/>
                  </a:lnTo>
                  <a:cubicBezTo>
                    <a:pt x="0" y="10099"/>
                    <a:pt x="83" y="10181"/>
                    <a:pt x="183" y="10181"/>
                  </a:cubicBezTo>
                  <a:lnTo>
                    <a:pt x="919" y="10181"/>
                  </a:lnTo>
                  <a:lnTo>
                    <a:pt x="919" y="11688"/>
                  </a:lnTo>
                  <a:cubicBezTo>
                    <a:pt x="919" y="11751"/>
                    <a:pt x="970" y="11802"/>
                    <a:pt x="1032" y="11802"/>
                  </a:cubicBezTo>
                  <a:cubicBezTo>
                    <a:pt x="1096" y="11802"/>
                    <a:pt x="1148" y="11751"/>
                    <a:pt x="1148" y="11688"/>
                  </a:cubicBezTo>
                  <a:lnTo>
                    <a:pt x="1148" y="10181"/>
                  </a:lnTo>
                  <a:lnTo>
                    <a:pt x="1883" y="10181"/>
                  </a:lnTo>
                  <a:cubicBezTo>
                    <a:pt x="1984" y="10181"/>
                    <a:pt x="2066" y="10099"/>
                    <a:pt x="2066" y="9998"/>
                  </a:cubicBezTo>
                  <a:lnTo>
                    <a:pt x="2066" y="4291"/>
                  </a:lnTo>
                  <a:cubicBezTo>
                    <a:pt x="2066" y="4188"/>
                    <a:pt x="1984" y="4106"/>
                    <a:pt x="1883" y="4106"/>
                  </a:cubicBezTo>
                  <a:lnTo>
                    <a:pt x="1148" y="4106"/>
                  </a:lnTo>
                  <a:lnTo>
                    <a:pt x="1148" y="116"/>
                  </a:lnTo>
                  <a:cubicBezTo>
                    <a:pt x="1148" y="39"/>
                    <a:pt x="1091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5586175" y="816000"/>
              <a:ext cx="51700" cy="225900"/>
            </a:xfrm>
            <a:custGeom>
              <a:rect b="b" l="l" r="r" t="t"/>
              <a:pathLst>
                <a:path extrusionOk="0" h="9036" w="2068">
                  <a:moveTo>
                    <a:pt x="1034" y="0"/>
                  </a:moveTo>
                  <a:cubicBezTo>
                    <a:pt x="977" y="0"/>
                    <a:pt x="919" y="38"/>
                    <a:pt x="919" y="115"/>
                  </a:cubicBezTo>
                  <a:lnTo>
                    <a:pt x="919" y="3644"/>
                  </a:lnTo>
                  <a:lnTo>
                    <a:pt x="184" y="3644"/>
                  </a:lnTo>
                  <a:cubicBezTo>
                    <a:pt x="83" y="3644"/>
                    <a:pt x="1" y="3726"/>
                    <a:pt x="1" y="3827"/>
                  </a:cubicBezTo>
                  <a:lnTo>
                    <a:pt x="1" y="7232"/>
                  </a:lnTo>
                  <a:cubicBezTo>
                    <a:pt x="1" y="7332"/>
                    <a:pt x="83" y="7415"/>
                    <a:pt x="184" y="7415"/>
                  </a:cubicBezTo>
                  <a:lnTo>
                    <a:pt x="919" y="7415"/>
                  </a:lnTo>
                  <a:lnTo>
                    <a:pt x="919" y="8922"/>
                  </a:lnTo>
                  <a:cubicBezTo>
                    <a:pt x="919" y="8986"/>
                    <a:pt x="971" y="9036"/>
                    <a:pt x="1033" y="9036"/>
                  </a:cubicBezTo>
                  <a:cubicBezTo>
                    <a:pt x="1097" y="9036"/>
                    <a:pt x="1149" y="8986"/>
                    <a:pt x="1149" y="8922"/>
                  </a:cubicBezTo>
                  <a:lnTo>
                    <a:pt x="1149" y="7415"/>
                  </a:lnTo>
                  <a:lnTo>
                    <a:pt x="1884" y="7415"/>
                  </a:lnTo>
                  <a:cubicBezTo>
                    <a:pt x="1985" y="7415"/>
                    <a:pt x="2067" y="7332"/>
                    <a:pt x="2067" y="7232"/>
                  </a:cubicBezTo>
                  <a:lnTo>
                    <a:pt x="2067" y="3827"/>
                  </a:lnTo>
                  <a:cubicBezTo>
                    <a:pt x="2067" y="3726"/>
                    <a:pt x="1985" y="3644"/>
                    <a:pt x="1884" y="3644"/>
                  </a:cubicBezTo>
                  <a:lnTo>
                    <a:pt x="1149" y="3644"/>
                  </a:lnTo>
                  <a:lnTo>
                    <a:pt x="1149" y="115"/>
                  </a:lnTo>
                  <a:cubicBezTo>
                    <a:pt x="1149" y="38"/>
                    <a:pt x="1091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5658325" y="843000"/>
              <a:ext cx="51625" cy="107975"/>
            </a:xfrm>
            <a:custGeom>
              <a:rect b="b" l="l" r="r" t="t"/>
              <a:pathLst>
                <a:path extrusionOk="0" h="4319" w="2065">
                  <a:moveTo>
                    <a:pt x="1032" y="1"/>
                  </a:moveTo>
                  <a:cubicBezTo>
                    <a:pt x="975" y="1"/>
                    <a:pt x="917" y="39"/>
                    <a:pt x="917" y="116"/>
                  </a:cubicBezTo>
                  <a:lnTo>
                    <a:pt x="917" y="1482"/>
                  </a:lnTo>
                  <a:lnTo>
                    <a:pt x="184" y="1482"/>
                  </a:lnTo>
                  <a:cubicBezTo>
                    <a:pt x="83" y="1482"/>
                    <a:pt x="1" y="1563"/>
                    <a:pt x="1" y="1665"/>
                  </a:cubicBezTo>
                  <a:lnTo>
                    <a:pt x="1" y="2514"/>
                  </a:lnTo>
                  <a:cubicBezTo>
                    <a:pt x="1" y="2615"/>
                    <a:pt x="83" y="2698"/>
                    <a:pt x="184" y="2698"/>
                  </a:cubicBezTo>
                  <a:lnTo>
                    <a:pt x="917" y="2698"/>
                  </a:lnTo>
                  <a:lnTo>
                    <a:pt x="917" y="4205"/>
                  </a:lnTo>
                  <a:cubicBezTo>
                    <a:pt x="917" y="4267"/>
                    <a:pt x="969" y="4318"/>
                    <a:pt x="1033" y="4318"/>
                  </a:cubicBezTo>
                  <a:cubicBezTo>
                    <a:pt x="1095" y="4318"/>
                    <a:pt x="1146" y="4267"/>
                    <a:pt x="1146" y="4205"/>
                  </a:cubicBezTo>
                  <a:lnTo>
                    <a:pt x="1146" y="2698"/>
                  </a:lnTo>
                  <a:lnTo>
                    <a:pt x="1882" y="2698"/>
                  </a:lnTo>
                  <a:cubicBezTo>
                    <a:pt x="1982" y="2698"/>
                    <a:pt x="2065" y="2615"/>
                    <a:pt x="2065" y="2514"/>
                  </a:cubicBezTo>
                  <a:lnTo>
                    <a:pt x="2065" y="1665"/>
                  </a:lnTo>
                  <a:cubicBezTo>
                    <a:pt x="2065" y="1564"/>
                    <a:pt x="1984" y="1482"/>
                    <a:pt x="1885" y="1482"/>
                  </a:cubicBezTo>
                  <a:cubicBezTo>
                    <a:pt x="1884" y="1482"/>
                    <a:pt x="1883" y="1482"/>
                    <a:pt x="1882" y="1482"/>
                  </a:cubicBezTo>
                  <a:lnTo>
                    <a:pt x="1146" y="1482"/>
                  </a:lnTo>
                  <a:lnTo>
                    <a:pt x="1146" y="116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5960750" y="870300"/>
              <a:ext cx="51625" cy="378775"/>
            </a:xfrm>
            <a:custGeom>
              <a:rect b="b" l="l" r="r" t="t"/>
              <a:pathLst>
                <a:path extrusionOk="0" h="15151" w="2065">
                  <a:moveTo>
                    <a:pt x="1033" y="1"/>
                  </a:moveTo>
                  <a:cubicBezTo>
                    <a:pt x="976" y="1"/>
                    <a:pt x="919" y="39"/>
                    <a:pt x="919" y="115"/>
                  </a:cubicBezTo>
                  <a:lnTo>
                    <a:pt x="919" y="3730"/>
                  </a:lnTo>
                  <a:lnTo>
                    <a:pt x="183" y="3730"/>
                  </a:lnTo>
                  <a:cubicBezTo>
                    <a:pt x="83" y="3730"/>
                    <a:pt x="0" y="3813"/>
                    <a:pt x="0" y="3914"/>
                  </a:cubicBezTo>
                  <a:lnTo>
                    <a:pt x="0" y="13346"/>
                  </a:lnTo>
                  <a:cubicBezTo>
                    <a:pt x="0" y="13447"/>
                    <a:pt x="83" y="13530"/>
                    <a:pt x="183" y="13530"/>
                  </a:cubicBezTo>
                  <a:lnTo>
                    <a:pt x="919" y="13530"/>
                  </a:lnTo>
                  <a:lnTo>
                    <a:pt x="919" y="15037"/>
                  </a:lnTo>
                  <a:cubicBezTo>
                    <a:pt x="919" y="15099"/>
                    <a:pt x="970" y="15150"/>
                    <a:pt x="1032" y="15150"/>
                  </a:cubicBezTo>
                  <a:cubicBezTo>
                    <a:pt x="1096" y="15150"/>
                    <a:pt x="1148" y="15099"/>
                    <a:pt x="1148" y="15037"/>
                  </a:cubicBezTo>
                  <a:lnTo>
                    <a:pt x="1148" y="13530"/>
                  </a:lnTo>
                  <a:lnTo>
                    <a:pt x="1881" y="13530"/>
                  </a:lnTo>
                  <a:cubicBezTo>
                    <a:pt x="1982" y="13530"/>
                    <a:pt x="2064" y="13447"/>
                    <a:pt x="2064" y="13346"/>
                  </a:cubicBezTo>
                  <a:lnTo>
                    <a:pt x="2064" y="3916"/>
                  </a:lnTo>
                  <a:cubicBezTo>
                    <a:pt x="2064" y="3813"/>
                    <a:pt x="1982" y="3730"/>
                    <a:pt x="1881" y="3730"/>
                  </a:cubicBezTo>
                  <a:lnTo>
                    <a:pt x="1148" y="3730"/>
                  </a:lnTo>
                  <a:lnTo>
                    <a:pt x="1148" y="115"/>
                  </a:lnTo>
                  <a:cubicBezTo>
                    <a:pt x="1148" y="39"/>
                    <a:pt x="1090" y="1"/>
                    <a:pt x="1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6115750" y="1060925"/>
              <a:ext cx="51575" cy="269450"/>
            </a:xfrm>
            <a:custGeom>
              <a:rect b="b" l="l" r="r" t="t"/>
              <a:pathLst>
                <a:path extrusionOk="0" h="10778" w="2063">
                  <a:moveTo>
                    <a:pt x="1032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1719"/>
                  </a:lnTo>
                  <a:lnTo>
                    <a:pt x="184" y="1719"/>
                  </a:lnTo>
                  <a:cubicBezTo>
                    <a:pt x="83" y="1719"/>
                    <a:pt x="0" y="1802"/>
                    <a:pt x="0" y="1902"/>
                  </a:cubicBezTo>
                  <a:lnTo>
                    <a:pt x="0" y="8972"/>
                  </a:lnTo>
                  <a:cubicBezTo>
                    <a:pt x="0" y="9073"/>
                    <a:pt x="83" y="9155"/>
                    <a:pt x="184" y="9155"/>
                  </a:cubicBezTo>
                  <a:lnTo>
                    <a:pt x="917" y="9155"/>
                  </a:lnTo>
                  <a:lnTo>
                    <a:pt x="917" y="10662"/>
                  </a:lnTo>
                  <a:cubicBezTo>
                    <a:pt x="917" y="10726"/>
                    <a:pt x="968" y="10778"/>
                    <a:pt x="1031" y="10778"/>
                  </a:cubicBezTo>
                  <a:cubicBezTo>
                    <a:pt x="1095" y="10778"/>
                    <a:pt x="1146" y="10726"/>
                    <a:pt x="1146" y="10662"/>
                  </a:cubicBezTo>
                  <a:lnTo>
                    <a:pt x="1146" y="9155"/>
                  </a:lnTo>
                  <a:lnTo>
                    <a:pt x="1880" y="9155"/>
                  </a:lnTo>
                  <a:cubicBezTo>
                    <a:pt x="1980" y="9155"/>
                    <a:pt x="2063" y="9073"/>
                    <a:pt x="2063" y="8972"/>
                  </a:cubicBezTo>
                  <a:lnTo>
                    <a:pt x="2063" y="1902"/>
                  </a:lnTo>
                  <a:cubicBezTo>
                    <a:pt x="2063" y="1802"/>
                    <a:pt x="1980" y="1719"/>
                    <a:pt x="1880" y="1719"/>
                  </a:cubicBezTo>
                  <a:lnTo>
                    <a:pt x="1146" y="1719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6189175" y="1011425"/>
              <a:ext cx="51625" cy="146350"/>
            </a:xfrm>
            <a:custGeom>
              <a:rect b="b" l="l" r="r" t="t"/>
              <a:pathLst>
                <a:path extrusionOk="0" h="5854" w="2065">
                  <a:moveTo>
                    <a:pt x="1032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1572"/>
                  </a:lnTo>
                  <a:lnTo>
                    <a:pt x="184" y="1572"/>
                  </a:lnTo>
                  <a:cubicBezTo>
                    <a:pt x="83" y="1572"/>
                    <a:pt x="1" y="1655"/>
                    <a:pt x="1" y="1756"/>
                  </a:cubicBezTo>
                  <a:lnTo>
                    <a:pt x="1" y="3222"/>
                  </a:lnTo>
                  <a:cubicBezTo>
                    <a:pt x="1" y="3323"/>
                    <a:pt x="83" y="3406"/>
                    <a:pt x="184" y="3406"/>
                  </a:cubicBezTo>
                  <a:lnTo>
                    <a:pt x="917" y="3406"/>
                  </a:lnTo>
                  <a:lnTo>
                    <a:pt x="917" y="5740"/>
                  </a:lnTo>
                  <a:cubicBezTo>
                    <a:pt x="917" y="5802"/>
                    <a:pt x="969" y="5853"/>
                    <a:pt x="1033" y="5853"/>
                  </a:cubicBezTo>
                  <a:cubicBezTo>
                    <a:pt x="1095" y="5853"/>
                    <a:pt x="1146" y="5802"/>
                    <a:pt x="1146" y="5740"/>
                  </a:cubicBezTo>
                  <a:lnTo>
                    <a:pt x="1146" y="3408"/>
                  </a:lnTo>
                  <a:lnTo>
                    <a:pt x="1882" y="3408"/>
                  </a:lnTo>
                  <a:cubicBezTo>
                    <a:pt x="1982" y="3408"/>
                    <a:pt x="2065" y="3325"/>
                    <a:pt x="2065" y="3224"/>
                  </a:cubicBezTo>
                  <a:lnTo>
                    <a:pt x="2065" y="1758"/>
                  </a:lnTo>
                  <a:cubicBezTo>
                    <a:pt x="2065" y="1657"/>
                    <a:pt x="1982" y="1572"/>
                    <a:pt x="1882" y="1572"/>
                  </a:cubicBezTo>
                  <a:lnTo>
                    <a:pt x="1146" y="1572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6262375" y="983850"/>
              <a:ext cx="51625" cy="109750"/>
            </a:xfrm>
            <a:custGeom>
              <a:rect b="b" l="l" r="r" t="t"/>
              <a:pathLst>
                <a:path extrusionOk="0" h="4390" w="2065">
                  <a:moveTo>
                    <a:pt x="1032" y="1"/>
                  </a:moveTo>
                  <a:cubicBezTo>
                    <a:pt x="974" y="1"/>
                    <a:pt x="917" y="39"/>
                    <a:pt x="917" y="116"/>
                  </a:cubicBezTo>
                  <a:lnTo>
                    <a:pt x="917" y="609"/>
                  </a:lnTo>
                  <a:lnTo>
                    <a:pt x="184" y="609"/>
                  </a:lnTo>
                  <a:cubicBezTo>
                    <a:pt x="83" y="609"/>
                    <a:pt x="0" y="692"/>
                    <a:pt x="0" y="793"/>
                  </a:cubicBezTo>
                  <a:lnTo>
                    <a:pt x="0" y="2584"/>
                  </a:lnTo>
                  <a:cubicBezTo>
                    <a:pt x="0" y="2685"/>
                    <a:pt x="83" y="2767"/>
                    <a:pt x="184" y="2767"/>
                  </a:cubicBezTo>
                  <a:lnTo>
                    <a:pt x="917" y="2767"/>
                  </a:lnTo>
                  <a:lnTo>
                    <a:pt x="917" y="4274"/>
                  </a:lnTo>
                  <a:cubicBezTo>
                    <a:pt x="917" y="4338"/>
                    <a:pt x="968" y="4390"/>
                    <a:pt x="1031" y="4390"/>
                  </a:cubicBezTo>
                  <a:cubicBezTo>
                    <a:pt x="1095" y="4390"/>
                    <a:pt x="1146" y="4338"/>
                    <a:pt x="1146" y="4274"/>
                  </a:cubicBezTo>
                  <a:lnTo>
                    <a:pt x="1146" y="2767"/>
                  </a:lnTo>
                  <a:lnTo>
                    <a:pt x="1881" y="2767"/>
                  </a:lnTo>
                  <a:cubicBezTo>
                    <a:pt x="1982" y="2767"/>
                    <a:pt x="2065" y="2685"/>
                    <a:pt x="2065" y="2584"/>
                  </a:cubicBezTo>
                  <a:lnTo>
                    <a:pt x="2065" y="793"/>
                  </a:lnTo>
                  <a:cubicBezTo>
                    <a:pt x="2065" y="692"/>
                    <a:pt x="1982" y="609"/>
                    <a:pt x="1881" y="609"/>
                  </a:cubicBezTo>
                  <a:lnTo>
                    <a:pt x="1146" y="609"/>
                  </a:lnTo>
                  <a:lnTo>
                    <a:pt x="1146" y="116"/>
                  </a:lnTo>
                  <a:cubicBezTo>
                    <a:pt x="1146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6337675" y="932800"/>
              <a:ext cx="51625" cy="109100"/>
            </a:xfrm>
            <a:custGeom>
              <a:rect b="b" l="l" r="r" t="t"/>
              <a:pathLst>
                <a:path extrusionOk="0" h="4364" w="2065">
                  <a:moveTo>
                    <a:pt x="1034" y="0"/>
                  </a:moveTo>
                  <a:cubicBezTo>
                    <a:pt x="976" y="0"/>
                    <a:pt x="919" y="39"/>
                    <a:pt x="919" y="116"/>
                  </a:cubicBezTo>
                  <a:lnTo>
                    <a:pt x="919" y="1230"/>
                  </a:lnTo>
                  <a:lnTo>
                    <a:pt x="184" y="1230"/>
                  </a:lnTo>
                  <a:cubicBezTo>
                    <a:pt x="83" y="1230"/>
                    <a:pt x="1" y="1313"/>
                    <a:pt x="1" y="1414"/>
                  </a:cubicBezTo>
                  <a:lnTo>
                    <a:pt x="1" y="2560"/>
                  </a:lnTo>
                  <a:cubicBezTo>
                    <a:pt x="1" y="2660"/>
                    <a:pt x="83" y="2743"/>
                    <a:pt x="184" y="2743"/>
                  </a:cubicBezTo>
                  <a:lnTo>
                    <a:pt x="919" y="2743"/>
                  </a:lnTo>
                  <a:lnTo>
                    <a:pt x="919" y="4250"/>
                  </a:lnTo>
                  <a:cubicBezTo>
                    <a:pt x="919" y="4314"/>
                    <a:pt x="969" y="4364"/>
                    <a:pt x="1033" y="4364"/>
                  </a:cubicBezTo>
                  <a:cubicBezTo>
                    <a:pt x="1097" y="4364"/>
                    <a:pt x="1148" y="4314"/>
                    <a:pt x="1148" y="4250"/>
                  </a:cubicBezTo>
                  <a:lnTo>
                    <a:pt x="1148" y="2743"/>
                  </a:lnTo>
                  <a:lnTo>
                    <a:pt x="1882" y="2743"/>
                  </a:lnTo>
                  <a:cubicBezTo>
                    <a:pt x="1982" y="2743"/>
                    <a:pt x="2065" y="2660"/>
                    <a:pt x="2065" y="2560"/>
                  </a:cubicBezTo>
                  <a:lnTo>
                    <a:pt x="2065" y="1416"/>
                  </a:lnTo>
                  <a:cubicBezTo>
                    <a:pt x="2065" y="1313"/>
                    <a:pt x="1982" y="1230"/>
                    <a:pt x="1882" y="1230"/>
                  </a:cubicBezTo>
                  <a:lnTo>
                    <a:pt x="1148" y="1230"/>
                  </a:lnTo>
                  <a:lnTo>
                    <a:pt x="1148" y="116"/>
                  </a:lnTo>
                  <a:cubicBezTo>
                    <a:pt x="1148" y="39"/>
                    <a:pt x="1091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6490525" y="892350"/>
              <a:ext cx="51600" cy="232050"/>
            </a:xfrm>
            <a:custGeom>
              <a:rect b="b" l="l" r="r" t="t"/>
              <a:pathLst>
                <a:path extrusionOk="0" h="9282" w="2064">
                  <a:moveTo>
                    <a:pt x="1032" y="1"/>
                  </a:moveTo>
                  <a:cubicBezTo>
                    <a:pt x="975" y="1"/>
                    <a:pt x="917" y="39"/>
                    <a:pt x="917" y="115"/>
                  </a:cubicBezTo>
                  <a:lnTo>
                    <a:pt x="917" y="2144"/>
                  </a:lnTo>
                  <a:lnTo>
                    <a:pt x="184" y="2144"/>
                  </a:lnTo>
                  <a:cubicBezTo>
                    <a:pt x="83" y="2144"/>
                    <a:pt x="1" y="2227"/>
                    <a:pt x="1" y="2328"/>
                  </a:cubicBezTo>
                  <a:lnTo>
                    <a:pt x="1" y="6202"/>
                  </a:lnTo>
                  <a:cubicBezTo>
                    <a:pt x="1" y="6302"/>
                    <a:pt x="83" y="6385"/>
                    <a:pt x="184" y="6385"/>
                  </a:cubicBezTo>
                  <a:lnTo>
                    <a:pt x="917" y="6385"/>
                  </a:lnTo>
                  <a:lnTo>
                    <a:pt x="917" y="9168"/>
                  </a:lnTo>
                  <a:cubicBezTo>
                    <a:pt x="917" y="9230"/>
                    <a:pt x="969" y="9282"/>
                    <a:pt x="1031" y="9282"/>
                  </a:cubicBezTo>
                  <a:cubicBezTo>
                    <a:pt x="1095" y="9282"/>
                    <a:pt x="1147" y="9230"/>
                    <a:pt x="1147" y="9168"/>
                  </a:cubicBezTo>
                  <a:lnTo>
                    <a:pt x="1147" y="6385"/>
                  </a:lnTo>
                  <a:lnTo>
                    <a:pt x="1880" y="6385"/>
                  </a:lnTo>
                  <a:cubicBezTo>
                    <a:pt x="1983" y="6385"/>
                    <a:pt x="2063" y="6302"/>
                    <a:pt x="2063" y="6202"/>
                  </a:cubicBezTo>
                  <a:lnTo>
                    <a:pt x="2063" y="2328"/>
                  </a:lnTo>
                  <a:cubicBezTo>
                    <a:pt x="2063" y="2227"/>
                    <a:pt x="1983" y="2144"/>
                    <a:pt x="1880" y="2144"/>
                  </a:cubicBezTo>
                  <a:lnTo>
                    <a:pt x="1147" y="2144"/>
                  </a:lnTo>
                  <a:lnTo>
                    <a:pt x="1147" y="115"/>
                  </a:lnTo>
                  <a:cubicBezTo>
                    <a:pt x="1147" y="39"/>
                    <a:pt x="1089" y="1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6562575" y="733775"/>
              <a:ext cx="51650" cy="289875"/>
            </a:xfrm>
            <a:custGeom>
              <a:rect b="b" l="l" r="r" t="t"/>
              <a:pathLst>
                <a:path extrusionOk="0" h="11595" w="2066">
                  <a:moveTo>
                    <a:pt x="1036" y="0"/>
                  </a:moveTo>
                  <a:cubicBezTo>
                    <a:pt x="978" y="0"/>
                    <a:pt x="921" y="38"/>
                    <a:pt x="921" y="115"/>
                  </a:cubicBezTo>
                  <a:lnTo>
                    <a:pt x="921" y="2370"/>
                  </a:lnTo>
                  <a:lnTo>
                    <a:pt x="184" y="2370"/>
                  </a:lnTo>
                  <a:cubicBezTo>
                    <a:pt x="83" y="2370"/>
                    <a:pt x="1" y="2452"/>
                    <a:pt x="1" y="2553"/>
                  </a:cubicBezTo>
                  <a:lnTo>
                    <a:pt x="1" y="8304"/>
                  </a:lnTo>
                  <a:cubicBezTo>
                    <a:pt x="1" y="8405"/>
                    <a:pt x="83" y="8487"/>
                    <a:pt x="184" y="8487"/>
                  </a:cubicBezTo>
                  <a:lnTo>
                    <a:pt x="919" y="8487"/>
                  </a:lnTo>
                  <a:lnTo>
                    <a:pt x="919" y="11481"/>
                  </a:lnTo>
                  <a:cubicBezTo>
                    <a:pt x="919" y="11545"/>
                    <a:pt x="971" y="11595"/>
                    <a:pt x="1033" y="11595"/>
                  </a:cubicBezTo>
                  <a:cubicBezTo>
                    <a:pt x="1097" y="11595"/>
                    <a:pt x="1149" y="11545"/>
                    <a:pt x="1149" y="11481"/>
                  </a:cubicBezTo>
                  <a:lnTo>
                    <a:pt x="1149" y="8487"/>
                  </a:lnTo>
                  <a:lnTo>
                    <a:pt x="1882" y="8487"/>
                  </a:lnTo>
                  <a:cubicBezTo>
                    <a:pt x="1983" y="8487"/>
                    <a:pt x="2065" y="8405"/>
                    <a:pt x="2065" y="8304"/>
                  </a:cubicBezTo>
                  <a:lnTo>
                    <a:pt x="2065" y="2553"/>
                  </a:lnTo>
                  <a:cubicBezTo>
                    <a:pt x="2065" y="2452"/>
                    <a:pt x="1983" y="2370"/>
                    <a:pt x="1884" y="2370"/>
                  </a:cubicBezTo>
                  <a:lnTo>
                    <a:pt x="1150" y="2370"/>
                  </a:lnTo>
                  <a:lnTo>
                    <a:pt x="1150" y="115"/>
                  </a:lnTo>
                  <a:cubicBezTo>
                    <a:pt x="1150" y="38"/>
                    <a:pt x="1093" y="0"/>
                    <a:pt x="1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6716500" y="754775"/>
              <a:ext cx="51675" cy="124650"/>
            </a:xfrm>
            <a:custGeom>
              <a:rect b="b" l="l" r="r" t="t"/>
              <a:pathLst>
                <a:path extrusionOk="0" h="4986" w="2067">
                  <a:moveTo>
                    <a:pt x="1031" y="0"/>
                  </a:moveTo>
                  <a:cubicBezTo>
                    <a:pt x="974" y="0"/>
                    <a:pt x="917" y="38"/>
                    <a:pt x="917" y="114"/>
                  </a:cubicBezTo>
                  <a:lnTo>
                    <a:pt x="917" y="1852"/>
                  </a:lnTo>
                  <a:lnTo>
                    <a:pt x="184" y="1852"/>
                  </a:lnTo>
                  <a:cubicBezTo>
                    <a:pt x="83" y="1852"/>
                    <a:pt x="0" y="1935"/>
                    <a:pt x="0" y="2036"/>
                  </a:cubicBezTo>
                  <a:lnTo>
                    <a:pt x="0" y="3181"/>
                  </a:lnTo>
                  <a:cubicBezTo>
                    <a:pt x="0" y="3282"/>
                    <a:pt x="83" y="3365"/>
                    <a:pt x="184" y="3365"/>
                  </a:cubicBezTo>
                  <a:lnTo>
                    <a:pt x="917" y="3365"/>
                  </a:lnTo>
                  <a:lnTo>
                    <a:pt x="917" y="4870"/>
                  </a:lnTo>
                  <a:cubicBezTo>
                    <a:pt x="917" y="4934"/>
                    <a:pt x="968" y="4985"/>
                    <a:pt x="1032" y="4985"/>
                  </a:cubicBezTo>
                  <a:cubicBezTo>
                    <a:pt x="1095" y="4985"/>
                    <a:pt x="1146" y="4934"/>
                    <a:pt x="1146" y="4870"/>
                  </a:cubicBezTo>
                  <a:lnTo>
                    <a:pt x="1146" y="3365"/>
                  </a:lnTo>
                  <a:lnTo>
                    <a:pt x="1881" y="3365"/>
                  </a:lnTo>
                  <a:cubicBezTo>
                    <a:pt x="1982" y="3365"/>
                    <a:pt x="2065" y="3282"/>
                    <a:pt x="2065" y="3181"/>
                  </a:cubicBezTo>
                  <a:lnTo>
                    <a:pt x="2065" y="2037"/>
                  </a:lnTo>
                  <a:cubicBezTo>
                    <a:pt x="2066" y="1935"/>
                    <a:pt x="1984" y="1852"/>
                    <a:pt x="1881" y="1852"/>
                  </a:cubicBezTo>
                  <a:lnTo>
                    <a:pt x="1146" y="1852"/>
                  </a:lnTo>
                  <a:lnTo>
                    <a:pt x="1146" y="114"/>
                  </a:lnTo>
                  <a:cubicBezTo>
                    <a:pt x="1146" y="38"/>
                    <a:pt x="1089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6789700" y="662125"/>
              <a:ext cx="51625" cy="197225"/>
            </a:xfrm>
            <a:custGeom>
              <a:rect b="b" l="l" r="r" t="t"/>
              <a:pathLst>
                <a:path extrusionOk="0" h="7889" w="2065">
                  <a:moveTo>
                    <a:pt x="1031" y="1"/>
                  </a:moveTo>
                  <a:cubicBezTo>
                    <a:pt x="974" y="1"/>
                    <a:pt x="917" y="39"/>
                    <a:pt x="917" y="115"/>
                  </a:cubicBezTo>
                  <a:lnTo>
                    <a:pt x="917" y="2190"/>
                  </a:lnTo>
                  <a:lnTo>
                    <a:pt x="183" y="2190"/>
                  </a:lnTo>
                  <a:cubicBezTo>
                    <a:pt x="83" y="2190"/>
                    <a:pt x="0" y="2273"/>
                    <a:pt x="0" y="2374"/>
                  </a:cubicBezTo>
                  <a:lnTo>
                    <a:pt x="0" y="5380"/>
                  </a:lnTo>
                  <a:cubicBezTo>
                    <a:pt x="0" y="5481"/>
                    <a:pt x="83" y="5564"/>
                    <a:pt x="183" y="5564"/>
                  </a:cubicBezTo>
                  <a:lnTo>
                    <a:pt x="917" y="5564"/>
                  </a:lnTo>
                  <a:lnTo>
                    <a:pt x="917" y="7773"/>
                  </a:lnTo>
                  <a:cubicBezTo>
                    <a:pt x="917" y="7837"/>
                    <a:pt x="968" y="7888"/>
                    <a:pt x="1032" y="7888"/>
                  </a:cubicBezTo>
                  <a:cubicBezTo>
                    <a:pt x="1095" y="7888"/>
                    <a:pt x="1146" y="7837"/>
                    <a:pt x="1146" y="7773"/>
                  </a:cubicBezTo>
                  <a:lnTo>
                    <a:pt x="1146" y="5564"/>
                  </a:lnTo>
                  <a:lnTo>
                    <a:pt x="1881" y="5564"/>
                  </a:lnTo>
                  <a:cubicBezTo>
                    <a:pt x="1982" y="5564"/>
                    <a:pt x="2064" y="5481"/>
                    <a:pt x="2064" y="5380"/>
                  </a:cubicBezTo>
                  <a:lnTo>
                    <a:pt x="2064" y="2374"/>
                  </a:lnTo>
                  <a:cubicBezTo>
                    <a:pt x="2064" y="2273"/>
                    <a:pt x="1982" y="2190"/>
                    <a:pt x="1881" y="2190"/>
                  </a:cubicBezTo>
                  <a:lnTo>
                    <a:pt x="1146" y="2190"/>
                  </a:lnTo>
                  <a:lnTo>
                    <a:pt x="1146" y="115"/>
                  </a:lnTo>
                  <a:cubicBezTo>
                    <a:pt x="1146" y="39"/>
                    <a:pt x="1089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4" name="Google Shape;1454;p25"/>
          <p:cNvSpPr/>
          <p:nvPr/>
        </p:nvSpPr>
        <p:spPr>
          <a:xfrm>
            <a:off x="585049" y="3354915"/>
            <a:ext cx="4296215" cy="1465176"/>
          </a:xfrm>
          <a:custGeom>
            <a:rect b="b" l="l" r="r" t="t"/>
            <a:pathLst>
              <a:path extrusionOk="0" h="71472" w="110913">
                <a:moveTo>
                  <a:pt x="109772" y="1"/>
                </a:moveTo>
                <a:lnTo>
                  <a:pt x="87417" y="43232"/>
                </a:lnTo>
                <a:lnTo>
                  <a:pt x="80757" y="20887"/>
                </a:lnTo>
                <a:lnTo>
                  <a:pt x="64288" y="58467"/>
                </a:lnTo>
                <a:lnTo>
                  <a:pt x="55905" y="47889"/>
                </a:lnTo>
                <a:lnTo>
                  <a:pt x="48615" y="62581"/>
                </a:lnTo>
                <a:lnTo>
                  <a:pt x="39326" y="38816"/>
                </a:lnTo>
                <a:lnTo>
                  <a:pt x="25261" y="66210"/>
                </a:lnTo>
                <a:lnTo>
                  <a:pt x="16136" y="55915"/>
                </a:lnTo>
                <a:lnTo>
                  <a:pt x="1" y="70520"/>
                </a:lnTo>
                <a:lnTo>
                  <a:pt x="862" y="71472"/>
                </a:lnTo>
                <a:lnTo>
                  <a:pt x="16036" y="57738"/>
                </a:lnTo>
                <a:lnTo>
                  <a:pt x="25544" y="68467"/>
                </a:lnTo>
                <a:lnTo>
                  <a:pt x="39165" y="41937"/>
                </a:lnTo>
                <a:lnTo>
                  <a:pt x="48474" y="65751"/>
                </a:lnTo>
                <a:lnTo>
                  <a:pt x="56156" y="50274"/>
                </a:lnTo>
                <a:lnTo>
                  <a:pt x="64606" y="60939"/>
                </a:lnTo>
                <a:lnTo>
                  <a:pt x="80526" y="24609"/>
                </a:lnTo>
                <a:lnTo>
                  <a:pt x="87095" y="46649"/>
                </a:lnTo>
                <a:lnTo>
                  <a:pt x="110913" y="592"/>
                </a:lnTo>
                <a:lnTo>
                  <a:pt x="1097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5" name="Google Shape;1455;p25"/>
          <p:cNvGraphicFramePr/>
          <p:nvPr/>
        </p:nvGraphicFramePr>
        <p:xfrm>
          <a:off x="5327150" y="10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{FB1053B4-AFC7-42E7-BAD1-23A727F47666}</a:tableStyleId>
              </a:tblPr>
              <a:tblGrid>
                <a:gridCol w="856375"/>
                <a:gridCol w="2820125"/>
              </a:tblGrid>
              <a:tr h="2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Símbolo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Nome completo da empresa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AAPL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Apple Inc.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ADBE	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Adobe Inc.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AMZN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Amazon.com, Inc.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CRM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Salesforce, Inc.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CSCO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Cisco Systems, Inc.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GOOGL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Alphabet Inc.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IBM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International Business Machines Corporation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INTC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Intel Corporation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META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Meta Platforms, Inc.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MSFT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Microsoft Corporation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NFLX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Netflix, Inc.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NVDA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NVIDIA Corporation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ORCL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Oracle Corporation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TSLA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Tesla, Inc.</a:t>
                      </a:r>
                      <a:endParaRPr sz="10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456" name="Google Shape;1456;p25"/>
          <p:cNvSpPr txBox="1"/>
          <p:nvPr/>
        </p:nvSpPr>
        <p:spPr>
          <a:xfrm>
            <a:off x="5327150" y="694163"/>
            <a:ext cx="36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Empresas Analisadas</a:t>
            </a:r>
            <a:endParaRPr>
              <a:solidFill>
                <a:schemeClr val="dk1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grpSp>
        <p:nvGrpSpPr>
          <p:cNvPr id="1457" name="Google Shape;1457;p25"/>
          <p:cNvGrpSpPr/>
          <p:nvPr/>
        </p:nvGrpSpPr>
        <p:grpSpPr>
          <a:xfrm>
            <a:off x="8404470" y="133681"/>
            <a:ext cx="370645" cy="368042"/>
            <a:chOff x="-63250675" y="3744075"/>
            <a:chExt cx="320350" cy="318100"/>
          </a:xfrm>
        </p:grpSpPr>
        <p:sp>
          <p:nvSpPr>
            <p:cNvPr id="1458" name="Google Shape;1458;p25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6"/>
          <p:cNvSpPr txBox="1"/>
          <p:nvPr>
            <p:ph type="title"/>
          </p:nvPr>
        </p:nvSpPr>
        <p:spPr>
          <a:xfrm>
            <a:off x="0" y="0"/>
            <a:ext cx="9144000" cy="635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466" name="Google Shape;1466;p26"/>
          <p:cNvSpPr txBox="1"/>
          <p:nvPr/>
        </p:nvSpPr>
        <p:spPr>
          <a:xfrm>
            <a:off x="415125" y="810775"/>
            <a:ext cx="8047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SemiBold"/>
              <a:buChar char="●"/>
            </a:pPr>
            <a:r>
              <a:rPr lang="en" sz="1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Etapas do Projeto:</a:t>
            </a:r>
            <a:endParaRPr sz="12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SemiBold"/>
              <a:buChar char="○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Preparação e análise dos dados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SemiBold"/>
              <a:buChar char="○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Cálculo da Taxa de Crescimento Anual Composta (CAGR)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SemiBold"/>
              <a:buChar char="○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Análise de volatilidade e risco</a:t>
            </a:r>
            <a:endParaRPr sz="12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SemiBold"/>
              <a:buChar char="●"/>
            </a:pPr>
            <a:r>
              <a:rPr lang="en" sz="1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Ferramentas Utilizadas: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SemiBold"/>
              <a:buChar char="○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Pandas e Numpy para manipulação e análise de dados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SemiBold"/>
              <a:buChar char="○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Matplotlib e Seaborn para visualização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</a:pPr>
            <a:r>
              <a:rPr lang="en" sz="1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Métricas para Crescimento:</a:t>
            </a:r>
            <a:endParaRPr sz="12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CAGR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Desempenho anualizado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</a:pPr>
            <a:r>
              <a:rPr lang="en" sz="12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Métricas para Risco: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Volatilidade</a:t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</a:pP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Valor em risco (VaR)</a:t>
            </a:r>
            <a:endParaRPr sz="16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pic>
        <p:nvPicPr>
          <p:cNvPr id="1467" name="Google Shape;1467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576" y="2497000"/>
            <a:ext cx="3173424" cy="213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2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575" y="702750"/>
            <a:ext cx="3079225" cy="19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26"/>
          <p:cNvSpPr txBox="1"/>
          <p:nvPr/>
        </p:nvSpPr>
        <p:spPr>
          <a:xfrm>
            <a:off x="239200" y="2497000"/>
            <a:ext cx="601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Indicadores Quantificáveis para Análise Abrangente de Decisões Estratégicas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470" name="Google Shape;1470;p26"/>
          <p:cNvGrpSpPr/>
          <p:nvPr/>
        </p:nvGrpSpPr>
        <p:grpSpPr>
          <a:xfrm>
            <a:off x="8403336" y="137160"/>
            <a:ext cx="351024" cy="347301"/>
            <a:chOff x="946175" y="3619500"/>
            <a:chExt cx="296975" cy="293825"/>
          </a:xfrm>
        </p:grpSpPr>
        <p:sp>
          <p:nvSpPr>
            <p:cNvPr id="1471" name="Google Shape;1471;p26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7"/>
          <p:cNvSpPr txBox="1"/>
          <p:nvPr>
            <p:ph idx="1" type="body"/>
          </p:nvPr>
        </p:nvSpPr>
        <p:spPr>
          <a:xfrm>
            <a:off x="341450" y="792450"/>
            <a:ext cx="4009500" cy="4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Cálculo da CAGR 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Período: Últimos 5 anos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Empresas com Alto Crescimento </a:t>
            </a:r>
            <a:endParaRPr b="1" sz="14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Tesla, NVIDIA, Apple e Microsoft lideram o grupo com CAGR acima de 25%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Empresas com Crescimento Moderado </a:t>
            </a:r>
            <a:endParaRPr b="1" sz="14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Alphabet, Oracle, Cisco, Adobe e IBM apresentam crescimento moderado entre 5% e 18%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Empresas com Baixo Crescimento</a:t>
            </a:r>
            <a:endParaRPr b="1" sz="14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Meta, Netflix, Amazon, Salesforce e Intel exibem crescimento estagnado ou negativo no período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82" name="Google Shape;1482;p27"/>
          <p:cNvSpPr txBox="1"/>
          <p:nvPr>
            <p:ph type="title"/>
          </p:nvPr>
        </p:nvSpPr>
        <p:spPr>
          <a:xfrm>
            <a:off x="0" y="0"/>
            <a:ext cx="9144000" cy="635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Crescimento</a:t>
            </a:r>
            <a:endParaRPr sz="3000"/>
          </a:p>
        </p:txBody>
      </p:sp>
      <p:pic>
        <p:nvPicPr>
          <p:cNvPr id="1483" name="Google Shape;1483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000" y="792450"/>
            <a:ext cx="4440750" cy="421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27"/>
          <p:cNvSpPr txBox="1"/>
          <p:nvPr/>
        </p:nvSpPr>
        <p:spPr>
          <a:xfrm>
            <a:off x="4954250" y="635400"/>
            <a:ext cx="40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CAGR das 14 empresas </a:t>
            </a:r>
            <a:endParaRPr>
              <a:solidFill>
                <a:schemeClr val="dk1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sp>
        <p:nvSpPr>
          <p:cNvPr id="1485" name="Google Shape;1485;p27"/>
          <p:cNvSpPr txBox="1"/>
          <p:nvPr/>
        </p:nvSpPr>
        <p:spPr>
          <a:xfrm>
            <a:off x="6130350" y="4298725"/>
            <a:ext cx="8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-11,16%</a:t>
            </a:r>
            <a:endParaRPr sz="900">
              <a:solidFill>
                <a:schemeClr val="dk2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grpSp>
        <p:nvGrpSpPr>
          <p:cNvPr id="1486" name="Google Shape;1486;p27"/>
          <p:cNvGrpSpPr/>
          <p:nvPr/>
        </p:nvGrpSpPr>
        <p:grpSpPr>
          <a:xfrm>
            <a:off x="8403336" y="137160"/>
            <a:ext cx="339779" cy="338320"/>
            <a:chOff x="4098114" y="2193656"/>
            <a:chExt cx="339779" cy="338320"/>
          </a:xfrm>
        </p:grpSpPr>
        <p:sp>
          <p:nvSpPr>
            <p:cNvPr id="1487" name="Google Shape;1487;p27"/>
            <p:cNvSpPr/>
            <p:nvPr/>
          </p:nvSpPr>
          <p:spPr>
            <a:xfrm>
              <a:off x="4232116" y="2267637"/>
              <a:ext cx="74424" cy="59480"/>
            </a:xfrm>
            <a:custGeom>
              <a:rect b="b" l="l" r="r" t="t"/>
              <a:pathLst>
                <a:path extrusionOk="0" h="3200" w="4004">
                  <a:moveTo>
                    <a:pt x="2001" y="0"/>
                  </a:moveTo>
                  <a:cubicBezTo>
                    <a:pt x="1873" y="0"/>
                    <a:pt x="1745" y="46"/>
                    <a:pt x="1643" y="136"/>
                  </a:cubicBezTo>
                  <a:cubicBezTo>
                    <a:pt x="1613" y="164"/>
                    <a:pt x="865" y="845"/>
                    <a:pt x="122" y="2082"/>
                  </a:cubicBezTo>
                  <a:cubicBezTo>
                    <a:pt x="83" y="2151"/>
                    <a:pt x="42" y="2220"/>
                    <a:pt x="0" y="2291"/>
                  </a:cubicBezTo>
                  <a:cubicBezTo>
                    <a:pt x="504" y="2869"/>
                    <a:pt x="1235" y="3199"/>
                    <a:pt x="2002" y="3199"/>
                  </a:cubicBezTo>
                  <a:cubicBezTo>
                    <a:pt x="2767" y="3199"/>
                    <a:pt x="3498" y="2869"/>
                    <a:pt x="4004" y="2291"/>
                  </a:cubicBezTo>
                  <a:cubicBezTo>
                    <a:pt x="3961" y="2220"/>
                    <a:pt x="3920" y="2151"/>
                    <a:pt x="3881" y="2082"/>
                  </a:cubicBezTo>
                  <a:cubicBezTo>
                    <a:pt x="3137" y="847"/>
                    <a:pt x="2389" y="167"/>
                    <a:pt x="2359" y="136"/>
                  </a:cubicBezTo>
                  <a:cubicBezTo>
                    <a:pt x="2257" y="46"/>
                    <a:pt x="2129" y="0"/>
                    <a:pt x="2001" y="0"/>
                  </a:cubicBez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4331841" y="2430878"/>
              <a:ext cx="59684" cy="101079"/>
            </a:xfrm>
            <a:custGeom>
              <a:rect b="b" l="l" r="r" t="t"/>
              <a:pathLst>
                <a:path extrusionOk="0" h="5438" w="3211">
                  <a:moveTo>
                    <a:pt x="1001" y="1"/>
                  </a:moveTo>
                  <a:cubicBezTo>
                    <a:pt x="839" y="1466"/>
                    <a:pt x="442" y="2880"/>
                    <a:pt x="1" y="4080"/>
                  </a:cubicBezTo>
                  <a:cubicBezTo>
                    <a:pt x="874" y="4233"/>
                    <a:pt x="1676" y="4653"/>
                    <a:pt x="2301" y="5279"/>
                  </a:cubicBezTo>
                  <a:cubicBezTo>
                    <a:pt x="2409" y="5389"/>
                    <a:pt x="2543" y="5438"/>
                    <a:pt x="2674" y="5438"/>
                  </a:cubicBezTo>
                  <a:cubicBezTo>
                    <a:pt x="2948" y="5438"/>
                    <a:pt x="3211" y="5224"/>
                    <a:pt x="3211" y="4901"/>
                  </a:cubicBezTo>
                  <a:lnTo>
                    <a:pt x="3211" y="3835"/>
                  </a:lnTo>
                  <a:cubicBezTo>
                    <a:pt x="3211" y="2772"/>
                    <a:pt x="2828" y="1745"/>
                    <a:pt x="2134" y="941"/>
                  </a:cubicBezTo>
                  <a:lnTo>
                    <a:pt x="2136" y="941"/>
                  </a:lnTo>
                  <a:cubicBezTo>
                    <a:pt x="1812" y="567"/>
                    <a:pt x="1429" y="249"/>
                    <a:pt x="1001" y="1"/>
                  </a:cubicBez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4147094" y="2430878"/>
              <a:ext cx="59647" cy="101097"/>
            </a:xfrm>
            <a:custGeom>
              <a:rect b="b" l="l" r="r" t="t"/>
              <a:pathLst>
                <a:path extrusionOk="0" h="5439" w="3209">
                  <a:moveTo>
                    <a:pt x="2210" y="1"/>
                  </a:moveTo>
                  <a:cubicBezTo>
                    <a:pt x="1782" y="249"/>
                    <a:pt x="1399" y="567"/>
                    <a:pt x="1075" y="941"/>
                  </a:cubicBezTo>
                  <a:cubicBezTo>
                    <a:pt x="381" y="1745"/>
                    <a:pt x="0" y="2774"/>
                    <a:pt x="0" y="3838"/>
                  </a:cubicBezTo>
                  <a:lnTo>
                    <a:pt x="0" y="4903"/>
                  </a:lnTo>
                  <a:cubicBezTo>
                    <a:pt x="0" y="5225"/>
                    <a:pt x="263" y="5438"/>
                    <a:pt x="537" y="5438"/>
                  </a:cubicBezTo>
                  <a:cubicBezTo>
                    <a:pt x="668" y="5438"/>
                    <a:pt x="802" y="5390"/>
                    <a:pt x="911" y="5282"/>
                  </a:cubicBezTo>
                  <a:cubicBezTo>
                    <a:pt x="1533" y="4655"/>
                    <a:pt x="2337" y="4235"/>
                    <a:pt x="3208" y="4082"/>
                  </a:cubicBezTo>
                  <a:cubicBezTo>
                    <a:pt x="2772" y="2882"/>
                    <a:pt x="2374" y="1469"/>
                    <a:pt x="2210" y="1"/>
                  </a:cubicBez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4256912" y="2388850"/>
              <a:ext cx="5316" cy="16617"/>
            </a:xfrm>
            <a:custGeom>
              <a:rect b="b" l="l" r="r" t="t"/>
              <a:pathLst>
                <a:path extrusionOk="0" h="894" w="286">
                  <a:moveTo>
                    <a:pt x="286" y="1"/>
                  </a:moveTo>
                  <a:cubicBezTo>
                    <a:pt x="139" y="94"/>
                    <a:pt x="59" y="254"/>
                    <a:pt x="33" y="388"/>
                  </a:cubicBezTo>
                  <a:cubicBezTo>
                    <a:pt x="0" y="558"/>
                    <a:pt x="43" y="718"/>
                    <a:pt x="141" y="794"/>
                  </a:cubicBezTo>
                  <a:cubicBezTo>
                    <a:pt x="188" y="829"/>
                    <a:pt x="236" y="863"/>
                    <a:pt x="286" y="89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4275426" y="2425543"/>
              <a:ext cx="8903" cy="24201"/>
            </a:xfrm>
            <a:custGeom>
              <a:rect b="b" l="l" r="r" t="t"/>
              <a:pathLst>
                <a:path extrusionOk="0" h="1302" w="479">
                  <a:moveTo>
                    <a:pt x="1" y="0"/>
                  </a:moveTo>
                  <a:lnTo>
                    <a:pt x="1" y="1302"/>
                  </a:lnTo>
                  <a:cubicBezTo>
                    <a:pt x="226" y="1185"/>
                    <a:pt x="385" y="969"/>
                    <a:pt x="427" y="718"/>
                  </a:cubicBezTo>
                  <a:cubicBezTo>
                    <a:pt x="448" y="595"/>
                    <a:pt x="478" y="180"/>
                    <a:pt x="1" y="0"/>
                  </a:cubicBez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4206557" y="2328941"/>
              <a:ext cx="125503" cy="203013"/>
            </a:xfrm>
            <a:custGeom>
              <a:rect b="b" l="l" r="r" t="t"/>
              <a:pathLst>
                <a:path extrusionOk="0" h="10922" w="6752">
                  <a:moveTo>
                    <a:pt x="5880" y="1"/>
                  </a:moveTo>
                  <a:cubicBezTo>
                    <a:pt x="5881" y="1"/>
                    <a:pt x="5881" y="2"/>
                    <a:pt x="5881" y="2"/>
                  </a:cubicBezTo>
                  <a:lnTo>
                    <a:pt x="5881" y="2"/>
                  </a:lnTo>
                  <a:cubicBezTo>
                    <a:pt x="5881" y="2"/>
                    <a:pt x="5882" y="1"/>
                    <a:pt x="5882" y="1"/>
                  </a:cubicBezTo>
                  <a:close/>
                  <a:moveTo>
                    <a:pt x="3349" y="1847"/>
                  </a:moveTo>
                  <a:cubicBezTo>
                    <a:pt x="3550" y="1847"/>
                    <a:pt x="3710" y="2013"/>
                    <a:pt x="3706" y="2212"/>
                  </a:cubicBezTo>
                  <a:lnTo>
                    <a:pt x="3706" y="2428"/>
                  </a:lnTo>
                  <a:cubicBezTo>
                    <a:pt x="4080" y="2489"/>
                    <a:pt x="4343" y="2673"/>
                    <a:pt x="4469" y="2815"/>
                  </a:cubicBezTo>
                  <a:cubicBezTo>
                    <a:pt x="4592" y="2964"/>
                    <a:pt x="4575" y="3183"/>
                    <a:pt x="4430" y="3310"/>
                  </a:cubicBezTo>
                  <a:cubicBezTo>
                    <a:pt x="4362" y="3370"/>
                    <a:pt x="4279" y="3399"/>
                    <a:pt x="4196" y="3399"/>
                  </a:cubicBezTo>
                  <a:cubicBezTo>
                    <a:pt x="4100" y="3399"/>
                    <a:pt x="4005" y="3360"/>
                    <a:pt x="3935" y="3284"/>
                  </a:cubicBezTo>
                  <a:cubicBezTo>
                    <a:pt x="3870" y="3224"/>
                    <a:pt x="3790" y="3180"/>
                    <a:pt x="3706" y="3157"/>
                  </a:cubicBezTo>
                  <a:lnTo>
                    <a:pt x="3706" y="4441"/>
                  </a:lnTo>
                  <a:cubicBezTo>
                    <a:pt x="3779" y="4467"/>
                    <a:pt x="3853" y="4495"/>
                    <a:pt x="3924" y="4519"/>
                  </a:cubicBezTo>
                  <a:cubicBezTo>
                    <a:pt x="4592" y="4756"/>
                    <a:pt x="4949" y="5351"/>
                    <a:pt x="4834" y="6032"/>
                  </a:cubicBezTo>
                  <a:lnTo>
                    <a:pt x="4834" y="6034"/>
                  </a:lnTo>
                  <a:cubicBezTo>
                    <a:pt x="4745" y="6563"/>
                    <a:pt x="4339" y="7100"/>
                    <a:pt x="3706" y="7251"/>
                  </a:cubicBezTo>
                  <a:lnTo>
                    <a:pt x="3706" y="7545"/>
                  </a:lnTo>
                  <a:cubicBezTo>
                    <a:pt x="3710" y="7744"/>
                    <a:pt x="3550" y="7910"/>
                    <a:pt x="3349" y="7910"/>
                  </a:cubicBezTo>
                  <a:cubicBezTo>
                    <a:pt x="3150" y="7910"/>
                    <a:pt x="2988" y="7744"/>
                    <a:pt x="2995" y="7545"/>
                  </a:cubicBezTo>
                  <a:lnTo>
                    <a:pt x="2995" y="7283"/>
                  </a:lnTo>
                  <a:cubicBezTo>
                    <a:pt x="2681" y="7259"/>
                    <a:pt x="2424" y="7179"/>
                    <a:pt x="2059" y="6940"/>
                  </a:cubicBezTo>
                  <a:cubicBezTo>
                    <a:pt x="1905" y="6829"/>
                    <a:pt x="1866" y="6615"/>
                    <a:pt x="1970" y="6458"/>
                  </a:cubicBezTo>
                  <a:cubicBezTo>
                    <a:pt x="2038" y="6353"/>
                    <a:pt x="2152" y="6296"/>
                    <a:pt x="2268" y="6296"/>
                  </a:cubicBezTo>
                  <a:cubicBezTo>
                    <a:pt x="2329" y="6296"/>
                    <a:pt x="2392" y="6312"/>
                    <a:pt x="2448" y="6345"/>
                  </a:cubicBezTo>
                  <a:cubicBezTo>
                    <a:pt x="2668" y="6490"/>
                    <a:pt x="2804" y="6548"/>
                    <a:pt x="2995" y="6570"/>
                  </a:cubicBezTo>
                  <a:lnTo>
                    <a:pt x="2995" y="4918"/>
                  </a:lnTo>
                  <a:cubicBezTo>
                    <a:pt x="2746" y="4804"/>
                    <a:pt x="2562" y="4696"/>
                    <a:pt x="2411" y="4577"/>
                  </a:cubicBezTo>
                  <a:cubicBezTo>
                    <a:pt x="2102" y="4335"/>
                    <a:pt x="1961" y="3915"/>
                    <a:pt x="2043" y="3481"/>
                  </a:cubicBezTo>
                  <a:cubicBezTo>
                    <a:pt x="2132" y="3005"/>
                    <a:pt x="2463" y="2627"/>
                    <a:pt x="2906" y="2495"/>
                  </a:cubicBezTo>
                  <a:cubicBezTo>
                    <a:pt x="2936" y="2484"/>
                    <a:pt x="2964" y="2478"/>
                    <a:pt x="2995" y="2469"/>
                  </a:cubicBezTo>
                  <a:lnTo>
                    <a:pt x="2995" y="2212"/>
                  </a:lnTo>
                  <a:cubicBezTo>
                    <a:pt x="2988" y="2013"/>
                    <a:pt x="3150" y="1847"/>
                    <a:pt x="3349" y="1847"/>
                  </a:cubicBezTo>
                  <a:close/>
                  <a:moveTo>
                    <a:pt x="870" y="1"/>
                  </a:moveTo>
                  <a:cubicBezTo>
                    <a:pt x="299" y="1300"/>
                    <a:pt x="1" y="2705"/>
                    <a:pt x="1" y="4125"/>
                  </a:cubicBezTo>
                  <a:cubicBezTo>
                    <a:pt x="1" y="6544"/>
                    <a:pt x="859" y="8984"/>
                    <a:pt x="1581" y="10603"/>
                  </a:cubicBezTo>
                  <a:cubicBezTo>
                    <a:pt x="1665" y="10796"/>
                    <a:pt x="1858" y="10921"/>
                    <a:pt x="2067" y="10921"/>
                  </a:cubicBezTo>
                  <a:lnTo>
                    <a:pt x="4685" y="10921"/>
                  </a:lnTo>
                  <a:cubicBezTo>
                    <a:pt x="4895" y="10919"/>
                    <a:pt x="5085" y="10796"/>
                    <a:pt x="5171" y="10603"/>
                  </a:cubicBezTo>
                  <a:cubicBezTo>
                    <a:pt x="5891" y="8982"/>
                    <a:pt x="6751" y="6544"/>
                    <a:pt x="6751" y="4125"/>
                  </a:cubicBezTo>
                  <a:cubicBezTo>
                    <a:pt x="6749" y="2705"/>
                    <a:pt x="6453" y="1301"/>
                    <a:pt x="5881" y="2"/>
                  </a:cubicBezTo>
                  <a:lnTo>
                    <a:pt x="5881" y="2"/>
                  </a:lnTo>
                  <a:cubicBezTo>
                    <a:pt x="5170" y="646"/>
                    <a:pt x="4273" y="969"/>
                    <a:pt x="3376" y="969"/>
                  </a:cubicBezTo>
                  <a:cubicBezTo>
                    <a:pt x="2478" y="969"/>
                    <a:pt x="1581" y="646"/>
                    <a:pt x="870" y="1"/>
                  </a:cubicBez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4098114" y="2193656"/>
              <a:ext cx="339779" cy="204853"/>
            </a:xfrm>
            <a:custGeom>
              <a:rect b="b" l="l" r="r" t="t"/>
              <a:pathLst>
                <a:path extrusionOk="0" h="11021" w="18280">
                  <a:moveTo>
                    <a:pt x="9575" y="1"/>
                  </a:moveTo>
                  <a:cubicBezTo>
                    <a:pt x="9572" y="1"/>
                    <a:pt x="9569" y="1"/>
                    <a:pt x="9566" y="1"/>
                  </a:cubicBezTo>
                  <a:cubicBezTo>
                    <a:pt x="8171" y="1"/>
                    <a:pt x="6922" y="859"/>
                    <a:pt x="6418" y="2158"/>
                  </a:cubicBezTo>
                  <a:cubicBezTo>
                    <a:pt x="6284" y="2141"/>
                    <a:pt x="6148" y="2132"/>
                    <a:pt x="6012" y="2132"/>
                  </a:cubicBezTo>
                  <a:cubicBezTo>
                    <a:pt x="4600" y="2132"/>
                    <a:pt x="3338" y="3010"/>
                    <a:pt x="2847" y="4335"/>
                  </a:cubicBezTo>
                  <a:cubicBezTo>
                    <a:pt x="1155" y="4687"/>
                    <a:pt x="0" y="6261"/>
                    <a:pt x="176" y="7981"/>
                  </a:cubicBezTo>
                  <a:cubicBezTo>
                    <a:pt x="348" y="9702"/>
                    <a:pt x="1795" y="11014"/>
                    <a:pt x="3524" y="11021"/>
                  </a:cubicBezTo>
                  <a:lnTo>
                    <a:pt x="4775" y="11021"/>
                  </a:lnTo>
                  <a:cubicBezTo>
                    <a:pt x="4855" y="8602"/>
                    <a:pt x="5703" y="6702"/>
                    <a:pt x="6418" y="5513"/>
                  </a:cubicBezTo>
                  <a:cubicBezTo>
                    <a:pt x="7229" y="4166"/>
                    <a:pt x="8048" y="3409"/>
                    <a:pt x="8139" y="3327"/>
                  </a:cubicBezTo>
                  <a:cubicBezTo>
                    <a:pt x="8444" y="3052"/>
                    <a:pt x="8827" y="2914"/>
                    <a:pt x="9211" y="2914"/>
                  </a:cubicBezTo>
                  <a:cubicBezTo>
                    <a:pt x="9594" y="2914"/>
                    <a:pt x="9977" y="3052"/>
                    <a:pt x="10281" y="3327"/>
                  </a:cubicBezTo>
                  <a:cubicBezTo>
                    <a:pt x="10372" y="3407"/>
                    <a:pt x="11193" y="4166"/>
                    <a:pt x="12004" y="5513"/>
                  </a:cubicBezTo>
                  <a:cubicBezTo>
                    <a:pt x="12719" y="6702"/>
                    <a:pt x="13565" y="8602"/>
                    <a:pt x="13647" y="11021"/>
                  </a:cubicBezTo>
                  <a:lnTo>
                    <a:pt x="14898" y="11021"/>
                  </a:lnTo>
                  <a:cubicBezTo>
                    <a:pt x="16762" y="11018"/>
                    <a:pt x="18273" y="9507"/>
                    <a:pt x="18275" y="7642"/>
                  </a:cubicBezTo>
                  <a:cubicBezTo>
                    <a:pt x="18279" y="6827"/>
                    <a:pt x="17983" y="6038"/>
                    <a:pt x="17443" y="5426"/>
                  </a:cubicBezTo>
                  <a:lnTo>
                    <a:pt x="17440" y="5426"/>
                  </a:lnTo>
                  <a:cubicBezTo>
                    <a:pt x="17523" y="5104"/>
                    <a:pt x="17564" y="4776"/>
                    <a:pt x="17564" y="4443"/>
                  </a:cubicBezTo>
                  <a:cubicBezTo>
                    <a:pt x="17564" y="2190"/>
                    <a:pt x="15731" y="355"/>
                    <a:pt x="13476" y="355"/>
                  </a:cubicBezTo>
                  <a:cubicBezTo>
                    <a:pt x="12862" y="355"/>
                    <a:pt x="12255" y="496"/>
                    <a:pt x="11703" y="764"/>
                  </a:cubicBezTo>
                  <a:cubicBezTo>
                    <a:pt x="11105" y="271"/>
                    <a:pt x="10352" y="1"/>
                    <a:pt x="9575" y="1"/>
                  </a:cubicBez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28"/>
          <p:cNvSpPr txBox="1"/>
          <p:nvPr>
            <p:ph idx="1" type="body"/>
          </p:nvPr>
        </p:nvSpPr>
        <p:spPr>
          <a:xfrm>
            <a:off x="224275" y="515850"/>
            <a:ext cx="4380900" cy="4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Volatilidade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Cálculo do desvio padrão do retorno diário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Risco 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Comparação entre a volatilidade e a CAGR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Empresas com </a:t>
            </a:r>
            <a:r>
              <a:rPr b="1" lang="en"/>
              <a:t>Baixo Risco Relativo</a:t>
            </a:r>
            <a:r>
              <a:rPr b="1" lang="en"/>
              <a:t> 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Oracle, NVIDIA, Tesla, Microsoft e Apple são empresas com bons retornos de CAGR e volatilidade acima de 30%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Empresas com Risco Relativo Moderado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Amazon, Cisco, Google e Adobe apresentam retornos acima de 4.5% e volatilidade moderada e baixa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Empresas com </a:t>
            </a:r>
            <a:r>
              <a:rPr b="1" lang="en"/>
              <a:t>Maior Risco Relativo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Netflix, Salesforce e IBM apresentam bons retornos e volatilidade entre 25.5 % e 47.7%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Empresas com Risco Relativo Negativo </a:t>
            </a:r>
            <a:endParaRPr b="1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Intel e Meta exibem resultados negativo nas duas métricas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99" name="Google Shape;1499;p28"/>
          <p:cNvSpPr txBox="1"/>
          <p:nvPr>
            <p:ph type="title"/>
          </p:nvPr>
        </p:nvSpPr>
        <p:spPr>
          <a:xfrm>
            <a:off x="0" y="0"/>
            <a:ext cx="9144000" cy="635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Volatilidade e Risco</a:t>
            </a:r>
            <a:endParaRPr sz="3000"/>
          </a:p>
        </p:txBody>
      </p:sp>
      <p:pic>
        <p:nvPicPr>
          <p:cNvPr id="1500" name="Google Shape;1500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250" y="1035600"/>
            <a:ext cx="4488249" cy="3864180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28"/>
          <p:cNvSpPr txBox="1"/>
          <p:nvPr/>
        </p:nvSpPr>
        <p:spPr>
          <a:xfrm>
            <a:off x="6130350" y="4425825"/>
            <a:ext cx="85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-8,38</a:t>
            </a:r>
            <a:endParaRPr sz="900">
              <a:solidFill>
                <a:schemeClr val="dk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502" name="Google Shape;1502;p28"/>
          <p:cNvSpPr txBox="1"/>
          <p:nvPr/>
        </p:nvSpPr>
        <p:spPr>
          <a:xfrm>
            <a:off x="4954250" y="635400"/>
            <a:ext cx="40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Risco Relativo</a:t>
            </a:r>
            <a:r>
              <a:rPr lang="en">
                <a:solidFill>
                  <a:schemeClr val="dk1"/>
                </a:solidFill>
                <a:latin typeface="Kanit SemiBold"/>
                <a:ea typeface="Kanit SemiBold"/>
                <a:cs typeface="Kanit SemiBold"/>
                <a:sym typeface="Kanit SemiBold"/>
              </a:rPr>
              <a:t> das 14 empresas </a:t>
            </a:r>
            <a:endParaRPr>
              <a:solidFill>
                <a:schemeClr val="dk1"/>
              </a:solidFill>
              <a:latin typeface="Kanit SemiBold"/>
              <a:ea typeface="Kanit SemiBold"/>
              <a:cs typeface="Kanit SemiBold"/>
              <a:sym typeface="Kanit SemiBold"/>
            </a:endParaRPr>
          </a:p>
        </p:txBody>
      </p:sp>
      <p:grpSp>
        <p:nvGrpSpPr>
          <p:cNvPr id="1503" name="Google Shape;1503;p28"/>
          <p:cNvGrpSpPr/>
          <p:nvPr/>
        </p:nvGrpSpPr>
        <p:grpSpPr>
          <a:xfrm>
            <a:off x="8403336" y="137160"/>
            <a:ext cx="340573" cy="339271"/>
            <a:chOff x="2085450" y="842250"/>
            <a:chExt cx="483700" cy="481850"/>
          </a:xfrm>
        </p:grpSpPr>
        <p:sp>
          <p:nvSpPr>
            <p:cNvPr id="1504" name="Google Shape;1504;p28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9"/>
          <p:cNvSpPr txBox="1"/>
          <p:nvPr>
            <p:ph type="title"/>
          </p:nvPr>
        </p:nvSpPr>
        <p:spPr>
          <a:xfrm>
            <a:off x="0" y="0"/>
            <a:ext cx="9144000" cy="635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Desempenho Geral das Empresas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2" name="Google Shape;1512;p29"/>
          <p:cNvSpPr txBox="1"/>
          <p:nvPr/>
        </p:nvSpPr>
        <p:spPr>
          <a:xfrm>
            <a:off x="1130000" y="1093800"/>
            <a:ext cx="2921100" cy="349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CAGR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Tesla: 55.99%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NVIDIA: 44.31%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Apple: 35.92%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Retorno Diário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Netflix: 0.032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Tesla: 0.036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NVIDIA: 0.028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IBM: -0.002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Oracle: -0.002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Cisco: -0.002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Risco Relativo 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Apple: 1.29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Microsoft: 1.35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Tesla: 1.64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13" name="Google Shape;1513;p29"/>
          <p:cNvSpPr txBox="1"/>
          <p:nvPr>
            <p:ph idx="4294967295" type="subTitle"/>
          </p:nvPr>
        </p:nvSpPr>
        <p:spPr>
          <a:xfrm>
            <a:off x="982500" y="856013"/>
            <a:ext cx="3098700" cy="338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Empresas com Desempenho </a:t>
            </a:r>
            <a:r>
              <a:rPr b="1" lang="en">
                <a:solidFill>
                  <a:srgbClr val="6AA84F"/>
                </a:solidFill>
              </a:rPr>
              <a:t>Positivo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4" name="Google Shape;1514;p29"/>
          <p:cNvSpPr/>
          <p:nvPr/>
        </p:nvSpPr>
        <p:spPr>
          <a:xfrm>
            <a:off x="232200" y="856013"/>
            <a:ext cx="635400" cy="635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9"/>
          <p:cNvSpPr/>
          <p:nvPr/>
        </p:nvSpPr>
        <p:spPr>
          <a:xfrm>
            <a:off x="8178300" y="856013"/>
            <a:ext cx="635400" cy="635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6" name="Google Shape;15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399" y="986275"/>
            <a:ext cx="457200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Google Shape;1517;p29"/>
          <p:cNvSpPr txBox="1"/>
          <p:nvPr/>
        </p:nvSpPr>
        <p:spPr>
          <a:xfrm>
            <a:off x="4934900" y="1093800"/>
            <a:ext cx="2921100" cy="349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CAGR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Meta: 1.33%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Intel: -11.16%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Salesforce: -0.56%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Retorno Diário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IBM: 0.014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Cisco: 0.016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Intel: 0.018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NVIDIA: -0.052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Netflix: -0.044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Tesla: -0.064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Risco Relativo 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Netflix: 21.54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Salesforce: 11.86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</a:pPr>
            <a:r>
              <a:rPr lang="en"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IBM: 10.67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18" name="Google Shape;1518;p29"/>
          <p:cNvSpPr txBox="1"/>
          <p:nvPr>
            <p:ph idx="4294967295" type="subTitle"/>
          </p:nvPr>
        </p:nvSpPr>
        <p:spPr>
          <a:xfrm>
            <a:off x="4787400" y="856013"/>
            <a:ext cx="3098700" cy="338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Empresas com Desempenho </a:t>
            </a:r>
            <a:r>
              <a:rPr b="1" lang="en">
                <a:solidFill>
                  <a:srgbClr val="CC0000"/>
                </a:solidFill>
              </a:rPr>
              <a:t>Negativo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19" name="Google Shape;15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00" y="986263"/>
            <a:ext cx="457200" cy="374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0" name="Google Shape;1520;p29"/>
          <p:cNvGrpSpPr/>
          <p:nvPr/>
        </p:nvGrpSpPr>
        <p:grpSpPr>
          <a:xfrm>
            <a:off x="8403336" y="137160"/>
            <a:ext cx="338950" cy="338283"/>
            <a:chOff x="4696596" y="2210218"/>
            <a:chExt cx="338950" cy="338283"/>
          </a:xfrm>
        </p:grpSpPr>
        <p:sp>
          <p:nvSpPr>
            <p:cNvPr id="1521" name="Google Shape;1521;p29"/>
            <p:cNvSpPr/>
            <p:nvPr/>
          </p:nvSpPr>
          <p:spPr>
            <a:xfrm>
              <a:off x="4895452" y="2210218"/>
              <a:ext cx="140094" cy="338274"/>
            </a:xfrm>
            <a:custGeom>
              <a:rect b="b" l="l" r="r" t="t"/>
              <a:pathLst>
                <a:path extrusionOk="0" h="18199" w="7537">
                  <a:moveTo>
                    <a:pt x="3770" y="1"/>
                  </a:moveTo>
                  <a:cubicBezTo>
                    <a:pt x="3609" y="1"/>
                    <a:pt x="3448" y="73"/>
                    <a:pt x="3341" y="216"/>
                  </a:cubicBezTo>
                  <a:lnTo>
                    <a:pt x="141" y="4555"/>
                  </a:lnTo>
                  <a:cubicBezTo>
                    <a:pt x="1" y="4743"/>
                    <a:pt x="3" y="5002"/>
                    <a:pt x="143" y="5190"/>
                  </a:cubicBezTo>
                  <a:cubicBezTo>
                    <a:pt x="248" y="5325"/>
                    <a:pt x="409" y="5404"/>
                    <a:pt x="580" y="5404"/>
                  </a:cubicBezTo>
                  <a:cubicBezTo>
                    <a:pt x="582" y="5404"/>
                    <a:pt x="584" y="5404"/>
                    <a:pt x="587" y="5404"/>
                  </a:cubicBezTo>
                  <a:lnTo>
                    <a:pt x="1992" y="5404"/>
                  </a:lnTo>
                  <a:lnTo>
                    <a:pt x="1992" y="18199"/>
                  </a:lnTo>
                  <a:lnTo>
                    <a:pt x="5014" y="18199"/>
                  </a:lnTo>
                  <a:cubicBezTo>
                    <a:pt x="5308" y="18199"/>
                    <a:pt x="5545" y="17961"/>
                    <a:pt x="5545" y="17665"/>
                  </a:cubicBezTo>
                  <a:lnTo>
                    <a:pt x="5545" y="5404"/>
                  </a:lnTo>
                  <a:lnTo>
                    <a:pt x="6950" y="5404"/>
                  </a:lnTo>
                  <a:cubicBezTo>
                    <a:pt x="6953" y="5404"/>
                    <a:pt x="6955" y="5404"/>
                    <a:pt x="6957" y="5404"/>
                  </a:cubicBezTo>
                  <a:cubicBezTo>
                    <a:pt x="7128" y="5404"/>
                    <a:pt x="7289" y="5325"/>
                    <a:pt x="7394" y="5190"/>
                  </a:cubicBezTo>
                  <a:cubicBezTo>
                    <a:pt x="7534" y="5002"/>
                    <a:pt x="7536" y="4743"/>
                    <a:pt x="7398" y="4555"/>
                  </a:cubicBezTo>
                  <a:lnTo>
                    <a:pt x="4199" y="216"/>
                  </a:lnTo>
                  <a:cubicBezTo>
                    <a:pt x="4092" y="73"/>
                    <a:pt x="3931" y="1"/>
                    <a:pt x="3770" y="1"/>
                  </a:cubicBez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4877143" y="2343700"/>
              <a:ext cx="35521" cy="204797"/>
            </a:xfrm>
            <a:custGeom>
              <a:rect b="b" l="l" r="r" t="t"/>
              <a:pathLst>
                <a:path extrusionOk="0" h="11018" w="1911">
                  <a:moveTo>
                    <a:pt x="534" y="0"/>
                  </a:moveTo>
                  <a:cubicBezTo>
                    <a:pt x="238" y="0"/>
                    <a:pt x="0" y="238"/>
                    <a:pt x="0" y="532"/>
                  </a:cubicBezTo>
                  <a:lnTo>
                    <a:pt x="0" y="11018"/>
                  </a:lnTo>
                  <a:lnTo>
                    <a:pt x="1911" y="11018"/>
                  </a:lnTo>
                  <a:lnTo>
                    <a:pt x="1911" y="0"/>
                  </a:ln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4821806" y="2383311"/>
              <a:ext cx="35539" cy="165187"/>
            </a:xfrm>
            <a:custGeom>
              <a:rect b="b" l="l" r="r" t="t"/>
              <a:pathLst>
                <a:path extrusionOk="0" h="8887" w="1912">
                  <a:moveTo>
                    <a:pt x="532" y="0"/>
                  </a:moveTo>
                  <a:cubicBezTo>
                    <a:pt x="238" y="0"/>
                    <a:pt x="1" y="240"/>
                    <a:pt x="1" y="534"/>
                  </a:cubicBezTo>
                  <a:lnTo>
                    <a:pt x="1" y="8887"/>
                  </a:lnTo>
                  <a:lnTo>
                    <a:pt x="1911" y="8887"/>
                  </a:lnTo>
                  <a:lnTo>
                    <a:pt x="1911" y="0"/>
                  </a:ln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4766469" y="2422959"/>
              <a:ext cx="35539" cy="125540"/>
            </a:xfrm>
            <a:custGeom>
              <a:rect b="b" l="l" r="r" t="t"/>
              <a:pathLst>
                <a:path extrusionOk="0" h="6754" w="1912">
                  <a:moveTo>
                    <a:pt x="533" y="1"/>
                  </a:moveTo>
                  <a:cubicBezTo>
                    <a:pt x="239" y="1"/>
                    <a:pt x="1" y="239"/>
                    <a:pt x="1" y="535"/>
                  </a:cubicBezTo>
                  <a:lnTo>
                    <a:pt x="1" y="6754"/>
                  </a:lnTo>
                  <a:lnTo>
                    <a:pt x="1912" y="6754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4711151" y="2462627"/>
              <a:ext cx="35539" cy="85874"/>
            </a:xfrm>
            <a:custGeom>
              <a:rect b="b" l="l" r="r" t="t"/>
              <a:pathLst>
                <a:path extrusionOk="0" h="4620" w="1912">
                  <a:moveTo>
                    <a:pt x="534" y="0"/>
                  </a:moveTo>
                  <a:cubicBezTo>
                    <a:pt x="238" y="0"/>
                    <a:pt x="0" y="238"/>
                    <a:pt x="0" y="532"/>
                  </a:cubicBezTo>
                  <a:lnTo>
                    <a:pt x="0" y="4086"/>
                  </a:lnTo>
                  <a:cubicBezTo>
                    <a:pt x="0" y="4382"/>
                    <a:pt x="238" y="4620"/>
                    <a:pt x="534" y="4620"/>
                  </a:cubicBezTo>
                  <a:lnTo>
                    <a:pt x="1911" y="4620"/>
                  </a:lnTo>
                  <a:lnTo>
                    <a:pt x="1911" y="0"/>
                  </a:ln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4785355" y="2298976"/>
              <a:ext cx="7175" cy="21227"/>
            </a:xfrm>
            <a:custGeom>
              <a:rect b="b" l="l" r="r" t="t"/>
              <a:pathLst>
                <a:path extrusionOk="0" h="1142" w="386">
                  <a:moveTo>
                    <a:pt x="1" y="0"/>
                  </a:moveTo>
                  <a:lnTo>
                    <a:pt x="1" y="1142"/>
                  </a:lnTo>
                  <a:cubicBezTo>
                    <a:pt x="187" y="1031"/>
                    <a:pt x="314" y="845"/>
                    <a:pt x="351" y="634"/>
                  </a:cubicBezTo>
                  <a:cubicBezTo>
                    <a:pt x="375" y="493"/>
                    <a:pt x="386" y="162"/>
                    <a:pt x="1" y="0"/>
                  </a:cubicBez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4768086" y="2264979"/>
              <a:ext cx="4071" cy="13848"/>
            </a:xfrm>
            <a:custGeom>
              <a:rect b="b" l="l" r="r" t="t"/>
              <a:pathLst>
                <a:path extrusionOk="0" h="745" w="219">
                  <a:moveTo>
                    <a:pt x="219" y="0"/>
                  </a:moveTo>
                  <a:cubicBezTo>
                    <a:pt x="119" y="80"/>
                    <a:pt x="52" y="195"/>
                    <a:pt x="31" y="320"/>
                  </a:cubicBezTo>
                  <a:cubicBezTo>
                    <a:pt x="0" y="470"/>
                    <a:pt x="37" y="610"/>
                    <a:pt x="121" y="677"/>
                  </a:cubicBezTo>
                  <a:cubicBezTo>
                    <a:pt x="152" y="699"/>
                    <a:pt x="184" y="722"/>
                    <a:pt x="219" y="744"/>
                  </a:cubicBezTo>
                  <a:lnTo>
                    <a:pt x="219" y="0"/>
                  </a:ln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4696596" y="2210218"/>
              <a:ext cx="165169" cy="165187"/>
            </a:xfrm>
            <a:custGeom>
              <a:rect b="b" l="l" r="r" t="t"/>
              <a:pathLst>
                <a:path extrusionOk="0" h="8887" w="8886">
                  <a:moveTo>
                    <a:pt x="4419" y="1608"/>
                  </a:moveTo>
                  <a:cubicBezTo>
                    <a:pt x="4612" y="1608"/>
                    <a:pt x="4769" y="1762"/>
                    <a:pt x="4774" y="1954"/>
                  </a:cubicBezTo>
                  <a:lnTo>
                    <a:pt x="4774" y="2136"/>
                  </a:lnTo>
                  <a:cubicBezTo>
                    <a:pt x="5120" y="2196"/>
                    <a:pt x="5364" y="2365"/>
                    <a:pt x="5481" y="2501"/>
                  </a:cubicBezTo>
                  <a:cubicBezTo>
                    <a:pt x="5610" y="2648"/>
                    <a:pt x="5595" y="2873"/>
                    <a:pt x="5448" y="3003"/>
                  </a:cubicBezTo>
                  <a:cubicBezTo>
                    <a:pt x="5381" y="3062"/>
                    <a:pt x="5298" y="3091"/>
                    <a:pt x="5214" y="3091"/>
                  </a:cubicBezTo>
                  <a:cubicBezTo>
                    <a:pt x="5116" y="3091"/>
                    <a:pt x="5017" y="3050"/>
                    <a:pt x="4947" y="2970"/>
                  </a:cubicBezTo>
                  <a:cubicBezTo>
                    <a:pt x="4897" y="2925"/>
                    <a:pt x="4839" y="2890"/>
                    <a:pt x="4774" y="2869"/>
                  </a:cubicBezTo>
                  <a:lnTo>
                    <a:pt x="4774" y="4016"/>
                  </a:lnTo>
                  <a:cubicBezTo>
                    <a:pt x="4836" y="4040"/>
                    <a:pt x="4899" y="4062"/>
                    <a:pt x="4962" y="4086"/>
                  </a:cubicBezTo>
                  <a:cubicBezTo>
                    <a:pt x="5587" y="4306"/>
                    <a:pt x="5935" y="4883"/>
                    <a:pt x="5826" y="5523"/>
                  </a:cubicBezTo>
                  <a:lnTo>
                    <a:pt x="5829" y="5525"/>
                  </a:lnTo>
                  <a:cubicBezTo>
                    <a:pt x="5744" y="6022"/>
                    <a:pt x="5366" y="6526"/>
                    <a:pt x="4774" y="6677"/>
                  </a:cubicBezTo>
                  <a:lnTo>
                    <a:pt x="4774" y="6930"/>
                  </a:lnTo>
                  <a:cubicBezTo>
                    <a:pt x="4769" y="7123"/>
                    <a:pt x="4612" y="7276"/>
                    <a:pt x="4419" y="7276"/>
                  </a:cubicBezTo>
                  <a:cubicBezTo>
                    <a:pt x="4227" y="7276"/>
                    <a:pt x="4069" y="7123"/>
                    <a:pt x="4063" y="6930"/>
                  </a:cubicBezTo>
                  <a:lnTo>
                    <a:pt x="4063" y="6710"/>
                  </a:lnTo>
                  <a:cubicBezTo>
                    <a:pt x="3777" y="6686"/>
                    <a:pt x="3537" y="6608"/>
                    <a:pt x="3200" y="6386"/>
                  </a:cubicBezTo>
                  <a:cubicBezTo>
                    <a:pt x="3042" y="6278"/>
                    <a:pt x="2999" y="6059"/>
                    <a:pt x="3105" y="5899"/>
                  </a:cubicBezTo>
                  <a:cubicBezTo>
                    <a:pt x="3173" y="5795"/>
                    <a:pt x="3287" y="5738"/>
                    <a:pt x="3403" y="5738"/>
                  </a:cubicBezTo>
                  <a:cubicBezTo>
                    <a:pt x="3467" y="5738"/>
                    <a:pt x="3532" y="5755"/>
                    <a:pt x="3589" y="5791"/>
                  </a:cubicBezTo>
                  <a:cubicBezTo>
                    <a:pt x="3782" y="5917"/>
                    <a:pt x="3903" y="5973"/>
                    <a:pt x="4063" y="5994"/>
                  </a:cubicBezTo>
                  <a:lnTo>
                    <a:pt x="4063" y="4494"/>
                  </a:lnTo>
                  <a:cubicBezTo>
                    <a:pt x="3872" y="4410"/>
                    <a:pt x="3693" y="4306"/>
                    <a:pt x="3527" y="4181"/>
                  </a:cubicBezTo>
                  <a:cubicBezTo>
                    <a:pt x="3233" y="3949"/>
                    <a:pt x="3099" y="3547"/>
                    <a:pt x="3176" y="3132"/>
                  </a:cubicBezTo>
                  <a:cubicBezTo>
                    <a:pt x="3261" y="2681"/>
                    <a:pt x="3576" y="2322"/>
                    <a:pt x="3998" y="2194"/>
                  </a:cubicBezTo>
                  <a:cubicBezTo>
                    <a:pt x="4019" y="2188"/>
                    <a:pt x="4041" y="2181"/>
                    <a:pt x="4063" y="2175"/>
                  </a:cubicBezTo>
                  <a:lnTo>
                    <a:pt x="4063" y="1954"/>
                  </a:lnTo>
                  <a:cubicBezTo>
                    <a:pt x="4069" y="1762"/>
                    <a:pt x="4227" y="1608"/>
                    <a:pt x="4419" y="1608"/>
                  </a:cubicBezTo>
                  <a:close/>
                  <a:moveTo>
                    <a:pt x="4443" y="0"/>
                  </a:moveTo>
                  <a:cubicBezTo>
                    <a:pt x="1994" y="0"/>
                    <a:pt x="1" y="1993"/>
                    <a:pt x="1" y="4444"/>
                  </a:cubicBezTo>
                  <a:cubicBezTo>
                    <a:pt x="1" y="6894"/>
                    <a:pt x="1994" y="8887"/>
                    <a:pt x="4443" y="8887"/>
                  </a:cubicBezTo>
                  <a:cubicBezTo>
                    <a:pt x="6892" y="8887"/>
                    <a:pt x="8885" y="6894"/>
                    <a:pt x="8885" y="4444"/>
                  </a:cubicBezTo>
                  <a:cubicBezTo>
                    <a:pt x="8885" y="1993"/>
                    <a:pt x="6894" y="0"/>
                    <a:pt x="4443" y="0"/>
                  </a:cubicBezTo>
                  <a:close/>
                </a:path>
              </a:pathLst>
            </a:custGeom>
            <a:solidFill>
              <a:srgbClr val="7C4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0"/>
          <p:cNvSpPr txBox="1"/>
          <p:nvPr>
            <p:ph type="title"/>
          </p:nvPr>
        </p:nvSpPr>
        <p:spPr>
          <a:xfrm>
            <a:off x="0" y="0"/>
            <a:ext cx="9144000" cy="635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Empresas com Melhor Desempenho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34" name="Google Shape;1534;p30"/>
          <p:cNvSpPr txBox="1"/>
          <p:nvPr>
            <p:ph idx="4294967295" type="body"/>
          </p:nvPr>
        </p:nvSpPr>
        <p:spPr>
          <a:xfrm>
            <a:off x="328950" y="635400"/>
            <a:ext cx="85452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Tesla, Inc. (TSLA)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Tesla mostra um CAGR muito alto, indicando um crescimento extremamente forte, porém com uma volatilidade muito alta. Seu Risco Relativo é baixo e indica um excelente potencial de crescimento com um risco relativamente baixo em relação às outras empresas.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NVIDIA Corporation (NVDA)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NVIDIA apresenta um CAGR robusto, indicando um crescimento muito forte impulsionado por avanços tecnológicos, mas com uma volatilidade significativamente alta. Seu Risco Relativo é moderado, sugerindo um potencial de crescimento excelente, mas com um nível de risco considerável.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Apple Inc. (AAPL)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Apple tem um CAGR vigoroso, comprovando um crescimento consistente e significativo ao longo dos anos, com uma volatilidade moderada. Seu Risco Relativo é baixo, sugerindo um bom potencial de crescimento com um risco relativamente baixo.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Microsoft Corporation (MSFT)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Microsoft apresenta um CAGR forte, indicando um bom crescimento, com uma volatilidade moderada,  consolidando sua posição no mercado. Seu Risco Relativo é baixo, sugerindo um potencial de crescimento sólido com um risco gerenciável.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Alphabet Inc. (GOOGL)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Google mostra um CAGR expressivo e uma volatilidade moderada. Seu Risco Relativo é baixo em comparação com outras empresas, indicando um potencial de crescimento forte com um risco relativamente baixo demonstrando uma expansão sólida e constante.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535" name="Google Shape;1535;p30"/>
          <p:cNvGrpSpPr/>
          <p:nvPr/>
        </p:nvGrpSpPr>
        <p:grpSpPr>
          <a:xfrm>
            <a:off x="8403336" y="132718"/>
            <a:ext cx="369974" cy="369945"/>
            <a:chOff x="-40011050" y="3972375"/>
            <a:chExt cx="316650" cy="316625"/>
          </a:xfrm>
        </p:grpSpPr>
        <p:sp>
          <p:nvSpPr>
            <p:cNvPr id="1536" name="Google Shape;1536;p30"/>
            <p:cNvSpPr/>
            <p:nvPr/>
          </p:nvSpPr>
          <p:spPr>
            <a:xfrm>
              <a:off x="-40011050" y="3972375"/>
              <a:ext cx="316650" cy="232350"/>
            </a:xfrm>
            <a:custGeom>
              <a:rect b="b" l="l" r="r" t="t"/>
              <a:pathLst>
                <a:path extrusionOk="0" h="9294" w="12666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-39950400" y="4225975"/>
              <a:ext cx="194575" cy="63025"/>
            </a:xfrm>
            <a:custGeom>
              <a:rect b="b" l="l" r="r" t="t"/>
              <a:pathLst>
                <a:path extrusionOk="0" h="2521" w="7783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1"/>
          <p:cNvSpPr txBox="1"/>
          <p:nvPr>
            <p:ph type="title"/>
          </p:nvPr>
        </p:nvSpPr>
        <p:spPr>
          <a:xfrm>
            <a:off x="0" y="0"/>
            <a:ext cx="9144000" cy="635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3" name="Google Shape;1543;p31"/>
          <p:cNvSpPr txBox="1"/>
          <p:nvPr>
            <p:ph idx="4294967295" type="body"/>
          </p:nvPr>
        </p:nvSpPr>
        <p:spPr>
          <a:xfrm>
            <a:off x="530800" y="792450"/>
            <a:ext cx="80967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Crescimento</a:t>
            </a:r>
            <a:endParaRPr b="1"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Inovação e Tecnologia: </a:t>
            </a:r>
            <a:r>
              <a:rPr lang="en"/>
              <a:t>Empresas do setor de tecnologia tendem a apresentar um crescimento significativo devido à constante inovação e demanda crescente por produtos e serviços digitais.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Diversificação:</a:t>
            </a:r>
            <a:r>
              <a:rPr lang="en"/>
              <a:t> A diversificação dentro do setor de tecnologia é evidente, com diferentes empresas liderando em nichos específicos, como hardware, software e serviços em nuvem.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Estabilidade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Baixa Volatilidade:</a:t>
            </a:r>
            <a:r>
              <a:rPr b="1" lang="en"/>
              <a:t> </a:t>
            </a:r>
            <a:r>
              <a:rPr lang="en"/>
              <a:t>Empresas como Microsoft e Google mostraram uma combinação favorável de alto crescimento com baixa volatilidade, tornando-as opções atraentes para investidores que buscam estabilidade.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Desempenho Resiliente: </a:t>
            </a:r>
            <a:r>
              <a:rPr lang="en"/>
              <a:t>Empresas com modelos de negócios diversificados, como Amazon têm demonstrado resiliência em períodos de mercado volátil.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Risco Controlado:</a:t>
            </a:r>
            <a:r>
              <a:rPr lang="en"/>
              <a:t> A análise de volatilidade e risco indica que, embora algumas empresas tenham um alto potencial de retorno, a estabilidade é igualmente importante para a segurança do investimento.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44" name="Google Shape;1544;p31"/>
          <p:cNvSpPr txBox="1"/>
          <p:nvPr/>
        </p:nvSpPr>
        <p:spPr>
          <a:xfrm>
            <a:off x="231850" y="4359900"/>
            <a:ext cx="869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Investidores conscientes e bem informados podem se beneficiar das tendências positivas do mercado e alcançar seus objetivos financeiros.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45" name="Google Shape;1545;p31"/>
          <p:cNvSpPr/>
          <p:nvPr/>
        </p:nvSpPr>
        <p:spPr>
          <a:xfrm>
            <a:off x="8403336" y="132720"/>
            <a:ext cx="315672" cy="369974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32"/>
          <p:cNvSpPr txBox="1"/>
          <p:nvPr>
            <p:ph type="title"/>
          </p:nvPr>
        </p:nvSpPr>
        <p:spPr>
          <a:xfrm>
            <a:off x="0" y="0"/>
            <a:ext cx="9144000" cy="6354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Recomendações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1" name="Google Shape;1551;p32"/>
          <p:cNvSpPr txBox="1"/>
          <p:nvPr>
            <p:ph idx="4294967295" type="body"/>
          </p:nvPr>
        </p:nvSpPr>
        <p:spPr>
          <a:xfrm>
            <a:off x="321475" y="583125"/>
            <a:ext cx="85824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Recomendações para Novos Investidores:</a:t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 SemiBold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Foco em Empresas de Crescimento: </a:t>
            </a:r>
            <a:r>
              <a:rPr lang="en"/>
              <a:t>Considerar investir em empresas com alta CAGR, como Apple e NVIDIA, para potencial de crescimento a longo prazo.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 SemiBold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Priorizar Estabilidade: </a:t>
            </a:r>
            <a:r>
              <a:rPr lang="en"/>
              <a:t>Empresas com baixo desvio padrão de retorno diário, como Microsoft e Google, são recomendadas para investidores que buscam menor risco.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 SemiBold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Diversificação de Portfólio: </a:t>
            </a:r>
            <a:r>
              <a:rPr lang="en"/>
              <a:t>Diversificar investimentos entre diferentes empresas e setores para mitigar riscos e aproveitar oportunidades de crescimento em vários segmentos do mercado.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 SemiBold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Monitoramento Contínuo: </a:t>
            </a:r>
            <a:r>
              <a:rPr lang="en"/>
              <a:t>Manter um acompanhamento regular do desempenho das ações e ajustar a estratégia de investimento conforme necessário para se adaptar às mudanças do mercado.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Próximos Passos:</a:t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 SemiBold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Análise Contínua: </a:t>
            </a:r>
            <a:r>
              <a:rPr lang="en"/>
              <a:t>Monitorar regularmente as métricas de crescimento, volatilidade e outras variáveis relevantes para ajustar a carteira de investimentos conforme necessário.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Work Sans SemiBold"/>
              <a:buChar char="●"/>
            </a:pPr>
            <a:r>
              <a:rPr lang="en">
                <a:latin typeface="Work Sans SemiBold"/>
                <a:ea typeface="Work Sans SemiBold"/>
                <a:cs typeface="Work Sans SemiBold"/>
                <a:sym typeface="Work Sans SemiBold"/>
              </a:rPr>
              <a:t>Revisão Periódica: </a:t>
            </a:r>
            <a:r>
              <a:rPr lang="en"/>
              <a:t>Realizar revisões periódicas do portfólio para garantir que ele continue alinhado com os objetivos de investimento e a tolerância ao risco do investidor.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Work Sans SemiBold"/>
                <a:ea typeface="Work Sans SemiBold"/>
                <a:cs typeface="Work Sans SemiBold"/>
                <a:sym typeface="Work Sans SemiBold"/>
              </a:rPr>
              <a:t>Todo investimento envolve riscos. É crucial compreender os riscos associados a cada investimento antes de tomar decisões.</a:t>
            </a:r>
            <a:endParaRPr sz="100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grpSp>
        <p:nvGrpSpPr>
          <p:cNvPr id="1552" name="Google Shape;1552;p32"/>
          <p:cNvGrpSpPr/>
          <p:nvPr/>
        </p:nvGrpSpPr>
        <p:grpSpPr>
          <a:xfrm>
            <a:off x="8403336" y="91440"/>
            <a:ext cx="352857" cy="347301"/>
            <a:chOff x="2404875" y="3592725"/>
            <a:chExt cx="298525" cy="293825"/>
          </a:xfrm>
        </p:grpSpPr>
        <p:sp>
          <p:nvSpPr>
            <p:cNvPr id="1553" name="Google Shape;1553;p32"/>
            <p:cNvSpPr/>
            <p:nvPr/>
          </p:nvSpPr>
          <p:spPr>
            <a:xfrm>
              <a:off x="2404875" y="3747900"/>
              <a:ext cx="52775" cy="138650"/>
            </a:xfrm>
            <a:custGeom>
              <a:rect b="b" l="l" r="r" t="t"/>
              <a:pathLst>
                <a:path extrusionOk="0" h="5546" w="2111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2"/>
            <p:cNvSpPr/>
            <p:nvPr/>
          </p:nvSpPr>
          <p:spPr>
            <a:xfrm>
              <a:off x="2458425" y="3592725"/>
              <a:ext cx="190625" cy="160700"/>
            </a:xfrm>
            <a:custGeom>
              <a:rect b="b" l="l" r="r" t="t"/>
              <a:pathLst>
                <a:path extrusionOk="0" h="6428" w="7625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2"/>
            <p:cNvSpPr/>
            <p:nvPr/>
          </p:nvSpPr>
          <p:spPr>
            <a:xfrm>
              <a:off x="2474975" y="3742775"/>
              <a:ext cx="228425" cy="125650"/>
            </a:xfrm>
            <a:custGeom>
              <a:rect b="b" l="l" r="r" t="t"/>
              <a:pathLst>
                <a:path extrusionOk="0" h="5026" w="9137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