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3"/>
    <p:sldMasterId id="214748371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aven Pro SemiBold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Maven Pro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avenProSemiBold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Montserrat-regular.fntdata"/><Relationship Id="rId18" Type="http://schemas.openxmlformats.org/officeDocument/2006/relationships/font" Target="fonts/MavenPr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3ce2af5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3ce2af5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2e6ef9428e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2e6ef9428e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2e73f27478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2e73f27478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A análise em quintis garante que a pontuação reflita com mais fidelidade o perfil de cada cliente.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e92f4e00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1e92f4e00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e91eb690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e91eb690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2e6bcaf49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2e6bcaf49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flipH="1" rot="10800000">
            <a:off x="-78450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308350" y="1494300"/>
            <a:ext cx="45273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11"/>
          <p:cNvGrpSpPr/>
          <p:nvPr/>
        </p:nvGrpSpPr>
        <p:grpSpPr>
          <a:xfrm>
            <a:off x="-1404987" y="-1786325"/>
            <a:ext cx="7272100" cy="7030025"/>
            <a:chOff x="-1404987" y="-1786325"/>
            <a:chExt cx="7272100" cy="7030025"/>
          </a:xfrm>
        </p:grpSpPr>
        <p:sp>
          <p:nvSpPr>
            <p:cNvPr id="225" name="Google Shape;225;p11"/>
            <p:cNvSpPr/>
            <p:nvPr/>
          </p:nvSpPr>
          <p:spPr>
            <a:xfrm>
              <a:off x="-76200" y="4632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6" name="Google Shape;226;p11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" name="Google Shape;246;p11"/>
            <p:cNvSpPr/>
            <p:nvPr/>
          </p:nvSpPr>
          <p:spPr>
            <a:xfrm rot="-5400000">
              <a:off x="3541288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1"/>
          <p:cNvSpPr txBox="1"/>
          <p:nvPr>
            <p:ph hasCustomPrompt="1" type="title"/>
          </p:nvPr>
        </p:nvSpPr>
        <p:spPr>
          <a:xfrm>
            <a:off x="1490561" y="1752975"/>
            <a:ext cx="6162900" cy="11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8" name="Google Shape;248;p11"/>
          <p:cNvSpPr txBox="1"/>
          <p:nvPr>
            <p:ph idx="1" type="subTitle"/>
          </p:nvPr>
        </p:nvSpPr>
        <p:spPr>
          <a:xfrm>
            <a:off x="1490525" y="2951025"/>
            <a:ext cx="6162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49" name="Google Shape;249;p11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250" name="Google Shape;250;p11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13"/>
          <p:cNvGrpSpPr/>
          <p:nvPr/>
        </p:nvGrpSpPr>
        <p:grpSpPr>
          <a:xfrm>
            <a:off x="-300" y="-12"/>
            <a:ext cx="9363175" cy="5143488"/>
            <a:chOff x="-300" y="-12"/>
            <a:chExt cx="9363175" cy="5143488"/>
          </a:xfrm>
        </p:grpSpPr>
        <p:sp>
          <p:nvSpPr>
            <p:cNvPr id="256" name="Google Shape;256;p13"/>
            <p:cNvSpPr/>
            <p:nvPr/>
          </p:nvSpPr>
          <p:spPr>
            <a:xfrm>
              <a:off x="8421575" y="3272075"/>
              <a:ext cx="717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 rot="5400000">
              <a:off x="-568800" y="568500"/>
              <a:ext cx="1759500" cy="6225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 flipH="1" rot="10800000">
              <a:off x="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7480375" y="46543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-804387" y="-78325"/>
            <a:ext cx="11111225" cy="6776750"/>
            <a:chOff x="-804387" y="-78325"/>
            <a:chExt cx="11111225" cy="6776750"/>
          </a:xfrm>
        </p:grpSpPr>
        <p:sp>
          <p:nvSpPr>
            <p:cNvPr id="261" name="Google Shape;261;p13"/>
            <p:cNvSpPr/>
            <p:nvPr/>
          </p:nvSpPr>
          <p:spPr>
            <a:xfrm rot="10800000">
              <a:off x="5782225" y="-78325"/>
              <a:ext cx="3429000" cy="5826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62" name="Google Shape;262;p13"/>
            <p:cNvGrpSpPr/>
            <p:nvPr/>
          </p:nvGrpSpPr>
          <p:grpSpPr>
            <a:xfrm>
              <a:off x="-387025" y="1052225"/>
              <a:ext cx="910269" cy="2095500"/>
              <a:chOff x="7631225" y="2241175"/>
              <a:chExt cx="910269" cy="2095500"/>
            </a:xfrm>
          </p:grpSpPr>
          <p:cxnSp>
            <p:nvCxnSpPr>
              <p:cNvPr id="263" name="Google Shape;263;p1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1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1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1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1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6" name="Google Shape;276;p13"/>
            <p:cNvGrpSpPr/>
            <p:nvPr/>
          </p:nvGrpSpPr>
          <p:grpSpPr>
            <a:xfrm>
              <a:off x="8421563" y="946050"/>
              <a:ext cx="1885275" cy="1884250"/>
              <a:chOff x="2609275" y="3149350"/>
              <a:chExt cx="1885275" cy="1884250"/>
            </a:xfrm>
          </p:grpSpPr>
          <p:sp>
            <p:nvSpPr>
              <p:cNvPr id="277" name="Google Shape;277;p1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" name="Google Shape;296;p13"/>
            <p:cNvSpPr/>
            <p:nvPr/>
          </p:nvSpPr>
          <p:spPr>
            <a:xfrm rot="5400000">
              <a:off x="-804387" y="4372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hasCustomPrompt="1" idx="2" type="title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/>
          <p:nvPr>
            <p:ph hasCustomPrompt="1" idx="3" type="title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/>
          <p:nvPr>
            <p:ph hasCustomPrompt="1" idx="4" type="title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hasCustomPrompt="1" idx="5" type="title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/>
          <p:nvPr>
            <p:ph idx="1" type="subTitle"/>
          </p:nvPr>
        </p:nvSpPr>
        <p:spPr>
          <a:xfrm>
            <a:off x="2448393" y="151815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3" name="Google Shape;303;p13"/>
          <p:cNvSpPr txBox="1"/>
          <p:nvPr>
            <p:ph idx="6" type="subTitle"/>
          </p:nvPr>
        </p:nvSpPr>
        <p:spPr>
          <a:xfrm>
            <a:off x="6164020" y="151815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4" name="Google Shape;304;p13"/>
          <p:cNvSpPr txBox="1"/>
          <p:nvPr>
            <p:ph idx="7" type="subTitle"/>
          </p:nvPr>
        </p:nvSpPr>
        <p:spPr>
          <a:xfrm>
            <a:off x="2448393" y="2618825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5" name="Google Shape;305;p13"/>
          <p:cNvSpPr txBox="1"/>
          <p:nvPr>
            <p:ph idx="8" type="subTitle"/>
          </p:nvPr>
        </p:nvSpPr>
        <p:spPr>
          <a:xfrm>
            <a:off x="2448270" y="371950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6" name="Google Shape;306;p13"/>
          <p:cNvSpPr txBox="1"/>
          <p:nvPr>
            <p:ph hasCustomPrompt="1" idx="9" type="title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/>
          <p:nvPr>
            <p:ph hasCustomPrompt="1" idx="13" type="title"/>
          </p:nvPr>
        </p:nvSpPr>
        <p:spPr>
          <a:xfrm>
            <a:off x="5237957" y="359530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14" type="subTitle"/>
          </p:nvPr>
        </p:nvSpPr>
        <p:spPr>
          <a:xfrm>
            <a:off x="6163931" y="2618825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9" name="Google Shape;309;p13"/>
          <p:cNvSpPr txBox="1"/>
          <p:nvPr>
            <p:ph idx="15" type="subTitle"/>
          </p:nvPr>
        </p:nvSpPr>
        <p:spPr>
          <a:xfrm>
            <a:off x="6163930" y="371950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4"/>
          <p:cNvGrpSpPr/>
          <p:nvPr/>
        </p:nvGrpSpPr>
        <p:grpSpPr>
          <a:xfrm>
            <a:off x="-1294537" y="-911075"/>
            <a:ext cx="10209225" cy="4536563"/>
            <a:chOff x="-1294537" y="-911075"/>
            <a:chExt cx="10209225" cy="4536563"/>
          </a:xfrm>
        </p:grpSpPr>
        <p:sp>
          <p:nvSpPr>
            <p:cNvPr id="312" name="Google Shape;312;p14"/>
            <p:cNvSpPr/>
            <p:nvPr/>
          </p:nvSpPr>
          <p:spPr>
            <a:xfrm flipH="1" rot="10800000">
              <a:off x="-125475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313" name="Google Shape;313;p14"/>
            <p:cNvGrpSpPr/>
            <p:nvPr/>
          </p:nvGrpSpPr>
          <p:grpSpPr>
            <a:xfrm>
              <a:off x="7928563" y="-911075"/>
              <a:ext cx="986125" cy="2095500"/>
              <a:chOff x="7631225" y="2241175"/>
              <a:chExt cx="986125" cy="2095500"/>
            </a:xfrm>
          </p:grpSpPr>
          <p:cxnSp>
            <p:nvCxnSpPr>
              <p:cNvPr id="314" name="Google Shape;314;p1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1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1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1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1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1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1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1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28" name="Google Shape;328;p14"/>
            <p:cNvGrpSpPr/>
            <p:nvPr/>
          </p:nvGrpSpPr>
          <p:grpSpPr>
            <a:xfrm>
              <a:off x="-1294537" y="1741238"/>
              <a:ext cx="1885275" cy="1884250"/>
              <a:chOff x="2609275" y="3149350"/>
              <a:chExt cx="1885275" cy="1884250"/>
            </a:xfrm>
          </p:grpSpPr>
          <p:sp>
            <p:nvSpPr>
              <p:cNvPr id="329" name="Google Shape;329;p1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48" name="Google Shape;34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4"/>
          <p:cNvSpPr/>
          <p:nvPr/>
        </p:nvSpPr>
        <p:spPr>
          <a:xfrm>
            <a:off x="7925" y="4827250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0" name="Google Shape;350;p14"/>
          <p:cNvSpPr txBox="1"/>
          <p:nvPr>
            <p:ph type="title"/>
          </p:nvPr>
        </p:nvSpPr>
        <p:spPr>
          <a:xfrm>
            <a:off x="1228600" y="2956328"/>
            <a:ext cx="66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14"/>
          <p:cNvSpPr txBox="1"/>
          <p:nvPr>
            <p:ph idx="1" type="subTitle"/>
          </p:nvPr>
        </p:nvSpPr>
        <p:spPr>
          <a:xfrm>
            <a:off x="1228600" y="1538275"/>
            <a:ext cx="6686700" cy="1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15"/>
          <p:cNvGrpSpPr/>
          <p:nvPr/>
        </p:nvGrpSpPr>
        <p:grpSpPr>
          <a:xfrm>
            <a:off x="6912000" y="0"/>
            <a:ext cx="2450875" cy="5156372"/>
            <a:chOff x="6912000" y="0"/>
            <a:chExt cx="2450875" cy="5156372"/>
          </a:xfrm>
        </p:grpSpPr>
        <p:sp>
          <p:nvSpPr>
            <p:cNvPr id="355" name="Google Shape;355;p15"/>
            <p:cNvSpPr/>
            <p:nvPr/>
          </p:nvSpPr>
          <p:spPr>
            <a:xfrm rot="10800000">
              <a:off x="8516400" y="3699572"/>
              <a:ext cx="627600" cy="1456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7480375" y="46842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rot="10800000">
              <a:off x="6912000" y="0"/>
              <a:ext cx="2232000" cy="461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-2178113" y="927159"/>
            <a:ext cx="5103863" cy="4329741"/>
            <a:chOff x="-2178113" y="927159"/>
            <a:chExt cx="5103863" cy="4329741"/>
          </a:xfrm>
        </p:grpSpPr>
        <p:sp>
          <p:nvSpPr>
            <p:cNvPr id="359" name="Google Shape;359;p15"/>
            <p:cNvSpPr/>
            <p:nvPr/>
          </p:nvSpPr>
          <p:spPr>
            <a:xfrm rot="8100000">
              <a:off x="-1696423" y="1408849"/>
              <a:ext cx="2325803" cy="2325803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-78450" y="4684200"/>
              <a:ext cx="3004200" cy="5727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361" name="Google Shape;361;p1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16"/>
          <p:cNvGrpSpPr/>
          <p:nvPr/>
        </p:nvGrpSpPr>
        <p:grpSpPr>
          <a:xfrm>
            <a:off x="-413550" y="1958000"/>
            <a:ext cx="10720388" cy="2311663"/>
            <a:chOff x="-413550" y="1958000"/>
            <a:chExt cx="10720388" cy="2311663"/>
          </a:xfrm>
        </p:grpSpPr>
        <p:grpSp>
          <p:nvGrpSpPr>
            <p:cNvPr id="365" name="Google Shape;365;p16"/>
            <p:cNvGrpSpPr/>
            <p:nvPr/>
          </p:nvGrpSpPr>
          <p:grpSpPr>
            <a:xfrm>
              <a:off x="8421563" y="2385413"/>
              <a:ext cx="1885275" cy="1884250"/>
              <a:chOff x="2609275" y="3149350"/>
              <a:chExt cx="1885275" cy="1884250"/>
            </a:xfrm>
          </p:grpSpPr>
          <p:sp>
            <p:nvSpPr>
              <p:cNvPr id="366" name="Google Shape;366;p1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16"/>
            <p:cNvGrpSpPr/>
            <p:nvPr/>
          </p:nvGrpSpPr>
          <p:grpSpPr>
            <a:xfrm>
              <a:off x="-413550" y="1958000"/>
              <a:ext cx="986125" cy="2095500"/>
              <a:chOff x="7631225" y="2241175"/>
              <a:chExt cx="986125" cy="2095500"/>
            </a:xfrm>
          </p:grpSpPr>
          <p:cxnSp>
            <p:nvCxnSpPr>
              <p:cNvPr id="386" name="Google Shape;386;p1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1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8" name="Google Shape;388;p1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9" name="Google Shape;389;p1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1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1" name="Google Shape;391;p1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1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" name="Google Shape;393;p1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1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1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1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1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1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1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0" name="Google Shape;400;p16"/>
          <p:cNvGrpSpPr/>
          <p:nvPr/>
        </p:nvGrpSpPr>
        <p:grpSpPr>
          <a:xfrm>
            <a:off x="7925" y="-25"/>
            <a:ext cx="9136075" cy="5143513"/>
            <a:chOff x="7925" y="-25"/>
            <a:chExt cx="9136075" cy="5143513"/>
          </a:xfrm>
        </p:grpSpPr>
        <p:sp>
          <p:nvSpPr>
            <p:cNvPr id="401" name="Google Shape;401;p16"/>
            <p:cNvSpPr/>
            <p:nvPr/>
          </p:nvSpPr>
          <p:spPr>
            <a:xfrm>
              <a:off x="7925" y="4829688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10800000">
              <a:off x="7504200" y="-25"/>
              <a:ext cx="1639800" cy="424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03" name="Google Shape;403;p1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7"/>
          <p:cNvSpPr/>
          <p:nvPr/>
        </p:nvSpPr>
        <p:spPr>
          <a:xfrm rot="-5400000">
            <a:off x="7193025" y="460398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7"/>
          <p:cNvGrpSpPr/>
          <p:nvPr/>
        </p:nvGrpSpPr>
        <p:grpSpPr>
          <a:xfrm>
            <a:off x="-502850" y="-12"/>
            <a:ext cx="9646850" cy="5143513"/>
            <a:chOff x="-502850" y="-12"/>
            <a:chExt cx="9646850" cy="5143513"/>
          </a:xfrm>
        </p:grpSpPr>
        <p:sp>
          <p:nvSpPr>
            <p:cNvPr id="408" name="Google Shape;408;p17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-502850" y="313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0" y="2817600"/>
              <a:ext cx="593700" cy="2325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0" y="4780475"/>
              <a:ext cx="1882500" cy="3630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12" name="Google Shape;412;p1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18"/>
          <p:cNvGrpSpPr/>
          <p:nvPr/>
        </p:nvGrpSpPr>
        <p:grpSpPr>
          <a:xfrm>
            <a:off x="0" y="3870800"/>
            <a:ext cx="2263500" cy="1272725"/>
            <a:chOff x="0" y="3870800"/>
            <a:chExt cx="2263500" cy="1272725"/>
          </a:xfrm>
        </p:grpSpPr>
        <p:sp>
          <p:nvSpPr>
            <p:cNvPr id="416" name="Google Shape;416;p18"/>
            <p:cNvSpPr/>
            <p:nvPr/>
          </p:nvSpPr>
          <p:spPr>
            <a:xfrm>
              <a:off x="0" y="3870800"/>
              <a:ext cx="986100" cy="12726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18" name="Google Shape;418;p18"/>
          <p:cNvSpPr/>
          <p:nvPr/>
        </p:nvSpPr>
        <p:spPr>
          <a:xfrm rot="-5400000">
            <a:off x="8241950" y="1557350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8"/>
          <p:cNvSpPr txBox="1"/>
          <p:nvPr>
            <p:ph type="title"/>
          </p:nvPr>
        </p:nvSpPr>
        <p:spPr>
          <a:xfrm>
            <a:off x="2444050" y="1769288"/>
            <a:ext cx="4255800" cy="11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0" name="Google Shape;420;p18"/>
          <p:cNvSpPr txBox="1"/>
          <p:nvPr>
            <p:ph idx="1" type="subTitle"/>
          </p:nvPr>
        </p:nvSpPr>
        <p:spPr>
          <a:xfrm>
            <a:off x="2444050" y="2695016"/>
            <a:ext cx="42558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Google Shape;423;p19"/>
          <p:cNvGrpSpPr/>
          <p:nvPr/>
        </p:nvGrpSpPr>
        <p:grpSpPr>
          <a:xfrm>
            <a:off x="6881054" y="0"/>
            <a:ext cx="2263500" cy="1871400"/>
            <a:chOff x="6881054" y="0"/>
            <a:chExt cx="2263500" cy="1871400"/>
          </a:xfrm>
        </p:grpSpPr>
        <p:sp>
          <p:nvSpPr>
            <p:cNvPr id="424" name="Google Shape;424;p19"/>
            <p:cNvSpPr/>
            <p:nvPr/>
          </p:nvSpPr>
          <p:spPr>
            <a:xfrm flipH="1">
              <a:off x="8664252" y="0"/>
              <a:ext cx="480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 rot="10800000">
              <a:off x="6881054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26" name="Google Shape;426;p19"/>
          <p:cNvGrpSpPr/>
          <p:nvPr/>
        </p:nvGrpSpPr>
        <p:grpSpPr>
          <a:xfrm>
            <a:off x="-511671" y="-148650"/>
            <a:ext cx="3564150" cy="3551075"/>
            <a:chOff x="-511671" y="-148650"/>
            <a:chExt cx="3564150" cy="3551075"/>
          </a:xfrm>
        </p:grpSpPr>
        <p:sp>
          <p:nvSpPr>
            <p:cNvPr id="427" name="Google Shape;427;p19"/>
            <p:cNvSpPr/>
            <p:nvPr/>
          </p:nvSpPr>
          <p:spPr>
            <a:xfrm flipH="1" rot="10800000">
              <a:off x="-109521" y="-1486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28" name="Google Shape;428;p19"/>
            <p:cNvGrpSpPr/>
            <p:nvPr/>
          </p:nvGrpSpPr>
          <p:grpSpPr>
            <a:xfrm flipH="1">
              <a:off x="-511671" y="1306925"/>
              <a:ext cx="986125" cy="2095500"/>
              <a:chOff x="7631225" y="2241175"/>
              <a:chExt cx="986125" cy="2095500"/>
            </a:xfrm>
          </p:grpSpPr>
          <p:cxnSp>
            <p:nvCxnSpPr>
              <p:cNvPr id="429" name="Google Shape;429;p19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19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" name="Google Shape;431;p19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19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19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" name="Google Shape;434;p19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" name="Google Shape;435;p19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19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19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19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19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19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19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2" name="Google Shape;442;p19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43" name="Google Shape;443;p19"/>
          <p:cNvSpPr txBox="1"/>
          <p:nvPr>
            <p:ph type="title"/>
          </p:nvPr>
        </p:nvSpPr>
        <p:spPr>
          <a:xfrm>
            <a:off x="952500" y="1546375"/>
            <a:ext cx="3325500" cy="13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4" name="Google Shape;444;p19"/>
          <p:cNvSpPr txBox="1"/>
          <p:nvPr>
            <p:ph idx="1" type="subTitle"/>
          </p:nvPr>
        </p:nvSpPr>
        <p:spPr>
          <a:xfrm>
            <a:off x="952500" y="2880150"/>
            <a:ext cx="3325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5" name="Google Shape;445;p19"/>
          <p:cNvSpPr/>
          <p:nvPr>
            <p:ph idx="2" type="pic"/>
          </p:nvPr>
        </p:nvSpPr>
        <p:spPr>
          <a:xfrm>
            <a:off x="4664450" y="539500"/>
            <a:ext cx="3757200" cy="40644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20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449" name="Google Shape;449;p20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 flipH="1">
              <a:off x="6114300" y="4426500"/>
              <a:ext cx="3029700" cy="717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3" name="Google Shape;453;p20"/>
          <p:cNvGrpSpPr/>
          <p:nvPr/>
        </p:nvGrpSpPr>
        <p:grpSpPr>
          <a:xfrm>
            <a:off x="315013" y="-1329700"/>
            <a:ext cx="8939088" cy="7698038"/>
            <a:chOff x="315013" y="-1329700"/>
            <a:chExt cx="8939088" cy="7698038"/>
          </a:xfrm>
        </p:grpSpPr>
        <p:sp>
          <p:nvSpPr>
            <p:cNvPr id="454" name="Google Shape;454;p20"/>
            <p:cNvSpPr/>
            <p:nvPr/>
          </p:nvSpPr>
          <p:spPr>
            <a:xfrm rot="10800000">
              <a:off x="6092100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55" name="Google Shape;455;p20"/>
            <p:cNvGrpSpPr/>
            <p:nvPr/>
          </p:nvGrpSpPr>
          <p:grpSpPr>
            <a:xfrm>
              <a:off x="3316738" y="-1329700"/>
              <a:ext cx="986125" cy="2095500"/>
              <a:chOff x="7631225" y="2241175"/>
              <a:chExt cx="986125" cy="2095500"/>
            </a:xfrm>
          </p:grpSpPr>
          <p:cxnSp>
            <p:nvCxnSpPr>
              <p:cNvPr id="456" name="Google Shape;456;p2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2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2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2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2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2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2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2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2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2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2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2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2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2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0" name="Google Shape;470;p20"/>
            <p:cNvGrpSpPr/>
            <p:nvPr/>
          </p:nvGrpSpPr>
          <p:grpSpPr>
            <a:xfrm>
              <a:off x="315013" y="4484088"/>
              <a:ext cx="1885275" cy="1884250"/>
              <a:chOff x="2609275" y="3149350"/>
              <a:chExt cx="1885275" cy="1884250"/>
            </a:xfrm>
          </p:grpSpPr>
          <p:sp>
            <p:nvSpPr>
              <p:cNvPr id="471" name="Google Shape;471;p2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0" name="Google Shape;490;p20"/>
          <p:cNvSpPr txBox="1"/>
          <p:nvPr>
            <p:ph type="title"/>
          </p:nvPr>
        </p:nvSpPr>
        <p:spPr>
          <a:xfrm>
            <a:off x="1150150" y="1785450"/>
            <a:ext cx="3029700" cy="9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20"/>
          <p:cNvSpPr txBox="1"/>
          <p:nvPr>
            <p:ph idx="1" type="subTitle"/>
          </p:nvPr>
        </p:nvSpPr>
        <p:spPr>
          <a:xfrm>
            <a:off x="1150150" y="2641024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3"/>
          <p:cNvGrpSpPr/>
          <p:nvPr/>
        </p:nvGrpSpPr>
        <p:grpSpPr>
          <a:xfrm>
            <a:off x="0" y="0"/>
            <a:ext cx="9513725" cy="5143425"/>
            <a:chOff x="0" y="0"/>
            <a:chExt cx="9513725" cy="5143425"/>
          </a:xfrm>
        </p:grpSpPr>
        <p:sp>
          <p:nvSpPr>
            <p:cNvPr id="16" name="Google Shape;16;p3"/>
            <p:cNvSpPr/>
            <p:nvPr/>
          </p:nvSpPr>
          <p:spPr>
            <a:xfrm>
              <a:off x="84216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0" y="4014825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631225" y="3265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-78450" y="-78300"/>
            <a:ext cx="6346163" cy="6476788"/>
            <a:chOff x="-78450" y="-78300"/>
            <a:chExt cx="6346163" cy="6476788"/>
          </a:xfrm>
        </p:grpSpPr>
        <p:sp>
          <p:nvSpPr>
            <p:cNvPr id="21" name="Google Shape;21;p3"/>
            <p:cNvSpPr/>
            <p:nvPr/>
          </p:nvSpPr>
          <p:spPr>
            <a:xfrm flipH="1" rot="10800000">
              <a:off x="-78450" y="-783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4382438" y="4514238"/>
              <a:ext cx="1885275" cy="1884250"/>
              <a:chOff x="2609275" y="3149350"/>
              <a:chExt cx="1885275" cy="188425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3"/>
          <p:cNvSpPr txBox="1"/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p21"/>
          <p:cNvGrpSpPr/>
          <p:nvPr/>
        </p:nvGrpSpPr>
        <p:grpSpPr>
          <a:xfrm>
            <a:off x="-260288" y="-1374850"/>
            <a:ext cx="9396363" cy="6592000"/>
            <a:chOff x="-260288" y="-1374850"/>
            <a:chExt cx="9396363" cy="6592000"/>
          </a:xfrm>
        </p:grpSpPr>
        <p:sp>
          <p:nvSpPr>
            <p:cNvPr id="495" name="Google Shape;495;p21"/>
            <p:cNvSpPr/>
            <p:nvPr/>
          </p:nvSpPr>
          <p:spPr>
            <a:xfrm>
              <a:off x="-78450" y="46060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96" name="Google Shape;496;p21"/>
            <p:cNvGrpSpPr/>
            <p:nvPr/>
          </p:nvGrpSpPr>
          <p:grpSpPr>
            <a:xfrm>
              <a:off x="-218875" y="-13775"/>
              <a:ext cx="9354950" cy="5157275"/>
              <a:chOff x="-218875" y="-13775"/>
              <a:chExt cx="9354950" cy="5157275"/>
            </a:xfrm>
          </p:grpSpPr>
          <p:sp>
            <p:nvSpPr>
              <p:cNvPr id="497" name="Google Shape;497;p21"/>
              <p:cNvSpPr/>
              <p:nvPr/>
            </p:nvSpPr>
            <p:spPr>
              <a:xfrm rot="10800000">
                <a:off x="8413675" y="3272100"/>
                <a:ext cx="722400" cy="1871400"/>
              </a:xfrm>
              <a:prstGeom prst="rect">
                <a:avLst/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 flipH="1" rot="10800000">
                <a:off x="-11111" y="-13775"/>
                <a:ext cx="1277100" cy="11223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 flipH="1">
                <a:off x="6872575" y="4829700"/>
                <a:ext cx="2263500" cy="313800"/>
              </a:xfrm>
              <a:prstGeom prst="round1Rect">
                <a:avLst>
                  <a:gd fmla="val 50000" name="adj"/>
                </a:avLst>
              </a:prstGeom>
              <a:solidFill>
                <a:srgbClr val="006DF5">
                  <a:alpha val="405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-218875" y="307100"/>
                <a:ext cx="1882500" cy="213000"/>
              </a:xfrm>
              <a:prstGeom prst="roundRect">
                <a:avLst>
                  <a:gd fmla="val 50000" name="adj"/>
                </a:avLst>
              </a:prstGeom>
              <a:solidFill>
                <a:srgbClr val="516CEE">
                  <a:alpha val="607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501" name="Google Shape;501;p21"/>
            <p:cNvGrpSpPr/>
            <p:nvPr/>
          </p:nvGrpSpPr>
          <p:grpSpPr>
            <a:xfrm>
              <a:off x="-260288" y="1809525"/>
              <a:ext cx="986125" cy="2095500"/>
              <a:chOff x="7631225" y="2241175"/>
              <a:chExt cx="986125" cy="2095500"/>
            </a:xfrm>
          </p:grpSpPr>
          <p:cxnSp>
            <p:nvCxnSpPr>
              <p:cNvPr id="502" name="Google Shape;502;p21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21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21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5" name="Google Shape;505;p21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21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21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21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21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21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21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21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21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21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21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6" name="Google Shape;516;p21"/>
            <p:cNvSpPr/>
            <p:nvPr/>
          </p:nvSpPr>
          <p:spPr>
            <a:xfrm rot="-5400000">
              <a:off x="5322038" y="-137485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1"/>
          <p:cNvSpPr txBox="1"/>
          <p:nvPr>
            <p:ph type="title"/>
          </p:nvPr>
        </p:nvSpPr>
        <p:spPr>
          <a:xfrm>
            <a:off x="4596287" y="1944159"/>
            <a:ext cx="3029700" cy="5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21"/>
          <p:cNvSpPr txBox="1"/>
          <p:nvPr>
            <p:ph idx="1" type="subTitle"/>
          </p:nvPr>
        </p:nvSpPr>
        <p:spPr>
          <a:xfrm>
            <a:off x="4596287" y="2482430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1" name="Google Shape;521;p22"/>
          <p:cNvGrpSpPr/>
          <p:nvPr/>
        </p:nvGrpSpPr>
        <p:grpSpPr>
          <a:xfrm>
            <a:off x="-378350" y="-71600"/>
            <a:ext cx="10617113" cy="3308050"/>
            <a:chOff x="-378350" y="-71600"/>
            <a:chExt cx="10617113" cy="3308050"/>
          </a:xfrm>
        </p:grpSpPr>
        <p:sp>
          <p:nvSpPr>
            <p:cNvPr id="522" name="Google Shape;522;p22"/>
            <p:cNvSpPr/>
            <p:nvPr/>
          </p:nvSpPr>
          <p:spPr>
            <a:xfrm flipH="1" rot="10800000">
              <a:off x="-378350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23" name="Google Shape;523;p22"/>
            <p:cNvGrpSpPr/>
            <p:nvPr/>
          </p:nvGrpSpPr>
          <p:grpSpPr>
            <a:xfrm>
              <a:off x="8353488" y="1352200"/>
              <a:ext cx="1885275" cy="1884250"/>
              <a:chOff x="2609275" y="3149350"/>
              <a:chExt cx="1885275" cy="1884250"/>
            </a:xfrm>
          </p:grpSpPr>
          <p:sp>
            <p:nvSpPr>
              <p:cNvPr id="524" name="Google Shape;524;p22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22"/>
          <p:cNvSpPr/>
          <p:nvPr/>
        </p:nvSpPr>
        <p:spPr>
          <a:xfrm rot="10800000">
            <a:off x="6872575" y="0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4" name="Google Shape;544;p22"/>
          <p:cNvSpPr txBox="1"/>
          <p:nvPr>
            <p:ph type="title"/>
          </p:nvPr>
        </p:nvSpPr>
        <p:spPr>
          <a:xfrm>
            <a:off x="1352263" y="1785450"/>
            <a:ext cx="3029700" cy="9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5" name="Google Shape;545;p22"/>
          <p:cNvSpPr txBox="1"/>
          <p:nvPr>
            <p:ph idx="1" type="subTitle"/>
          </p:nvPr>
        </p:nvSpPr>
        <p:spPr>
          <a:xfrm>
            <a:off x="1352263" y="2641021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8" name="Google Shape;548;p23"/>
          <p:cNvGrpSpPr/>
          <p:nvPr/>
        </p:nvGrpSpPr>
        <p:grpSpPr>
          <a:xfrm>
            <a:off x="0" y="0"/>
            <a:ext cx="9725100" cy="5143488"/>
            <a:chOff x="0" y="0"/>
            <a:chExt cx="9725100" cy="5143488"/>
          </a:xfrm>
        </p:grpSpPr>
        <p:sp>
          <p:nvSpPr>
            <p:cNvPr id="549" name="Google Shape;549;p23"/>
            <p:cNvSpPr/>
            <p:nvPr/>
          </p:nvSpPr>
          <p:spPr>
            <a:xfrm>
              <a:off x="0" y="4829688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7842600" y="2511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 rot="5400000">
              <a:off x="983550" y="-983550"/>
              <a:ext cx="358800" cy="2325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0" y="0"/>
              <a:ext cx="579900" cy="23259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553" name="Google Shape;553;p2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23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7" name="Google Shape;557;p24"/>
          <p:cNvGrpSpPr/>
          <p:nvPr/>
        </p:nvGrpSpPr>
        <p:grpSpPr>
          <a:xfrm>
            <a:off x="0" y="-8724"/>
            <a:ext cx="9143975" cy="5152249"/>
            <a:chOff x="0" y="-8724"/>
            <a:chExt cx="9143975" cy="5152249"/>
          </a:xfrm>
        </p:grpSpPr>
        <p:sp>
          <p:nvSpPr>
            <p:cNvPr id="558" name="Google Shape;558;p24"/>
            <p:cNvSpPr/>
            <p:nvPr/>
          </p:nvSpPr>
          <p:spPr>
            <a:xfrm>
              <a:off x="8421575" y="327212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 rot="5400000">
              <a:off x="870900" y="-879624"/>
              <a:ext cx="433500" cy="21753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1" name="Google Shape;561;p24"/>
          <p:cNvGrpSpPr/>
          <p:nvPr/>
        </p:nvGrpSpPr>
        <p:grpSpPr>
          <a:xfrm>
            <a:off x="-394025" y="-169100"/>
            <a:ext cx="10831138" cy="3165538"/>
            <a:chOff x="-394025" y="-169100"/>
            <a:chExt cx="10831138" cy="3165538"/>
          </a:xfrm>
        </p:grpSpPr>
        <p:sp>
          <p:nvSpPr>
            <p:cNvPr id="562" name="Google Shape;562;p24"/>
            <p:cNvSpPr/>
            <p:nvPr/>
          </p:nvSpPr>
          <p:spPr>
            <a:xfrm rot="10800000">
              <a:off x="6344350" y="-169100"/>
              <a:ext cx="2936100" cy="7086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63" name="Google Shape;563;p24"/>
            <p:cNvGrpSpPr/>
            <p:nvPr/>
          </p:nvGrpSpPr>
          <p:grpSpPr>
            <a:xfrm>
              <a:off x="-394025" y="172575"/>
              <a:ext cx="986125" cy="2095500"/>
              <a:chOff x="7631225" y="2241175"/>
              <a:chExt cx="986125" cy="2095500"/>
            </a:xfrm>
          </p:grpSpPr>
          <p:cxnSp>
            <p:nvCxnSpPr>
              <p:cNvPr id="564" name="Google Shape;564;p2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2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2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2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2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2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2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2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2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2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2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2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2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2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78" name="Google Shape;578;p24"/>
            <p:cNvGrpSpPr/>
            <p:nvPr/>
          </p:nvGrpSpPr>
          <p:grpSpPr>
            <a:xfrm>
              <a:off x="8551838" y="1112188"/>
              <a:ext cx="1885275" cy="1884250"/>
              <a:chOff x="2609275" y="3149350"/>
              <a:chExt cx="1885275" cy="1884250"/>
            </a:xfrm>
          </p:grpSpPr>
          <p:sp>
            <p:nvSpPr>
              <p:cNvPr id="579" name="Google Shape;579;p2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8" name="Google Shape;598;p2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9" name="Google Shape;599;p24"/>
          <p:cNvSpPr txBox="1"/>
          <p:nvPr>
            <p:ph idx="1" type="subTitle"/>
          </p:nvPr>
        </p:nvSpPr>
        <p:spPr>
          <a:xfrm>
            <a:off x="991525" y="2867950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0" name="Google Shape;600;p24"/>
          <p:cNvSpPr txBox="1"/>
          <p:nvPr>
            <p:ph idx="2" type="subTitle"/>
          </p:nvPr>
        </p:nvSpPr>
        <p:spPr>
          <a:xfrm>
            <a:off x="4963503" y="2867950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1" name="Google Shape;601;p24"/>
          <p:cNvSpPr txBox="1"/>
          <p:nvPr>
            <p:ph idx="3" type="subTitle"/>
          </p:nvPr>
        </p:nvSpPr>
        <p:spPr>
          <a:xfrm>
            <a:off x="991525" y="2567475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2" name="Google Shape;602;p24"/>
          <p:cNvSpPr txBox="1"/>
          <p:nvPr>
            <p:ph idx="4" type="subTitle"/>
          </p:nvPr>
        </p:nvSpPr>
        <p:spPr>
          <a:xfrm>
            <a:off x="4963514" y="2567475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25"/>
          <p:cNvGrpSpPr/>
          <p:nvPr/>
        </p:nvGrpSpPr>
        <p:grpSpPr>
          <a:xfrm>
            <a:off x="-49825" y="-374550"/>
            <a:ext cx="9556425" cy="7430813"/>
            <a:chOff x="-49825" y="-374550"/>
            <a:chExt cx="9556425" cy="7430813"/>
          </a:xfrm>
        </p:grpSpPr>
        <p:sp>
          <p:nvSpPr>
            <p:cNvPr id="606" name="Google Shape;606;p25"/>
            <p:cNvSpPr/>
            <p:nvPr/>
          </p:nvSpPr>
          <p:spPr>
            <a:xfrm flipH="1" rot="10800000">
              <a:off x="-49825" y="-1951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07" name="Google Shape;607;p25"/>
            <p:cNvGrpSpPr/>
            <p:nvPr/>
          </p:nvGrpSpPr>
          <p:grpSpPr>
            <a:xfrm>
              <a:off x="8520475" y="-374550"/>
              <a:ext cx="986125" cy="2095500"/>
              <a:chOff x="7631225" y="2241175"/>
              <a:chExt cx="986125" cy="2095500"/>
            </a:xfrm>
          </p:grpSpPr>
          <p:cxnSp>
            <p:nvCxnSpPr>
              <p:cNvPr id="608" name="Google Shape;608;p25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9" name="Google Shape;609;p25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0" name="Google Shape;610;p25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1" name="Google Shape;611;p25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2" name="Google Shape;612;p25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3" name="Google Shape;613;p25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4" name="Google Shape;614;p25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5" name="Google Shape;615;p25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25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7" name="Google Shape;617;p25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8" name="Google Shape;618;p25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9" name="Google Shape;619;p25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0" name="Google Shape;620;p25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25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22" name="Google Shape;622;p25"/>
            <p:cNvSpPr/>
            <p:nvPr/>
          </p:nvSpPr>
          <p:spPr>
            <a:xfrm rot="5400000">
              <a:off x="2920037" y="4730438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25"/>
          <p:cNvGrpSpPr/>
          <p:nvPr/>
        </p:nvGrpSpPr>
        <p:grpSpPr>
          <a:xfrm>
            <a:off x="-323125" y="3272100"/>
            <a:ext cx="9467125" cy="1871400"/>
            <a:chOff x="-323125" y="3272100"/>
            <a:chExt cx="9467125" cy="1871400"/>
          </a:xfrm>
        </p:grpSpPr>
        <p:sp>
          <p:nvSpPr>
            <p:cNvPr id="624" name="Google Shape;624;p25"/>
            <p:cNvSpPr/>
            <p:nvPr/>
          </p:nvSpPr>
          <p:spPr>
            <a:xfrm>
              <a:off x="0" y="3272100"/>
              <a:ext cx="4575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5" name="Google Shape;625;p25"/>
            <p:cNvSpPr/>
            <p:nvPr/>
          </p:nvSpPr>
          <p:spPr>
            <a:xfrm flipH="1">
              <a:off x="8600100" y="3551700"/>
              <a:ext cx="5439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-323125" y="4730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 flipH="1">
              <a:off x="6880500" y="482970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628" name="Google Shape;628;p2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9" name="Google Shape;629;p25"/>
          <p:cNvSpPr txBox="1"/>
          <p:nvPr>
            <p:ph idx="1" type="subTitle"/>
          </p:nvPr>
        </p:nvSpPr>
        <p:spPr>
          <a:xfrm>
            <a:off x="798552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p25"/>
          <p:cNvSpPr txBox="1"/>
          <p:nvPr>
            <p:ph idx="2" type="subTitle"/>
          </p:nvPr>
        </p:nvSpPr>
        <p:spPr>
          <a:xfrm>
            <a:off x="3377088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1" name="Google Shape;631;p25"/>
          <p:cNvSpPr txBox="1"/>
          <p:nvPr>
            <p:ph idx="3" type="subTitle"/>
          </p:nvPr>
        </p:nvSpPr>
        <p:spPr>
          <a:xfrm>
            <a:off x="798552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2" name="Google Shape;632;p25"/>
          <p:cNvSpPr txBox="1"/>
          <p:nvPr>
            <p:ph idx="4" type="subTitle"/>
          </p:nvPr>
        </p:nvSpPr>
        <p:spPr>
          <a:xfrm>
            <a:off x="3377096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3" name="Google Shape;633;p25"/>
          <p:cNvSpPr txBox="1"/>
          <p:nvPr>
            <p:ph idx="5" type="subTitle"/>
          </p:nvPr>
        </p:nvSpPr>
        <p:spPr>
          <a:xfrm>
            <a:off x="5955640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4" name="Google Shape;634;p25"/>
          <p:cNvSpPr txBox="1"/>
          <p:nvPr>
            <p:ph idx="6" type="subTitle"/>
          </p:nvPr>
        </p:nvSpPr>
        <p:spPr>
          <a:xfrm>
            <a:off x="5955648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8" name="Google Shape;638;p26"/>
          <p:cNvGrpSpPr/>
          <p:nvPr/>
        </p:nvGrpSpPr>
        <p:grpSpPr>
          <a:xfrm>
            <a:off x="-5879" y="147050"/>
            <a:ext cx="9418079" cy="5003125"/>
            <a:chOff x="-5879" y="147050"/>
            <a:chExt cx="9418079" cy="5003125"/>
          </a:xfrm>
        </p:grpSpPr>
        <p:sp>
          <p:nvSpPr>
            <p:cNvPr id="639" name="Google Shape;639;p26"/>
            <p:cNvSpPr/>
            <p:nvPr/>
          </p:nvSpPr>
          <p:spPr>
            <a:xfrm>
              <a:off x="-5879" y="327877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 rot="-5400000">
              <a:off x="7966213" y="3965700"/>
              <a:ext cx="493800" cy="186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7529700" y="1470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43" name="Google Shape;643;p26"/>
          <p:cNvGrpSpPr/>
          <p:nvPr/>
        </p:nvGrpSpPr>
        <p:grpSpPr>
          <a:xfrm>
            <a:off x="-161275" y="-1397762"/>
            <a:ext cx="9767800" cy="5017263"/>
            <a:chOff x="-161275" y="-1397762"/>
            <a:chExt cx="9767800" cy="5017263"/>
          </a:xfrm>
        </p:grpSpPr>
        <p:sp>
          <p:nvSpPr>
            <p:cNvPr id="644" name="Google Shape;644;p26"/>
            <p:cNvSpPr/>
            <p:nvPr/>
          </p:nvSpPr>
          <p:spPr>
            <a:xfrm flipH="1" rot="10800000">
              <a:off x="-161275" y="-3649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45" name="Google Shape;645;p26"/>
            <p:cNvGrpSpPr/>
            <p:nvPr/>
          </p:nvGrpSpPr>
          <p:grpSpPr>
            <a:xfrm>
              <a:off x="8620400" y="1524000"/>
              <a:ext cx="986125" cy="2095500"/>
              <a:chOff x="7631225" y="2241175"/>
              <a:chExt cx="986125" cy="2095500"/>
            </a:xfrm>
          </p:grpSpPr>
          <p:cxnSp>
            <p:nvCxnSpPr>
              <p:cNvPr id="646" name="Google Shape;646;p2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2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2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2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2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2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2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2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2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2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2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2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2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2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0" name="Google Shape;660;p26"/>
            <p:cNvGrpSpPr/>
            <p:nvPr/>
          </p:nvGrpSpPr>
          <p:grpSpPr>
            <a:xfrm>
              <a:off x="4796563" y="-1397762"/>
              <a:ext cx="1885275" cy="1884250"/>
              <a:chOff x="2609275" y="3149350"/>
              <a:chExt cx="1885275" cy="1884250"/>
            </a:xfrm>
          </p:grpSpPr>
          <p:sp>
            <p:nvSpPr>
              <p:cNvPr id="661" name="Google Shape;661;p2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0" name="Google Shape;680;p2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1" name="Google Shape;681;p26"/>
          <p:cNvSpPr txBox="1"/>
          <p:nvPr>
            <p:ph idx="1" type="subTitle"/>
          </p:nvPr>
        </p:nvSpPr>
        <p:spPr>
          <a:xfrm>
            <a:off x="2886300" y="17572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2" name="Google Shape;682;p26"/>
          <p:cNvSpPr txBox="1"/>
          <p:nvPr>
            <p:ph idx="2" type="subTitle"/>
          </p:nvPr>
        </p:nvSpPr>
        <p:spPr>
          <a:xfrm>
            <a:off x="2886300" y="14567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3" name="Google Shape;683;p26"/>
          <p:cNvSpPr txBox="1"/>
          <p:nvPr>
            <p:ph idx="3" type="subTitle"/>
          </p:nvPr>
        </p:nvSpPr>
        <p:spPr>
          <a:xfrm>
            <a:off x="2886300" y="28140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4" name="Google Shape;684;p26"/>
          <p:cNvSpPr txBox="1"/>
          <p:nvPr>
            <p:ph idx="4" type="subTitle"/>
          </p:nvPr>
        </p:nvSpPr>
        <p:spPr>
          <a:xfrm>
            <a:off x="2886300" y="25135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5" name="Google Shape;685;p26"/>
          <p:cNvSpPr txBox="1"/>
          <p:nvPr>
            <p:ph idx="5" type="subTitle"/>
          </p:nvPr>
        </p:nvSpPr>
        <p:spPr>
          <a:xfrm>
            <a:off x="2886300" y="38708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6" name="Google Shape;686;p26"/>
          <p:cNvSpPr txBox="1"/>
          <p:nvPr>
            <p:ph idx="6" type="subTitle"/>
          </p:nvPr>
        </p:nvSpPr>
        <p:spPr>
          <a:xfrm>
            <a:off x="2886300" y="35703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9" name="Google Shape;689;p27"/>
          <p:cNvGrpSpPr/>
          <p:nvPr/>
        </p:nvGrpSpPr>
        <p:grpSpPr>
          <a:xfrm>
            <a:off x="-373450" y="0"/>
            <a:ext cx="9517450" cy="5162825"/>
            <a:chOff x="-373450" y="0"/>
            <a:chExt cx="9517450" cy="5162825"/>
          </a:xfrm>
        </p:grpSpPr>
        <p:sp>
          <p:nvSpPr>
            <p:cNvPr id="690" name="Google Shape;690;p27"/>
            <p:cNvSpPr/>
            <p:nvPr/>
          </p:nvSpPr>
          <p:spPr>
            <a:xfrm flipH="1">
              <a:off x="842160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 flipH="1" rot="5400000">
              <a:off x="893400" y="3800225"/>
              <a:ext cx="441600" cy="2283600"/>
            </a:xfrm>
            <a:prstGeom prst="round1Rect">
              <a:avLst>
                <a:gd fmla="val 493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 rot="10800000">
              <a:off x="688050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-373450" y="100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94" name="Google Shape;694;p27"/>
          <p:cNvGrpSpPr/>
          <p:nvPr/>
        </p:nvGrpSpPr>
        <p:grpSpPr>
          <a:xfrm>
            <a:off x="8575563" y="3999888"/>
            <a:ext cx="1885275" cy="1884250"/>
            <a:chOff x="2609275" y="3149350"/>
            <a:chExt cx="1885275" cy="1884250"/>
          </a:xfrm>
        </p:grpSpPr>
        <p:sp>
          <p:nvSpPr>
            <p:cNvPr id="695" name="Google Shape;695;p27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2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5" name="Google Shape;715;p27"/>
          <p:cNvSpPr txBox="1"/>
          <p:nvPr>
            <p:ph idx="1" type="subTitle"/>
          </p:nvPr>
        </p:nvSpPr>
        <p:spPr>
          <a:xfrm>
            <a:off x="1677575" y="17622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6" name="Google Shape;716;p27"/>
          <p:cNvSpPr txBox="1"/>
          <p:nvPr>
            <p:ph idx="2" type="subTitle"/>
          </p:nvPr>
        </p:nvSpPr>
        <p:spPr>
          <a:xfrm>
            <a:off x="5718250" y="17622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7" name="Google Shape;717;p27"/>
          <p:cNvSpPr txBox="1"/>
          <p:nvPr>
            <p:ph idx="3" type="subTitle"/>
          </p:nvPr>
        </p:nvSpPr>
        <p:spPr>
          <a:xfrm>
            <a:off x="1677575" y="14617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8" name="Google Shape;718;p27"/>
          <p:cNvSpPr txBox="1"/>
          <p:nvPr>
            <p:ph idx="4" type="subTitle"/>
          </p:nvPr>
        </p:nvSpPr>
        <p:spPr>
          <a:xfrm>
            <a:off x="5718266" y="14617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9" name="Google Shape;719;p27"/>
          <p:cNvSpPr txBox="1"/>
          <p:nvPr>
            <p:ph idx="5" type="subTitle"/>
          </p:nvPr>
        </p:nvSpPr>
        <p:spPr>
          <a:xfrm>
            <a:off x="1677575" y="34531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0" name="Google Shape;720;p27"/>
          <p:cNvSpPr txBox="1"/>
          <p:nvPr>
            <p:ph idx="6" type="subTitle"/>
          </p:nvPr>
        </p:nvSpPr>
        <p:spPr>
          <a:xfrm>
            <a:off x="5718250" y="34531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>
            <p:ph idx="7" type="subTitle"/>
          </p:nvPr>
        </p:nvSpPr>
        <p:spPr>
          <a:xfrm>
            <a:off x="1677575" y="31526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2" name="Google Shape;722;p27"/>
          <p:cNvSpPr txBox="1"/>
          <p:nvPr>
            <p:ph idx="8" type="subTitle"/>
          </p:nvPr>
        </p:nvSpPr>
        <p:spPr>
          <a:xfrm>
            <a:off x="5718266" y="31526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28"/>
          <p:cNvGrpSpPr/>
          <p:nvPr/>
        </p:nvGrpSpPr>
        <p:grpSpPr>
          <a:xfrm>
            <a:off x="-592600" y="-2012025"/>
            <a:ext cx="9874358" cy="7605425"/>
            <a:chOff x="-592600" y="-2012025"/>
            <a:chExt cx="9874358" cy="7605425"/>
          </a:xfrm>
        </p:grpSpPr>
        <p:sp>
          <p:nvSpPr>
            <p:cNvPr id="726" name="Google Shape;726;p28"/>
            <p:cNvSpPr/>
            <p:nvPr/>
          </p:nvSpPr>
          <p:spPr>
            <a:xfrm rot="10799348">
              <a:off x="6119758" y="-18232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27" name="Google Shape;727;p28"/>
            <p:cNvGrpSpPr/>
            <p:nvPr/>
          </p:nvGrpSpPr>
          <p:grpSpPr>
            <a:xfrm>
              <a:off x="-592600" y="3497900"/>
              <a:ext cx="986125" cy="2095500"/>
              <a:chOff x="7631225" y="2241175"/>
              <a:chExt cx="986125" cy="2095500"/>
            </a:xfrm>
          </p:grpSpPr>
          <p:cxnSp>
            <p:nvCxnSpPr>
              <p:cNvPr id="728" name="Google Shape;728;p28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28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28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28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28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28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28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5" name="Google Shape;735;p28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6" name="Google Shape;736;p28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28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8" name="Google Shape;738;p28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9" name="Google Shape;739;p28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0" name="Google Shape;740;p28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28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42" name="Google Shape;742;p28"/>
            <p:cNvSpPr/>
            <p:nvPr/>
          </p:nvSpPr>
          <p:spPr>
            <a:xfrm rot="-5400000">
              <a:off x="3028700" y="-20120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28"/>
          <p:cNvGrpSpPr/>
          <p:nvPr/>
        </p:nvGrpSpPr>
        <p:grpSpPr>
          <a:xfrm>
            <a:off x="-5879" y="0"/>
            <a:ext cx="9557954" cy="4968450"/>
            <a:chOff x="-5879" y="0"/>
            <a:chExt cx="9557954" cy="4968450"/>
          </a:xfrm>
        </p:grpSpPr>
        <p:sp>
          <p:nvSpPr>
            <p:cNvPr id="744" name="Google Shape;744;p28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 flipH="1" rot="10800000">
              <a:off x="-5879" y="0"/>
              <a:ext cx="5442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747" name="Google Shape;747;p2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8" name="Google Shape;748;p28"/>
          <p:cNvSpPr txBox="1"/>
          <p:nvPr>
            <p:ph idx="1" type="subTitle"/>
          </p:nvPr>
        </p:nvSpPr>
        <p:spPr>
          <a:xfrm>
            <a:off x="722375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9" name="Google Shape;749;p28"/>
          <p:cNvSpPr txBox="1"/>
          <p:nvPr>
            <p:ph idx="2" type="subTitle"/>
          </p:nvPr>
        </p:nvSpPr>
        <p:spPr>
          <a:xfrm>
            <a:off x="3377116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0" name="Google Shape;750;p28"/>
          <p:cNvSpPr txBox="1"/>
          <p:nvPr>
            <p:ph idx="3" type="subTitle"/>
          </p:nvPr>
        </p:nvSpPr>
        <p:spPr>
          <a:xfrm>
            <a:off x="722375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1" name="Google Shape;751;p28"/>
          <p:cNvSpPr txBox="1"/>
          <p:nvPr>
            <p:ph idx="4" type="subTitle"/>
          </p:nvPr>
        </p:nvSpPr>
        <p:spPr>
          <a:xfrm>
            <a:off x="3377119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2" name="Google Shape;752;p28"/>
          <p:cNvSpPr txBox="1"/>
          <p:nvPr>
            <p:ph idx="5" type="subTitle"/>
          </p:nvPr>
        </p:nvSpPr>
        <p:spPr>
          <a:xfrm>
            <a:off x="6031874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3" name="Google Shape;753;p28"/>
          <p:cNvSpPr txBox="1"/>
          <p:nvPr>
            <p:ph idx="6" type="subTitle"/>
          </p:nvPr>
        </p:nvSpPr>
        <p:spPr>
          <a:xfrm>
            <a:off x="6031871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4" name="Google Shape;754;p28"/>
          <p:cNvSpPr txBox="1"/>
          <p:nvPr>
            <p:ph idx="7" type="subTitle"/>
          </p:nvPr>
        </p:nvSpPr>
        <p:spPr>
          <a:xfrm>
            <a:off x="722375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5" name="Google Shape;755;p28"/>
          <p:cNvSpPr txBox="1"/>
          <p:nvPr>
            <p:ph idx="8" type="subTitle"/>
          </p:nvPr>
        </p:nvSpPr>
        <p:spPr>
          <a:xfrm>
            <a:off x="3377116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6" name="Google Shape;756;p28"/>
          <p:cNvSpPr txBox="1"/>
          <p:nvPr>
            <p:ph idx="9" type="subTitle"/>
          </p:nvPr>
        </p:nvSpPr>
        <p:spPr>
          <a:xfrm>
            <a:off x="722375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7" name="Google Shape;757;p28"/>
          <p:cNvSpPr txBox="1"/>
          <p:nvPr>
            <p:ph idx="13" type="subTitle"/>
          </p:nvPr>
        </p:nvSpPr>
        <p:spPr>
          <a:xfrm>
            <a:off x="3377119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8" name="Google Shape;758;p28"/>
          <p:cNvSpPr txBox="1"/>
          <p:nvPr>
            <p:ph idx="14" type="subTitle"/>
          </p:nvPr>
        </p:nvSpPr>
        <p:spPr>
          <a:xfrm>
            <a:off x="6031874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9" name="Google Shape;759;p28"/>
          <p:cNvSpPr txBox="1"/>
          <p:nvPr>
            <p:ph idx="15" type="subTitle"/>
          </p:nvPr>
        </p:nvSpPr>
        <p:spPr>
          <a:xfrm>
            <a:off x="6031871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Google Shape;762;p29"/>
          <p:cNvGrpSpPr/>
          <p:nvPr/>
        </p:nvGrpSpPr>
        <p:grpSpPr>
          <a:xfrm>
            <a:off x="-407521" y="-350"/>
            <a:ext cx="9565879" cy="5157654"/>
            <a:chOff x="-407521" y="-350"/>
            <a:chExt cx="9565879" cy="5157654"/>
          </a:xfrm>
        </p:grpSpPr>
        <p:sp>
          <p:nvSpPr>
            <p:cNvPr id="763" name="Google Shape;763;p29"/>
            <p:cNvSpPr/>
            <p:nvPr/>
          </p:nvSpPr>
          <p:spPr>
            <a:xfrm rot="-10799427">
              <a:off x="5535475" y="-50"/>
              <a:ext cx="3600600" cy="800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4" name="Google Shape;764;p29"/>
            <p:cNvSpPr/>
            <p:nvPr/>
          </p:nvSpPr>
          <p:spPr>
            <a:xfrm flipH="1">
              <a:off x="8422154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5" name="Google Shape;765;p29"/>
            <p:cNvSpPr/>
            <p:nvPr/>
          </p:nvSpPr>
          <p:spPr>
            <a:xfrm flipH="1">
              <a:off x="6894859" y="4843504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6" name="Google Shape;766;p29"/>
            <p:cNvSpPr/>
            <p:nvPr/>
          </p:nvSpPr>
          <p:spPr>
            <a:xfrm flipH="1">
              <a:off x="-407521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767" name="Google Shape;767;p29"/>
          <p:cNvGrpSpPr/>
          <p:nvPr/>
        </p:nvGrpSpPr>
        <p:grpSpPr>
          <a:xfrm>
            <a:off x="-1162908" y="-71600"/>
            <a:ext cx="11998025" cy="4675588"/>
            <a:chOff x="-1162908" y="-71600"/>
            <a:chExt cx="11998025" cy="4675588"/>
          </a:xfrm>
        </p:grpSpPr>
        <p:sp>
          <p:nvSpPr>
            <p:cNvPr id="768" name="Google Shape;768;p29"/>
            <p:cNvSpPr/>
            <p:nvPr/>
          </p:nvSpPr>
          <p:spPr>
            <a:xfrm flipH="1" rot="10800000">
              <a:off x="-154596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69" name="Google Shape;769;p29"/>
            <p:cNvGrpSpPr/>
            <p:nvPr/>
          </p:nvGrpSpPr>
          <p:grpSpPr>
            <a:xfrm flipH="1">
              <a:off x="-1162908" y="1349063"/>
              <a:ext cx="1885275" cy="1884250"/>
              <a:chOff x="2609275" y="3149350"/>
              <a:chExt cx="1885275" cy="1884250"/>
            </a:xfrm>
          </p:grpSpPr>
          <p:sp>
            <p:nvSpPr>
              <p:cNvPr id="770" name="Google Shape;770;p29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9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9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9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9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9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9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9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9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9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9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9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9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9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9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9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9" name="Google Shape;789;p29"/>
            <p:cNvSpPr/>
            <p:nvPr/>
          </p:nvSpPr>
          <p:spPr>
            <a:xfrm flipH="1" rot="10800000">
              <a:off x="8509292" y="2278163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29"/>
          <p:cNvSpPr txBox="1"/>
          <p:nvPr>
            <p:ph idx="1" type="subTitle"/>
          </p:nvPr>
        </p:nvSpPr>
        <p:spPr>
          <a:xfrm>
            <a:off x="722375" y="12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1" name="Google Shape;791;p29"/>
          <p:cNvSpPr txBox="1"/>
          <p:nvPr>
            <p:ph hasCustomPrompt="1" type="title"/>
          </p:nvPr>
        </p:nvSpPr>
        <p:spPr>
          <a:xfrm>
            <a:off x="722600" y="71097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2" name="Google Shape;792;p29"/>
          <p:cNvSpPr txBox="1"/>
          <p:nvPr>
            <p:ph idx="2" type="subTitle"/>
          </p:nvPr>
        </p:nvSpPr>
        <p:spPr>
          <a:xfrm>
            <a:off x="2574150" y="26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3" name="Google Shape;793;p29"/>
          <p:cNvSpPr txBox="1"/>
          <p:nvPr>
            <p:ph hasCustomPrompt="1" idx="3" type="title"/>
          </p:nvPr>
        </p:nvSpPr>
        <p:spPr>
          <a:xfrm>
            <a:off x="2574375" y="211092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4" name="Google Shape;794;p29"/>
          <p:cNvSpPr txBox="1"/>
          <p:nvPr>
            <p:ph idx="4" type="subTitle"/>
          </p:nvPr>
        </p:nvSpPr>
        <p:spPr>
          <a:xfrm>
            <a:off x="4425700" y="40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5" name="Google Shape;795;p29"/>
          <p:cNvSpPr txBox="1"/>
          <p:nvPr>
            <p:ph hasCustomPrompt="1" idx="5" type="title"/>
          </p:nvPr>
        </p:nvSpPr>
        <p:spPr>
          <a:xfrm>
            <a:off x="4425925" y="351092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8" name="Google Shape;798;p30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799" name="Google Shape;799;p30"/>
            <p:cNvSpPr/>
            <p:nvPr/>
          </p:nvSpPr>
          <p:spPr>
            <a:xfrm>
              <a:off x="0" y="0"/>
              <a:ext cx="480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0" name="Google Shape;800;p30"/>
            <p:cNvSpPr/>
            <p:nvPr/>
          </p:nvSpPr>
          <p:spPr>
            <a:xfrm flipH="1">
              <a:off x="8663700" y="3576600"/>
              <a:ext cx="480300" cy="1566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03" name="Google Shape;803;p30"/>
          <p:cNvGrpSpPr/>
          <p:nvPr/>
        </p:nvGrpSpPr>
        <p:grpSpPr>
          <a:xfrm>
            <a:off x="-505837" y="-1463962"/>
            <a:ext cx="6732100" cy="6536738"/>
            <a:chOff x="-505837" y="-1463962"/>
            <a:chExt cx="6732100" cy="6536738"/>
          </a:xfrm>
        </p:grpSpPr>
        <p:grpSp>
          <p:nvGrpSpPr>
            <p:cNvPr id="804" name="Google Shape;804;p30"/>
            <p:cNvGrpSpPr/>
            <p:nvPr/>
          </p:nvGrpSpPr>
          <p:grpSpPr>
            <a:xfrm>
              <a:off x="4340988" y="-1463962"/>
              <a:ext cx="1885275" cy="1884250"/>
              <a:chOff x="2609275" y="3149350"/>
              <a:chExt cx="1885275" cy="1884250"/>
            </a:xfrm>
          </p:grpSpPr>
          <p:sp>
            <p:nvSpPr>
              <p:cNvPr id="805" name="Google Shape;805;p3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4" name="Google Shape;824;p30"/>
            <p:cNvGrpSpPr/>
            <p:nvPr/>
          </p:nvGrpSpPr>
          <p:grpSpPr>
            <a:xfrm>
              <a:off x="-505837" y="2977275"/>
              <a:ext cx="986125" cy="2095500"/>
              <a:chOff x="7631225" y="2241175"/>
              <a:chExt cx="986125" cy="2095500"/>
            </a:xfrm>
          </p:grpSpPr>
          <p:cxnSp>
            <p:nvCxnSpPr>
              <p:cNvPr id="825" name="Google Shape;825;p3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6" name="Google Shape;826;p3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7" name="Google Shape;827;p3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3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9" name="Google Shape;829;p3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0" name="Google Shape;830;p3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1" name="Google Shape;831;p3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2" name="Google Shape;832;p3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3" name="Google Shape;833;p3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3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5" name="Google Shape;835;p3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3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7" name="Google Shape;837;p3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8" name="Google Shape;838;p3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39" name="Google Shape;839;p30"/>
          <p:cNvSpPr txBox="1"/>
          <p:nvPr>
            <p:ph idx="1" type="subTitle"/>
          </p:nvPr>
        </p:nvSpPr>
        <p:spPr>
          <a:xfrm>
            <a:off x="722375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0" name="Google Shape;840;p30"/>
          <p:cNvSpPr txBox="1"/>
          <p:nvPr>
            <p:ph hasCustomPrompt="1" type="title"/>
          </p:nvPr>
        </p:nvSpPr>
        <p:spPr>
          <a:xfrm>
            <a:off x="722513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1" name="Google Shape;841;p30"/>
          <p:cNvSpPr txBox="1"/>
          <p:nvPr>
            <p:ph idx="2" type="subTitle"/>
          </p:nvPr>
        </p:nvSpPr>
        <p:spPr>
          <a:xfrm>
            <a:off x="3347124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2" name="Google Shape;842;p30"/>
          <p:cNvSpPr txBox="1"/>
          <p:nvPr>
            <p:ph hasCustomPrompt="1" idx="3" type="title"/>
          </p:nvPr>
        </p:nvSpPr>
        <p:spPr>
          <a:xfrm>
            <a:off x="3347260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3" name="Google Shape;843;p30"/>
          <p:cNvSpPr txBox="1"/>
          <p:nvPr>
            <p:ph idx="4" type="subTitle"/>
          </p:nvPr>
        </p:nvSpPr>
        <p:spPr>
          <a:xfrm>
            <a:off x="5971873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4" name="Google Shape;844;p30"/>
          <p:cNvSpPr txBox="1"/>
          <p:nvPr>
            <p:ph hasCustomPrompt="1" idx="5" type="title"/>
          </p:nvPr>
        </p:nvSpPr>
        <p:spPr>
          <a:xfrm>
            <a:off x="5972007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30"/>
          <p:cNvSpPr txBox="1"/>
          <p:nvPr>
            <p:ph idx="6" type="subTitle"/>
          </p:nvPr>
        </p:nvSpPr>
        <p:spPr>
          <a:xfrm>
            <a:off x="2034800" y="3707300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6" name="Google Shape;846;p30"/>
          <p:cNvSpPr txBox="1"/>
          <p:nvPr>
            <p:ph hasCustomPrompt="1" idx="7" type="title"/>
          </p:nvPr>
        </p:nvSpPr>
        <p:spPr>
          <a:xfrm>
            <a:off x="2034947" y="3145450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7" name="Google Shape;847;p30"/>
          <p:cNvSpPr txBox="1"/>
          <p:nvPr>
            <p:ph idx="8" type="subTitle"/>
          </p:nvPr>
        </p:nvSpPr>
        <p:spPr>
          <a:xfrm>
            <a:off x="4659549" y="3707300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8" name="Google Shape;848;p30"/>
          <p:cNvSpPr txBox="1"/>
          <p:nvPr>
            <p:ph hasCustomPrompt="1" idx="9" type="title"/>
          </p:nvPr>
        </p:nvSpPr>
        <p:spPr>
          <a:xfrm>
            <a:off x="4659694" y="3145450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9" name="Google Shape;849;p30"/>
          <p:cNvSpPr txBox="1"/>
          <p:nvPr>
            <p:ph idx="13"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46;p4"/>
          <p:cNvGrpSpPr/>
          <p:nvPr/>
        </p:nvGrpSpPr>
        <p:grpSpPr>
          <a:xfrm>
            <a:off x="-1360162" y="-430750"/>
            <a:ext cx="4586213" cy="5760313"/>
            <a:chOff x="-1360162" y="-430750"/>
            <a:chExt cx="4586213" cy="5760313"/>
          </a:xfrm>
        </p:grpSpPr>
        <p:sp>
          <p:nvSpPr>
            <p:cNvPr id="47" name="Google Shape;47;p4"/>
            <p:cNvSpPr/>
            <p:nvPr/>
          </p:nvSpPr>
          <p:spPr>
            <a:xfrm flipH="1" rot="10800000">
              <a:off x="-202950" y="-43075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8" name="Google Shape;48;p4"/>
            <p:cNvGrpSpPr/>
            <p:nvPr/>
          </p:nvGrpSpPr>
          <p:grpSpPr>
            <a:xfrm>
              <a:off x="-1360162" y="3445313"/>
              <a:ext cx="1885275" cy="1884250"/>
              <a:chOff x="2609275" y="3149350"/>
              <a:chExt cx="1885275" cy="1884250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" name="Google Shape;68;p4"/>
          <p:cNvGrpSpPr/>
          <p:nvPr/>
        </p:nvGrpSpPr>
        <p:grpSpPr>
          <a:xfrm>
            <a:off x="6107100" y="0"/>
            <a:ext cx="3036900" cy="5143500"/>
            <a:chOff x="6107100" y="0"/>
            <a:chExt cx="3036900" cy="5143500"/>
          </a:xfrm>
        </p:grpSpPr>
        <p:sp>
          <p:nvSpPr>
            <p:cNvPr id="69" name="Google Shape;69;p4"/>
            <p:cNvSpPr/>
            <p:nvPr/>
          </p:nvSpPr>
          <p:spPr>
            <a:xfrm flipH="1">
              <a:off x="6107100" y="4748700"/>
              <a:ext cx="3023100" cy="394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rot="10800000">
              <a:off x="6928200" y="0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flipH="1">
              <a:off x="8605675" y="3272100"/>
              <a:ext cx="530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72" name="Google Shape;72;p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722375" y="1187600"/>
            <a:ext cx="76992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31"/>
          <p:cNvGrpSpPr/>
          <p:nvPr/>
        </p:nvGrpSpPr>
        <p:grpSpPr>
          <a:xfrm>
            <a:off x="800963" y="-1678600"/>
            <a:ext cx="9414788" cy="4643313"/>
            <a:chOff x="800963" y="-1678600"/>
            <a:chExt cx="9414788" cy="4643313"/>
          </a:xfrm>
        </p:grpSpPr>
        <p:grpSp>
          <p:nvGrpSpPr>
            <p:cNvPr id="852" name="Google Shape;852;p31"/>
            <p:cNvGrpSpPr/>
            <p:nvPr/>
          </p:nvGrpSpPr>
          <p:grpSpPr>
            <a:xfrm flipH="1">
              <a:off x="8330475" y="1080463"/>
              <a:ext cx="1885275" cy="1884250"/>
              <a:chOff x="2609275" y="3149350"/>
              <a:chExt cx="1885275" cy="1884250"/>
            </a:xfrm>
          </p:grpSpPr>
          <p:sp>
            <p:nvSpPr>
              <p:cNvPr id="853" name="Google Shape;853;p3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2" name="Google Shape;872;p31"/>
            <p:cNvSpPr/>
            <p:nvPr/>
          </p:nvSpPr>
          <p:spPr>
            <a:xfrm flipH="1" rot="5400000">
              <a:off x="800963" y="-1678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3" name="Google Shape;87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31"/>
          <p:cNvSpPr txBox="1"/>
          <p:nvPr>
            <p:ph type="ctrTitle"/>
          </p:nvPr>
        </p:nvSpPr>
        <p:spPr>
          <a:xfrm>
            <a:off x="2685375" y="552694"/>
            <a:ext cx="3773100" cy="9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5" name="Google Shape;875;p31"/>
          <p:cNvSpPr txBox="1"/>
          <p:nvPr>
            <p:ph idx="1" type="subTitle"/>
          </p:nvPr>
        </p:nvSpPr>
        <p:spPr>
          <a:xfrm>
            <a:off x="2685375" y="1369144"/>
            <a:ext cx="37731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6" name="Google Shape;876;p31"/>
          <p:cNvSpPr txBox="1"/>
          <p:nvPr/>
        </p:nvSpPr>
        <p:spPr>
          <a:xfrm>
            <a:off x="3014822" y="3604741"/>
            <a:ext cx="311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_1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33"/>
          <p:cNvGrpSpPr/>
          <p:nvPr/>
        </p:nvGrpSpPr>
        <p:grpSpPr>
          <a:xfrm>
            <a:off x="0" y="-25"/>
            <a:ext cx="9552075" cy="5143375"/>
            <a:chOff x="0" y="-25"/>
            <a:chExt cx="9552075" cy="5143375"/>
          </a:xfrm>
        </p:grpSpPr>
        <p:sp>
          <p:nvSpPr>
            <p:cNvPr id="882" name="Google Shape;882;p33"/>
            <p:cNvSpPr/>
            <p:nvPr/>
          </p:nvSpPr>
          <p:spPr>
            <a:xfrm>
              <a:off x="0" y="0"/>
              <a:ext cx="722400" cy="24021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 flipH="1">
              <a:off x="6943500" y="4306950"/>
              <a:ext cx="2200500" cy="8364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 flipH="1" rot="10800000">
              <a:off x="0" y="-25"/>
              <a:ext cx="2263500" cy="8421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86" name="Google Shape;886;p33"/>
          <p:cNvGrpSpPr/>
          <p:nvPr/>
        </p:nvGrpSpPr>
        <p:grpSpPr>
          <a:xfrm>
            <a:off x="489563" y="-211525"/>
            <a:ext cx="8425113" cy="6291588"/>
            <a:chOff x="489563" y="-211525"/>
            <a:chExt cx="8425113" cy="6291588"/>
          </a:xfrm>
        </p:grpSpPr>
        <p:grpSp>
          <p:nvGrpSpPr>
            <p:cNvPr id="887" name="Google Shape;887;p33"/>
            <p:cNvGrpSpPr/>
            <p:nvPr/>
          </p:nvGrpSpPr>
          <p:grpSpPr>
            <a:xfrm>
              <a:off x="489563" y="4195813"/>
              <a:ext cx="1885275" cy="1884250"/>
              <a:chOff x="2609275" y="3149350"/>
              <a:chExt cx="1885275" cy="1884250"/>
            </a:xfrm>
          </p:grpSpPr>
          <p:sp>
            <p:nvSpPr>
              <p:cNvPr id="888" name="Google Shape;888;p3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7928550" y="-211525"/>
              <a:ext cx="986125" cy="2095500"/>
              <a:chOff x="7631225" y="2241175"/>
              <a:chExt cx="986125" cy="2095500"/>
            </a:xfrm>
          </p:grpSpPr>
          <p:cxnSp>
            <p:nvCxnSpPr>
              <p:cNvPr id="908" name="Google Shape;908;p3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3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3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3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3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3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3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3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6" name="Google Shape;916;p3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3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8" name="Google Shape;918;p3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3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0" name="Google Shape;920;p3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1" name="Google Shape;921;p3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" name="Google Shape;92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35"/>
          <p:cNvSpPr/>
          <p:nvPr/>
        </p:nvSpPr>
        <p:spPr>
          <a:xfrm flipH="1" rot="10800000">
            <a:off x="-78450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28" name="Google Shape;928;p35"/>
          <p:cNvSpPr txBox="1"/>
          <p:nvPr>
            <p:ph type="ctrTitle"/>
          </p:nvPr>
        </p:nvSpPr>
        <p:spPr>
          <a:xfrm>
            <a:off x="2308350" y="1494300"/>
            <a:ext cx="45273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9" name="Google Shape;929;p35"/>
          <p:cNvSpPr txBox="1"/>
          <p:nvPr>
            <p:ph idx="1" type="subTitle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36"/>
          <p:cNvGrpSpPr/>
          <p:nvPr/>
        </p:nvGrpSpPr>
        <p:grpSpPr>
          <a:xfrm>
            <a:off x="0" y="0"/>
            <a:ext cx="9513725" cy="5143425"/>
            <a:chOff x="0" y="0"/>
            <a:chExt cx="9513725" cy="5143425"/>
          </a:xfrm>
        </p:grpSpPr>
        <p:sp>
          <p:nvSpPr>
            <p:cNvPr id="933" name="Google Shape;933;p36"/>
            <p:cNvSpPr/>
            <p:nvPr/>
          </p:nvSpPr>
          <p:spPr>
            <a:xfrm>
              <a:off x="84216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0" y="4014825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7631225" y="3265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937" name="Google Shape;937;p36"/>
          <p:cNvGrpSpPr/>
          <p:nvPr/>
        </p:nvGrpSpPr>
        <p:grpSpPr>
          <a:xfrm>
            <a:off x="-78450" y="-78300"/>
            <a:ext cx="6346163" cy="6476788"/>
            <a:chOff x="-78450" y="-78300"/>
            <a:chExt cx="6346163" cy="6476788"/>
          </a:xfrm>
        </p:grpSpPr>
        <p:sp>
          <p:nvSpPr>
            <p:cNvPr id="938" name="Google Shape;938;p36"/>
            <p:cNvSpPr/>
            <p:nvPr/>
          </p:nvSpPr>
          <p:spPr>
            <a:xfrm flipH="1" rot="10800000">
              <a:off x="-78450" y="-783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39" name="Google Shape;939;p36"/>
            <p:cNvGrpSpPr/>
            <p:nvPr/>
          </p:nvGrpSpPr>
          <p:grpSpPr>
            <a:xfrm>
              <a:off x="4382438" y="4514238"/>
              <a:ext cx="1885275" cy="1884250"/>
              <a:chOff x="2609275" y="3149350"/>
              <a:chExt cx="1885275" cy="1884250"/>
            </a:xfrm>
          </p:grpSpPr>
          <p:sp>
            <p:nvSpPr>
              <p:cNvPr id="940" name="Google Shape;940;p3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9" name="Google Shape;959;p36"/>
          <p:cNvSpPr txBox="1"/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0" name="Google Shape;960;p36"/>
          <p:cNvSpPr txBox="1"/>
          <p:nvPr>
            <p:ph hasCustomPrompt="1" idx="2" type="title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" name="Google Shape;96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3" name="Google Shape;963;p37"/>
          <p:cNvGrpSpPr/>
          <p:nvPr/>
        </p:nvGrpSpPr>
        <p:grpSpPr>
          <a:xfrm>
            <a:off x="-1360162" y="-430750"/>
            <a:ext cx="4586213" cy="5760313"/>
            <a:chOff x="-1360162" y="-430750"/>
            <a:chExt cx="4586213" cy="5760313"/>
          </a:xfrm>
        </p:grpSpPr>
        <p:sp>
          <p:nvSpPr>
            <p:cNvPr id="964" name="Google Shape;964;p37"/>
            <p:cNvSpPr/>
            <p:nvPr/>
          </p:nvSpPr>
          <p:spPr>
            <a:xfrm flipH="1" rot="10800000">
              <a:off x="-202950" y="-43075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65" name="Google Shape;965;p37"/>
            <p:cNvGrpSpPr/>
            <p:nvPr/>
          </p:nvGrpSpPr>
          <p:grpSpPr>
            <a:xfrm>
              <a:off x="-1360162" y="3445313"/>
              <a:ext cx="1885275" cy="1884250"/>
              <a:chOff x="2609275" y="3149350"/>
              <a:chExt cx="1885275" cy="1884250"/>
            </a:xfrm>
          </p:grpSpPr>
          <p:sp>
            <p:nvSpPr>
              <p:cNvPr id="966" name="Google Shape;966;p3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5" name="Google Shape;985;p37"/>
          <p:cNvGrpSpPr/>
          <p:nvPr/>
        </p:nvGrpSpPr>
        <p:grpSpPr>
          <a:xfrm>
            <a:off x="6107100" y="0"/>
            <a:ext cx="3036900" cy="5143500"/>
            <a:chOff x="6107100" y="0"/>
            <a:chExt cx="3036900" cy="5143500"/>
          </a:xfrm>
        </p:grpSpPr>
        <p:sp>
          <p:nvSpPr>
            <p:cNvPr id="986" name="Google Shape;986;p37"/>
            <p:cNvSpPr/>
            <p:nvPr/>
          </p:nvSpPr>
          <p:spPr>
            <a:xfrm flipH="1">
              <a:off x="6107100" y="4748700"/>
              <a:ext cx="3023100" cy="394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 rot="10800000">
              <a:off x="6928200" y="0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88" name="Google Shape;988;p37"/>
            <p:cNvSpPr/>
            <p:nvPr/>
          </p:nvSpPr>
          <p:spPr>
            <a:xfrm flipH="1">
              <a:off x="8605675" y="3272100"/>
              <a:ext cx="530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989" name="Google Shape;989;p3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0" name="Google Shape;990;p37"/>
          <p:cNvSpPr txBox="1"/>
          <p:nvPr>
            <p:ph idx="1" type="body"/>
          </p:nvPr>
        </p:nvSpPr>
        <p:spPr>
          <a:xfrm>
            <a:off x="722375" y="1187600"/>
            <a:ext cx="76992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" name="Google Shape;9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4" name="Google Shape;994;p38"/>
          <p:cNvGrpSpPr/>
          <p:nvPr/>
        </p:nvGrpSpPr>
        <p:grpSpPr>
          <a:xfrm>
            <a:off x="-202950" y="-1524237"/>
            <a:ext cx="9908950" cy="5849938"/>
            <a:chOff x="-202950" y="-1524237"/>
            <a:chExt cx="9908950" cy="5849938"/>
          </a:xfrm>
        </p:grpSpPr>
        <p:sp>
          <p:nvSpPr>
            <p:cNvPr id="995" name="Google Shape;995;p38"/>
            <p:cNvSpPr/>
            <p:nvPr/>
          </p:nvSpPr>
          <p:spPr>
            <a:xfrm flipH="1" rot="10800000">
              <a:off x="-202950" y="-43075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96" name="Google Shape;996;p38"/>
            <p:cNvGrpSpPr/>
            <p:nvPr/>
          </p:nvGrpSpPr>
          <p:grpSpPr>
            <a:xfrm>
              <a:off x="8719875" y="2230200"/>
              <a:ext cx="986125" cy="2095500"/>
              <a:chOff x="7631225" y="2241175"/>
              <a:chExt cx="986125" cy="2095500"/>
            </a:xfrm>
          </p:grpSpPr>
          <p:cxnSp>
            <p:nvCxnSpPr>
              <p:cNvPr id="997" name="Google Shape;997;p38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8" name="Google Shape;998;p38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9" name="Google Shape;999;p38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0" name="Google Shape;1000;p38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1" name="Google Shape;1001;p38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2" name="Google Shape;1002;p38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3" name="Google Shape;1003;p38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4" name="Google Shape;1004;p38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5" name="Google Shape;1005;p38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6" name="Google Shape;1006;p38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7" name="Google Shape;1007;p38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8" name="Google Shape;1008;p38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9" name="Google Shape;1009;p38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0" name="Google Shape;1010;p38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11" name="Google Shape;1011;p38"/>
            <p:cNvGrpSpPr/>
            <p:nvPr/>
          </p:nvGrpSpPr>
          <p:grpSpPr>
            <a:xfrm>
              <a:off x="4865588" y="-1524237"/>
              <a:ext cx="1885275" cy="1884250"/>
              <a:chOff x="2609275" y="3149350"/>
              <a:chExt cx="1885275" cy="1884250"/>
            </a:xfrm>
          </p:grpSpPr>
          <p:sp>
            <p:nvSpPr>
              <p:cNvPr id="1012" name="Google Shape;1012;p38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8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8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8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8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8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8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8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8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8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1" name="Google Shape;1031;p38"/>
          <p:cNvGrpSpPr/>
          <p:nvPr/>
        </p:nvGrpSpPr>
        <p:grpSpPr>
          <a:xfrm>
            <a:off x="-5879" y="147025"/>
            <a:ext cx="9561029" cy="4996475"/>
            <a:chOff x="-5879" y="147025"/>
            <a:chExt cx="9561029" cy="4996475"/>
          </a:xfrm>
        </p:grpSpPr>
        <p:sp>
          <p:nvSpPr>
            <p:cNvPr id="1032" name="Google Shape;1032;p38"/>
            <p:cNvSpPr/>
            <p:nvPr/>
          </p:nvSpPr>
          <p:spPr>
            <a:xfrm>
              <a:off x="0" y="4570725"/>
              <a:ext cx="3023100" cy="572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7672650" y="14702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 flipH="1">
              <a:off x="6920275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-5879" y="3272100"/>
              <a:ext cx="530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036" name="Google Shape;1036;p3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7" name="Google Shape;1037;p38"/>
          <p:cNvSpPr txBox="1"/>
          <p:nvPr>
            <p:ph idx="1" type="subTitle"/>
          </p:nvPr>
        </p:nvSpPr>
        <p:spPr>
          <a:xfrm>
            <a:off x="826450" y="2085250"/>
            <a:ext cx="35166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8" name="Google Shape;1038;p38"/>
          <p:cNvSpPr txBox="1"/>
          <p:nvPr>
            <p:ph idx="2" type="subTitle"/>
          </p:nvPr>
        </p:nvSpPr>
        <p:spPr>
          <a:xfrm>
            <a:off x="4800925" y="2085250"/>
            <a:ext cx="35166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Google Shape;104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1" name="Google Shape;1041;p39"/>
          <p:cNvGrpSpPr/>
          <p:nvPr/>
        </p:nvGrpSpPr>
        <p:grpSpPr>
          <a:xfrm>
            <a:off x="-313650" y="-25"/>
            <a:ext cx="9457650" cy="5143450"/>
            <a:chOff x="-313650" y="-25"/>
            <a:chExt cx="9457650" cy="5143450"/>
          </a:xfrm>
        </p:grpSpPr>
        <p:sp>
          <p:nvSpPr>
            <p:cNvPr id="1042" name="Google Shape;1042;p39"/>
            <p:cNvSpPr/>
            <p:nvPr/>
          </p:nvSpPr>
          <p:spPr>
            <a:xfrm rot="10800000">
              <a:off x="8676300" y="-25"/>
              <a:ext cx="467700" cy="1456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-313650" y="46040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 flipH="1">
              <a:off x="5715000" y="4681725"/>
              <a:ext cx="3429000" cy="461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046" name="Google Shape;1046;p39"/>
          <p:cNvGrpSpPr/>
          <p:nvPr/>
        </p:nvGrpSpPr>
        <p:grpSpPr>
          <a:xfrm>
            <a:off x="-1165287" y="-673237"/>
            <a:ext cx="1885275" cy="1884250"/>
            <a:chOff x="2609275" y="3149350"/>
            <a:chExt cx="1885275" cy="1884250"/>
          </a:xfrm>
        </p:grpSpPr>
        <p:sp>
          <p:nvSpPr>
            <p:cNvPr id="1047" name="Google Shape;1047;p39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6" name="Google Shape;1066;p39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06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9" name="Google Shape;1069;p40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1070" name="Google Shape;1070;p40"/>
            <p:cNvSpPr/>
            <p:nvPr/>
          </p:nvSpPr>
          <p:spPr>
            <a:xfrm>
              <a:off x="0" y="0"/>
              <a:ext cx="5556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-1404987" y="-1786325"/>
            <a:ext cx="11178725" cy="6927275"/>
            <a:chOff x="-1404987" y="-1786325"/>
            <a:chExt cx="11178725" cy="6927275"/>
          </a:xfrm>
        </p:grpSpPr>
        <p:sp>
          <p:nvSpPr>
            <p:cNvPr id="1073" name="Google Shape;1073;p40"/>
            <p:cNvSpPr/>
            <p:nvPr/>
          </p:nvSpPr>
          <p:spPr>
            <a:xfrm>
              <a:off x="-78450" y="45298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074" name="Google Shape;1074;p40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1075" name="Google Shape;1075;p4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4" name="Google Shape;1094;p40"/>
            <p:cNvSpPr/>
            <p:nvPr/>
          </p:nvSpPr>
          <p:spPr>
            <a:xfrm rot="-5400000">
              <a:off x="7447913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Google Shape;1095;p40"/>
          <p:cNvSpPr txBox="1"/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6" name="Google Shape;1096;p40"/>
          <p:cNvSpPr txBox="1"/>
          <p:nvPr>
            <p:ph idx="1" type="body"/>
          </p:nvPr>
        </p:nvSpPr>
        <p:spPr>
          <a:xfrm>
            <a:off x="722400" y="2086725"/>
            <a:ext cx="4136700" cy="1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109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9" name="Google Shape;1099;p41"/>
          <p:cNvGrpSpPr/>
          <p:nvPr/>
        </p:nvGrpSpPr>
        <p:grpSpPr>
          <a:xfrm>
            <a:off x="6873876" y="0"/>
            <a:ext cx="2263500" cy="1871400"/>
            <a:chOff x="6873876" y="0"/>
            <a:chExt cx="2263500" cy="1871400"/>
          </a:xfrm>
        </p:grpSpPr>
        <p:sp>
          <p:nvSpPr>
            <p:cNvPr id="1100" name="Google Shape;1100;p41"/>
            <p:cNvSpPr/>
            <p:nvPr/>
          </p:nvSpPr>
          <p:spPr>
            <a:xfrm flipH="1">
              <a:off x="8414976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01" name="Google Shape;1101;p41"/>
            <p:cNvSpPr/>
            <p:nvPr/>
          </p:nvSpPr>
          <p:spPr>
            <a:xfrm rot="10800000">
              <a:off x="6873876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102" name="Google Shape;1102;p41"/>
          <p:cNvGrpSpPr/>
          <p:nvPr/>
        </p:nvGrpSpPr>
        <p:grpSpPr>
          <a:xfrm>
            <a:off x="6053826" y="2401638"/>
            <a:ext cx="4322888" cy="2780726"/>
            <a:chOff x="6053826" y="2401638"/>
            <a:chExt cx="4322888" cy="2780726"/>
          </a:xfrm>
        </p:grpSpPr>
        <p:sp>
          <p:nvSpPr>
            <p:cNvPr id="1103" name="Google Shape;1103;p41"/>
            <p:cNvSpPr/>
            <p:nvPr/>
          </p:nvSpPr>
          <p:spPr>
            <a:xfrm flipH="1">
              <a:off x="6053826" y="457126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104" name="Google Shape;1104;p41"/>
            <p:cNvGrpSpPr/>
            <p:nvPr/>
          </p:nvGrpSpPr>
          <p:grpSpPr>
            <a:xfrm flipH="1">
              <a:off x="8491439" y="2401638"/>
              <a:ext cx="1885275" cy="1884250"/>
              <a:chOff x="2609275" y="3149350"/>
              <a:chExt cx="1885275" cy="1884250"/>
            </a:xfrm>
          </p:grpSpPr>
          <p:sp>
            <p:nvSpPr>
              <p:cNvPr id="1105" name="Google Shape;1105;p4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4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4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4" name="Google Shape;1124;p41"/>
          <p:cNvSpPr txBox="1"/>
          <p:nvPr>
            <p:ph type="title"/>
          </p:nvPr>
        </p:nvSpPr>
        <p:spPr>
          <a:xfrm>
            <a:off x="1892300" y="1524000"/>
            <a:ext cx="5359500" cy="20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5"/>
          <p:cNvGrpSpPr/>
          <p:nvPr/>
        </p:nvGrpSpPr>
        <p:grpSpPr>
          <a:xfrm>
            <a:off x="-202950" y="-1524237"/>
            <a:ext cx="9908950" cy="5849938"/>
            <a:chOff x="-202950" y="-1524237"/>
            <a:chExt cx="9908950" cy="5849938"/>
          </a:xfrm>
        </p:grpSpPr>
        <p:sp>
          <p:nvSpPr>
            <p:cNvPr id="78" name="Google Shape;78;p5"/>
            <p:cNvSpPr/>
            <p:nvPr/>
          </p:nvSpPr>
          <p:spPr>
            <a:xfrm flipH="1" rot="10800000">
              <a:off x="-202950" y="-43075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9" name="Google Shape;79;p5"/>
            <p:cNvGrpSpPr/>
            <p:nvPr/>
          </p:nvGrpSpPr>
          <p:grpSpPr>
            <a:xfrm>
              <a:off x="8719875" y="2230200"/>
              <a:ext cx="986125" cy="2095500"/>
              <a:chOff x="7631225" y="2241175"/>
              <a:chExt cx="986125" cy="2095500"/>
            </a:xfrm>
          </p:grpSpPr>
          <p:cxnSp>
            <p:nvCxnSpPr>
              <p:cNvPr id="80" name="Google Shape;80;p5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5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5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5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5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5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5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5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5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5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5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5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5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5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4" name="Google Shape;94;p5"/>
            <p:cNvGrpSpPr/>
            <p:nvPr/>
          </p:nvGrpSpPr>
          <p:grpSpPr>
            <a:xfrm>
              <a:off x="4865588" y="-1524237"/>
              <a:ext cx="1885275" cy="1884250"/>
              <a:chOff x="2609275" y="3149350"/>
              <a:chExt cx="1885275" cy="1884250"/>
            </a:xfrm>
          </p:grpSpPr>
          <p:sp>
            <p:nvSpPr>
              <p:cNvPr id="95" name="Google Shape;95;p5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" name="Google Shape;114;p5"/>
          <p:cNvGrpSpPr/>
          <p:nvPr/>
        </p:nvGrpSpPr>
        <p:grpSpPr>
          <a:xfrm>
            <a:off x="-5879" y="147025"/>
            <a:ext cx="9561029" cy="4996475"/>
            <a:chOff x="-5879" y="147025"/>
            <a:chExt cx="9561029" cy="4996475"/>
          </a:xfrm>
        </p:grpSpPr>
        <p:sp>
          <p:nvSpPr>
            <p:cNvPr id="115" name="Google Shape;115;p5"/>
            <p:cNvSpPr/>
            <p:nvPr/>
          </p:nvSpPr>
          <p:spPr>
            <a:xfrm>
              <a:off x="0" y="4570725"/>
              <a:ext cx="3023100" cy="572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672650" y="14702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 flipH="1">
              <a:off x="6920275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5879" y="3272100"/>
              <a:ext cx="530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19" name="Google Shape;119;p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1" type="subTitle"/>
          </p:nvPr>
        </p:nvSpPr>
        <p:spPr>
          <a:xfrm>
            <a:off x="826450" y="2085250"/>
            <a:ext cx="35166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2" type="subTitle"/>
          </p:nvPr>
        </p:nvSpPr>
        <p:spPr>
          <a:xfrm>
            <a:off x="4800925" y="2085250"/>
            <a:ext cx="35166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" name="Google Shape;1126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8" name="Google Shape;1128;p42"/>
          <p:cNvGrpSpPr/>
          <p:nvPr/>
        </p:nvGrpSpPr>
        <p:grpSpPr>
          <a:xfrm>
            <a:off x="0" y="0"/>
            <a:ext cx="9362875" cy="5143500"/>
            <a:chOff x="0" y="0"/>
            <a:chExt cx="9362875" cy="5143500"/>
          </a:xfrm>
        </p:grpSpPr>
        <p:sp>
          <p:nvSpPr>
            <p:cNvPr id="1129" name="Google Shape;1129;p42"/>
            <p:cNvSpPr/>
            <p:nvPr/>
          </p:nvSpPr>
          <p:spPr>
            <a:xfrm>
              <a:off x="79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30" name="Google Shape;1130;p42"/>
            <p:cNvSpPr/>
            <p:nvPr/>
          </p:nvSpPr>
          <p:spPr>
            <a:xfrm rot="-5400000">
              <a:off x="7825525" y="3832950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7480375" y="4702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133" name="Google Shape;1133;p42"/>
          <p:cNvSpPr/>
          <p:nvPr/>
        </p:nvSpPr>
        <p:spPr>
          <a:xfrm rot="5400000">
            <a:off x="3685175" y="4829625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2"/>
          <p:cNvSpPr txBox="1"/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5" name="Google Shape;1135;p42"/>
          <p:cNvSpPr txBox="1"/>
          <p:nvPr>
            <p:ph idx="1" type="subTitle"/>
          </p:nvPr>
        </p:nvSpPr>
        <p:spPr>
          <a:xfrm>
            <a:off x="2330700" y="2336514"/>
            <a:ext cx="44826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38" name="Google Shape;1138;p43"/>
          <p:cNvSpPr txBox="1"/>
          <p:nvPr>
            <p:ph type="title"/>
          </p:nvPr>
        </p:nvSpPr>
        <p:spPr>
          <a:xfrm>
            <a:off x="977850" y="4033075"/>
            <a:ext cx="71883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0" name="Google Shape;1140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1" name="Google Shape;1141;p44"/>
          <p:cNvGrpSpPr/>
          <p:nvPr/>
        </p:nvGrpSpPr>
        <p:grpSpPr>
          <a:xfrm>
            <a:off x="-1404987" y="-1786325"/>
            <a:ext cx="7272100" cy="7030025"/>
            <a:chOff x="-1404987" y="-1786325"/>
            <a:chExt cx="7272100" cy="7030025"/>
          </a:xfrm>
        </p:grpSpPr>
        <p:sp>
          <p:nvSpPr>
            <p:cNvPr id="1142" name="Google Shape;1142;p44"/>
            <p:cNvSpPr/>
            <p:nvPr/>
          </p:nvSpPr>
          <p:spPr>
            <a:xfrm>
              <a:off x="-76200" y="4632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143" name="Google Shape;1143;p44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1144" name="Google Shape;1144;p4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4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4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3" name="Google Shape;1163;p44"/>
            <p:cNvSpPr/>
            <p:nvPr/>
          </p:nvSpPr>
          <p:spPr>
            <a:xfrm rot="-5400000">
              <a:off x="3541288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4" name="Google Shape;1164;p44"/>
          <p:cNvSpPr txBox="1"/>
          <p:nvPr>
            <p:ph hasCustomPrompt="1" type="title"/>
          </p:nvPr>
        </p:nvSpPr>
        <p:spPr>
          <a:xfrm>
            <a:off x="1490561" y="1752975"/>
            <a:ext cx="6162900" cy="11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65" name="Google Shape;1165;p44"/>
          <p:cNvSpPr txBox="1"/>
          <p:nvPr>
            <p:ph idx="1" type="subTitle"/>
          </p:nvPr>
        </p:nvSpPr>
        <p:spPr>
          <a:xfrm>
            <a:off x="1490525" y="2951025"/>
            <a:ext cx="6162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66" name="Google Shape;1166;p44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1167" name="Google Shape;1167;p44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68" name="Google Shape;1168;p44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1" name="Google Shape;1171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2" name="Google Shape;1172;p46"/>
          <p:cNvGrpSpPr/>
          <p:nvPr/>
        </p:nvGrpSpPr>
        <p:grpSpPr>
          <a:xfrm>
            <a:off x="-300" y="-12"/>
            <a:ext cx="9363175" cy="5143488"/>
            <a:chOff x="-300" y="-12"/>
            <a:chExt cx="9363175" cy="5143488"/>
          </a:xfrm>
        </p:grpSpPr>
        <p:sp>
          <p:nvSpPr>
            <p:cNvPr id="1173" name="Google Shape;1173;p46"/>
            <p:cNvSpPr/>
            <p:nvPr/>
          </p:nvSpPr>
          <p:spPr>
            <a:xfrm>
              <a:off x="8421575" y="3272075"/>
              <a:ext cx="717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74" name="Google Shape;1174;p46"/>
            <p:cNvSpPr/>
            <p:nvPr/>
          </p:nvSpPr>
          <p:spPr>
            <a:xfrm rot="5400000">
              <a:off x="-568800" y="568500"/>
              <a:ext cx="1759500" cy="6225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75" name="Google Shape;1175;p46"/>
            <p:cNvSpPr/>
            <p:nvPr/>
          </p:nvSpPr>
          <p:spPr>
            <a:xfrm flipH="1" rot="10800000">
              <a:off x="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7480375" y="46543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177" name="Google Shape;1177;p46"/>
          <p:cNvGrpSpPr/>
          <p:nvPr/>
        </p:nvGrpSpPr>
        <p:grpSpPr>
          <a:xfrm>
            <a:off x="-804387" y="-78325"/>
            <a:ext cx="11111225" cy="6776750"/>
            <a:chOff x="-804387" y="-78325"/>
            <a:chExt cx="11111225" cy="6776750"/>
          </a:xfrm>
        </p:grpSpPr>
        <p:sp>
          <p:nvSpPr>
            <p:cNvPr id="1178" name="Google Shape;1178;p46"/>
            <p:cNvSpPr/>
            <p:nvPr/>
          </p:nvSpPr>
          <p:spPr>
            <a:xfrm rot="10800000">
              <a:off x="5782225" y="-78325"/>
              <a:ext cx="3429000" cy="5826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179" name="Google Shape;1179;p46"/>
            <p:cNvGrpSpPr/>
            <p:nvPr/>
          </p:nvGrpSpPr>
          <p:grpSpPr>
            <a:xfrm>
              <a:off x="-387025" y="1052225"/>
              <a:ext cx="910269" cy="2095500"/>
              <a:chOff x="7631225" y="2241175"/>
              <a:chExt cx="910269" cy="2095500"/>
            </a:xfrm>
          </p:grpSpPr>
          <p:cxnSp>
            <p:nvCxnSpPr>
              <p:cNvPr id="1180" name="Google Shape;1180;p4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1" name="Google Shape;1181;p4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2" name="Google Shape;1182;p4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3" name="Google Shape;1183;p4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4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5" name="Google Shape;1185;p4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6" name="Google Shape;1186;p4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7" name="Google Shape;1187;p4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8" name="Google Shape;1188;p4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9" name="Google Shape;1189;p4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0" name="Google Shape;1190;p4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1" name="Google Shape;1191;p4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2" name="Google Shape;1192;p4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93" name="Google Shape;1193;p46"/>
            <p:cNvGrpSpPr/>
            <p:nvPr/>
          </p:nvGrpSpPr>
          <p:grpSpPr>
            <a:xfrm>
              <a:off x="8421563" y="946050"/>
              <a:ext cx="1885275" cy="1884250"/>
              <a:chOff x="2609275" y="3149350"/>
              <a:chExt cx="1885275" cy="1884250"/>
            </a:xfrm>
          </p:grpSpPr>
          <p:sp>
            <p:nvSpPr>
              <p:cNvPr id="1194" name="Google Shape;1194;p4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4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4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4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4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4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4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4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4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4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3" name="Google Shape;1213;p46"/>
            <p:cNvSpPr/>
            <p:nvPr/>
          </p:nvSpPr>
          <p:spPr>
            <a:xfrm rot="5400000">
              <a:off x="-804387" y="4372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4" name="Google Shape;1214;p4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5" name="Google Shape;1215;p46"/>
          <p:cNvSpPr txBox="1"/>
          <p:nvPr>
            <p:ph hasCustomPrompt="1" idx="2" type="title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16" name="Google Shape;1216;p46"/>
          <p:cNvSpPr txBox="1"/>
          <p:nvPr>
            <p:ph hasCustomPrompt="1" idx="3" type="title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17" name="Google Shape;1217;p46"/>
          <p:cNvSpPr txBox="1"/>
          <p:nvPr>
            <p:ph hasCustomPrompt="1" idx="4" type="title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18" name="Google Shape;1218;p46"/>
          <p:cNvSpPr txBox="1"/>
          <p:nvPr>
            <p:ph hasCustomPrompt="1" idx="5" type="title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19" name="Google Shape;1219;p46"/>
          <p:cNvSpPr txBox="1"/>
          <p:nvPr>
            <p:ph idx="1" type="subTitle"/>
          </p:nvPr>
        </p:nvSpPr>
        <p:spPr>
          <a:xfrm>
            <a:off x="2448393" y="151815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0" name="Google Shape;1220;p46"/>
          <p:cNvSpPr txBox="1"/>
          <p:nvPr>
            <p:ph idx="6" type="subTitle"/>
          </p:nvPr>
        </p:nvSpPr>
        <p:spPr>
          <a:xfrm>
            <a:off x="6164020" y="151815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1" name="Google Shape;1221;p46"/>
          <p:cNvSpPr txBox="1"/>
          <p:nvPr>
            <p:ph idx="7" type="subTitle"/>
          </p:nvPr>
        </p:nvSpPr>
        <p:spPr>
          <a:xfrm>
            <a:off x="2448393" y="2618825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2" name="Google Shape;1222;p46"/>
          <p:cNvSpPr txBox="1"/>
          <p:nvPr>
            <p:ph idx="8" type="subTitle"/>
          </p:nvPr>
        </p:nvSpPr>
        <p:spPr>
          <a:xfrm>
            <a:off x="2448270" y="371950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3" name="Google Shape;1223;p46"/>
          <p:cNvSpPr txBox="1"/>
          <p:nvPr>
            <p:ph hasCustomPrompt="1" idx="9" type="title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24" name="Google Shape;1224;p46"/>
          <p:cNvSpPr txBox="1"/>
          <p:nvPr>
            <p:ph hasCustomPrompt="1" idx="13" type="title"/>
          </p:nvPr>
        </p:nvSpPr>
        <p:spPr>
          <a:xfrm>
            <a:off x="5237957" y="359530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25" name="Google Shape;1225;p46"/>
          <p:cNvSpPr txBox="1"/>
          <p:nvPr>
            <p:ph idx="14" type="subTitle"/>
          </p:nvPr>
        </p:nvSpPr>
        <p:spPr>
          <a:xfrm>
            <a:off x="6163931" y="2618825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6" name="Google Shape;1226;p46"/>
          <p:cNvSpPr txBox="1"/>
          <p:nvPr>
            <p:ph idx="15" type="subTitle"/>
          </p:nvPr>
        </p:nvSpPr>
        <p:spPr>
          <a:xfrm>
            <a:off x="6163930" y="371950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Google Shape;1228;p47"/>
          <p:cNvGrpSpPr/>
          <p:nvPr/>
        </p:nvGrpSpPr>
        <p:grpSpPr>
          <a:xfrm>
            <a:off x="-1294537" y="-911075"/>
            <a:ext cx="10209225" cy="4536563"/>
            <a:chOff x="-1294537" y="-911075"/>
            <a:chExt cx="10209225" cy="4536563"/>
          </a:xfrm>
        </p:grpSpPr>
        <p:sp>
          <p:nvSpPr>
            <p:cNvPr id="1229" name="Google Shape;1229;p47"/>
            <p:cNvSpPr/>
            <p:nvPr/>
          </p:nvSpPr>
          <p:spPr>
            <a:xfrm flipH="1" rot="10800000">
              <a:off x="-125475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230" name="Google Shape;1230;p47"/>
            <p:cNvGrpSpPr/>
            <p:nvPr/>
          </p:nvGrpSpPr>
          <p:grpSpPr>
            <a:xfrm>
              <a:off x="7928563" y="-911075"/>
              <a:ext cx="986125" cy="2095500"/>
              <a:chOff x="7631225" y="2241175"/>
              <a:chExt cx="986125" cy="2095500"/>
            </a:xfrm>
          </p:grpSpPr>
          <p:cxnSp>
            <p:nvCxnSpPr>
              <p:cNvPr id="1231" name="Google Shape;1231;p47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47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3" name="Google Shape;1233;p47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4" name="Google Shape;1234;p47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5" name="Google Shape;1235;p47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6" name="Google Shape;1236;p47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7" name="Google Shape;1237;p47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8" name="Google Shape;1238;p47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9" name="Google Shape;1239;p47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0" name="Google Shape;1240;p47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1" name="Google Shape;1241;p47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2" name="Google Shape;1242;p47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47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47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45" name="Google Shape;1245;p47"/>
            <p:cNvGrpSpPr/>
            <p:nvPr/>
          </p:nvGrpSpPr>
          <p:grpSpPr>
            <a:xfrm>
              <a:off x="-1294537" y="1741238"/>
              <a:ext cx="1885275" cy="1884250"/>
              <a:chOff x="2609275" y="3149350"/>
              <a:chExt cx="1885275" cy="1884250"/>
            </a:xfrm>
          </p:grpSpPr>
          <p:sp>
            <p:nvSpPr>
              <p:cNvPr id="1246" name="Google Shape;1246;p4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4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4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4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4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4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4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4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4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4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4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4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265" name="Google Shape;1265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47"/>
          <p:cNvSpPr/>
          <p:nvPr/>
        </p:nvSpPr>
        <p:spPr>
          <a:xfrm>
            <a:off x="7925" y="4827250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67" name="Google Shape;1267;p47"/>
          <p:cNvSpPr txBox="1"/>
          <p:nvPr>
            <p:ph type="title"/>
          </p:nvPr>
        </p:nvSpPr>
        <p:spPr>
          <a:xfrm>
            <a:off x="1228600" y="2956328"/>
            <a:ext cx="66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8" name="Google Shape;1268;p47"/>
          <p:cNvSpPr txBox="1"/>
          <p:nvPr>
            <p:ph idx="1" type="subTitle"/>
          </p:nvPr>
        </p:nvSpPr>
        <p:spPr>
          <a:xfrm>
            <a:off x="1228600" y="1538275"/>
            <a:ext cx="6686700" cy="1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127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1" name="Google Shape;1271;p48"/>
          <p:cNvGrpSpPr/>
          <p:nvPr/>
        </p:nvGrpSpPr>
        <p:grpSpPr>
          <a:xfrm>
            <a:off x="6912000" y="0"/>
            <a:ext cx="2450875" cy="5156372"/>
            <a:chOff x="6912000" y="0"/>
            <a:chExt cx="2450875" cy="5156372"/>
          </a:xfrm>
        </p:grpSpPr>
        <p:sp>
          <p:nvSpPr>
            <p:cNvPr id="1272" name="Google Shape;1272;p48"/>
            <p:cNvSpPr/>
            <p:nvPr/>
          </p:nvSpPr>
          <p:spPr>
            <a:xfrm rot="10800000">
              <a:off x="8516400" y="3699572"/>
              <a:ext cx="627600" cy="1456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7480375" y="46842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 rot="10800000">
              <a:off x="6912000" y="0"/>
              <a:ext cx="2232000" cy="461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275" name="Google Shape;1275;p48"/>
          <p:cNvGrpSpPr/>
          <p:nvPr/>
        </p:nvGrpSpPr>
        <p:grpSpPr>
          <a:xfrm>
            <a:off x="-2178113" y="927159"/>
            <a:ext cx="5103863" cy="4329741"/>
            <a:chOff x="-2178113" y="927159"/>
            <a:chExt cx="5103863" cy="4329741"/>
          </a:xfrm>
        </p:grpSpPr>
        <p:sp>
          <p:nvSpPr>
            <p:cNvPr id="1276" name="Google Shape;1276;p48"/>
            <p:cNvSpPr/>
            <p:nvPr/>
          </p:nvSpPr>
          <p:spPr>
            <a:xfrm rot="8100000">
              <a:off x="-1696423" y="1408849"/>
              <a:ext cx="2325803" cy="2325803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-78450" y="4684200"/>
              <a:ext cx="3004200" cy="5727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278" name="Google Shape;1278;p4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" name="Google Shape;1280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1" name="Google Shape;1281;p49"/>
          <p:cNvGrpSpPr/>
          <p:nvPr/>
        </p:nvGrpSpPr>
        <p:grpSpPr>
          <a:xfrm>
            <a:off x="-413550" y="1958000"/>
            <a:ext cx="10720388" cy="2311663"/>
            <a:chOff x="-413550" y="1958000"/>
            <a:chExt cx="10720388" cy="2311663"/>
          </a:xfrm>
        </p:grpSpPr>
        <p:grpSp>
          <p:nvGrpSpPr>
            <p:cNvPr id="1282" name="Google Shape;1282;p49"/>
            <p:cNvGrpSpPr/>
            <p:nvPr/>
          </p:nvGrpSpPr>
          <p:grpSpPr>
            <a:xfrm>
              <a:off x="8421563" y="2385413"/>
              <a:ext cx="1885275" cy="1884250"/>
              <a:chOff x="2609275" y="3149350"/>
              <a:chExt cx="1885275" cy="1884250"/>
            </a:xfrm>
          </p:grpSpPr>
          <p:sp>
            <p:nvSpPr>
              <p:cNvPr id="1283" name="Google Shape;1283;p49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49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49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49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49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49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9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49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2" name="Google Shape;1302;p49"/>
            <p:cNvGrpSpPr/>
            <p:nvPr/>
          </p:nvGrpSpPr>
          <p:grpSpPr>
            <a:xfrm>
              <a:off x="-413550" y="1958000"/>
              <a:ext cx="986125" cy="2095500"/>
              <a:chOff x="7631225" y="2241175"/>
              <a:chExt cx="986125" cy="2095500"/>
            </a:xfrm>
          </p:grpSpPr>
          <p:cxnSp>
            <p:nvCxnSpPr>
              <p:cNvPr id="1303" name="Google Shape;1303;p49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4" name="Google Shape;1304;p49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5" name="Google Shape;1305;p49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6" name="Google Shape;1306;p49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7" name="Google Shape;1307;p49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8" name="Google Shape;1308;p49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9" name="Google Shape;1309;p49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0" name="Google Shape;1310;p49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1" name="Google Shape;1311;p49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2" name="Google Shape;1312;p49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49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4" name="Google Shape;1314;p49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5" name="Google Shape;1315;p49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6" name="Google Shape;1316;p49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7" name="Google Shape;1317;p49"/>
          <p:cNvGrpSpPr/>
          <p:nvPr/>
        </p:nvGrpSpPr>
        <p:grpSpPr>
          <a:xfrm>
            <a:off x="7925" y="-25"/>
            <a:ext cx="9136075" cy="5143513"/>
            <a:chOff x="7925" y="-25"/>
            <a:chExt cx="9136075" cy="5143513"/>
          </a:xfrm>
        </p:grpSpPr>
        <p:sp>
          <p:nvSpPr>
            <p:cNvPr id="1318" name="Google Shape;1318;p49"/>
            <p:cNvSpPr/>
            <p:nvPr/>
          </p:nvSpPr>
          <p:spPr>
            <a:xfrm>
              <a:off x="7925" y="4829688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 rot="10800000">
              <a:off x="7504200" y="-25"/>
              <a:ext cx="1639800" cy="424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320" name="Google Shape;1320;p49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1"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2" name="Google Shape;1322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50"/>
          <p:cNvSpPr/>
          <p:nvPr/>
        </p:nvSpPr>
        <p:spPr>
          <a:xfrm rot="-5400000">
            <a:off x="7193025" y="460398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4" name="Google Shape;1324;p50"/>
          <p:cNvGrpSpPr/>
          <p:nvPr/>
        </p:nvGrpSpPr>
        <p:grpSpPr>
          <a:xfrm>
            <a:off x="-502850" y="-12"/>
            <a:ext cx="9646850" cy="5143513"/>
            <a:chOff x="-502850" y="-12"/>
            <a:chExt cx="9646850" cy="5143513"/>
          </a:xfrm>
        </p:grpSpPr>
        <p:sp>
          <p:nvSpPr>
            <p:cNvPr id="1325" name="Google Shape;1325;p50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-502850" y="313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0" y="2817600"/>
              <a:ext cx="593700" cy="2325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0" y="4780475"/>
              <a:ext cx="1882500" cy="3630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329" name="Google Shape;1329;p50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" name="Google Shape;1331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2" name="Google Shape;1332;p51"/>
          <p:cNvGrpSpPr/>
          <p:nvPr/>
        </p:nvGrpSpPr>
        <p:grpSpPr>
          <a:xfrm>
            <a:off x="0" y="3870800"/>
            <a:ext cx="2263500" cy="1272725"/>
            <a:chOff x="0" y="3870800"/>
            <a:chExt cx="2263500" cy="1272725"/>
          </a:xfrm>
        </p:grpSpPr>
        <p:sp>
          <p:nvSpPr>
            <p:cNvPr id="1333" name="Google Shape;1333;p51"/>
            <p:cNvSpPr/>
            <p:nvPr/>
          </p:nvSpPr>
          <p:spPr>
            <a:xfrm>
              <a:off x="0" y="3870800"/>
              <a:ext cx="986100" cy="12726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335" name="Google Shape;1335;p51"/>
          <p:cNvSpPr/>
          <p:nvPr/>
        </p:nvSpPr>
        <p:spPr>
          <a:xfrm rot="-5400000">
            <a:off x="8241950" y="1557350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51"/>
          <p:cNvSpPr txBox="1"/>
          <p:nvPr>
            <p:ph type="title"/>
          </p:nvPr>
        </p:nvSpPr>
        <p:spPr>
          <a:xfrm>
            <a:off x="2444050" y="1769288"/>
            <a:ext cx="4255800" cy="11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7" name="Google Shape;1337;p51"/>
          <p:cNvSpPr txBox="1"/>
          <p:nvPr>
            <p:ph idx="1" type="subTitle"/>
          </p:nvPr>
        </p:nvSpPr>
        <p:spPr>
          <a:xfrm>
            <a:off x="2444050" y="2695016"/>
            <a:ext cx="42558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6"/>
          <p:cNvGrpSpPr/>
          <p:nvPr/>
        </p:nvGrpSpPr>
        <p:grpSpPr>
          <a:xfrm>
            <a:off x="-313650" y="-25"/>
            <a:ext cx="9457650" cy="5143450"/>
            <a:chOff x="-313650" y="-25"/>
            <a:chExt cx="9457650" cy="5143450"/>
          </a:xfrm>
        </p:grpSpPr>
        <p:sp>
          <p:nvSpPr>
            <p:cNvPr id="125" name="Google Shape;125;p6"/>
            <p:cNvSpPr/>
            <p:nvPr/>
          </p:nvSpPr>
          <p:spPr>
            <a:xfrm rot="10800000">
              <a:off x="8676300" y="-25"/>
              <a:ext cx="467700" cy="1456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313650" y="46040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 flipH="1">
              <a:off x="5715000" y="4681725"/>
              <a:ext cx="3429000" cy="461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-1165287" y="-673237"/>
            <a:ext cx="1885275" cy="1884250"/>
            <a:chOff x="2609275" y="3149350"/>
            <a:chExt cx="1885275" cy="1884250"/>
          </a:xfrm>
        </p:grpSpPr>
        <p:sp>
          <p:nvSpPr>
            <p:cNvPr id="130" name="Google Shape;130;p6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9" name="Google Shape;1339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0" name="Google Shape;1340;p52"/>
          <p:cNvGrpSpPr/>
          <p:nvPr/>
        </p:nvGrpSpPr>
        <p:grpSpPr>
          <a:xfrm>
            <a:off x="6881054" y="0"/>
            <a:ext cx="2263500" cy="1871400"/>
            <a:chOff x="6881054" y="0"/>
            <a:chExt cx="2263500" cy="1871400"/>
          </a:xfrm>
        </p:grpSpPr>
        <p:sp>
          <p:nvSpPr>
            <p:cNvPr id="1341" name="Google Shape;1341;p52"/>
            <p:cNvSpPr/>
            <p:nvPr/>
          </p:nvSpPr>
          <p:spPr>
            <a:xfrm flipH="1">
              <a:off x="8664252" y="0"/>
              <a:ext cx="480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342" name="Google Shape;1342;p52"/>
            <p:cNvSpPr/>
            <p:nvPr/>
          </p:nvSpPr>
          <p:spPr>
            <a:xfrm rot="10800000">
              <a:off x="6881054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343" name="Google Shape;1343;p52"/>
          <p:cNvGrpSpPr/>
          <p:nvPr/>
        </p:nvGrpSpPr>
        <p:grpSpPr>
          <a:xfrm>
            <a:off x="-511671" y="-148650"/>
            <a:ext cx="3564150" cy="3551075"/>
            <a:chOff x="-511671" y="-148650"/>
            <a:chExt cx="3564150" cy="3551075"/>
          </a:xfrm>
        </p:grpSpPr>
        <p:sp>
          <p:nvSpPr>
            <p:cNvPr id="1344" name="Google Shape;1344;p52"/>
            <p:cNvSpPr/>
            <p:nvPr/>
          </p:nvSpPr>
          <p:spPr>
            <a:xfrm flipH="1" rot="10800000">
              <a:off x="-109521" y="-1486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345" name="Google Shape;1345;p52"/>
            <p:cNvGrpSpPr/>
            <p:nvPr/>
          </p:nvGrpSpPr>
          <p:grpSpPr>
            <a:xfrm flipH="1">
              <a:off x="-511671" y="1306925"/>
              <a:ext cx="986125" cy="2095500"/>
              <a:chOff x="7631225" y="2241175"/>
              <a:chExt cx="986125" cy="2095500"/>
            </a:xfrm>
          </p:grpSpPr>
          <p:cxnSp>
            <p:nvCxnSpPr>
              <p:cNvPr id="1346" name="Google Shape;1346;p52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7" name="Google Shape;1347;p52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8" name="Google Shape;1348;p52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9" name="Google Shape;1349;p52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0" name="Google Shape;1350;p52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1" name="Google Shape;1351;p52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2" name="Google Shape;1352;p52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3" name="Google Shape;1353;p52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4" name="Google Shape;1354;p52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5" name="Google Shape;1355;p52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6" name="Google Shape;1356;p52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7" name="Google Shape;1357;p52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8" name="Google Shape;1358;p52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9" name="Google Shape;1359;p52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60" name="Google Shape;1360;p52"/>
          <p:cNvSpPr txBox="1"/>
          <p:nvPr>
            <p:ph type="title"/>
          </p:nvPr>
        </p:nvSpPr>
        <p:spPr>
          <a:xfrm>
            <a:off x="952500" y="1546375"/>
            <a:ext cx="3325500" cy="13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1" name="Google Shape;1361;p52"/>
          <p:cNvSpPr txBox="1"/>
          <p:nvPr>
            <p:ph idx="1" type="subTitle"/>
          </p:nvPr>
        </p:nvSpPr>
        <p:spPr>
          <a:xfrm>
            <a:off x="952500" y="2880150"/>
            <a:ext cx="3325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2" name="Google Shape;1362;p52"/>
          <p:cNvSpPr/>
          <p:nvPr>
            <p:ph idx="2" type="pic"/>
          </p:nvPr>
        </p:nvSpPr>
        <p:spPr>
          <a:xfrm>
            <a:off x="4664450" y="539500"/>
            <a:ext cx="3757200" cy="40644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4" name="Google Shape;1364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5" name="Google Shape;1365;p53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1366" name="Google Shape;1366;p53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367" name="Google Shape;1367;p53"/>
            <p:cNvSpPr/>
            <p:nvPr/>
          </p:nvSpPr>
          <p:spPr>
            <a:xfrm flipH="1">
              <a:off x="6114300" y="4426500"/>
              <a:ext cx="3029700" cy="717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368" name="Google Shape;1368;p53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370" name="Google Shape;1370;p53"/>
          <p:cNvGrpSpPr/>
          <p:nvPr/>
        </p:nvGrpSpPr>
        <p:grpSpPr>
          <a:xfrm>
            <a:off x="315013" y="-1329700"/>
            <a:ext cx="8939088" cy="7698038"/>
            <a:chOff x="315013" y="-1329700"/>
            <a:chExt cx="8939088" cy="7698038"/>
          </a:xfrm>
        </p:grpSpPr>
        <p:sp>
          <p:nvSpPr>
            <p:cNvPr id="1371" name="Google Shape;1371;p53"/>
            <p:cNvSpPr/>
            <p:nvPr/>
          </p:nvSpPr>
          <p:spPr>
            <a:xfrm rot="10800000">
              <a:off x="6092100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372" name="Google Shape;1372;p53"/>
            <p:cNvGrpSpPr/>
            <p:nvPr/>
          </p:nvGrpSpPr>
          <p:grpSpPr>
            <a:xfrm>
              <a:off x="3316738" y="-1329700"/>
              <a:ext cx="986125" cy="2095500"/>
              <a:chOff x="7631225" y="2241175"/>
              <a:chExt cx="986125" cy="2095500"/>
            </a:xfrm>
          </p:grpSpPr>
          <p:cxnSp>
            <p:nvCxnSpPr>
              <p:cNvPr id="1373" name="Google Shape;1373;p5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4" name="Google Shape;1374;p5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5" name="Google Shape;1375;p5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6" name="Google Shape;1376;p5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7" name="Google Shape;1377;p5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8" name="Google Shape;1378;p5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9" name="Google Shape;1379;p5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0" name="Google Shape;1380;p5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1" name="Google Shape;1381;p5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2" name="Google Shape;1382;p5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3" name="Google Shape;1383;p5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4" name="Google Shape;1384;p5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5" name="Google Shape;1385;p5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6" name="Google Shape;1386;p5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87" name="Google Shape;1387;p53"/>
            <p:cNvGrpSpPr/>
            <p:nvPr/>
          </p:nvGrpSpPr>
          <p:grpSpPr>
            <a:xfrm>
              <a:off x="315013" y="4484088"/>
              <a:ext cx="1885275" cy="1884250"/>
              <a:chOff x="2609275" y="3149350"/>
              <a:chExt cx="1885275" cy="1884250"/>
            </a:xfrm>
          </p:grpSpPr>
          <p:sp>
            <p:nvSpPr>
              <p:cNvPr id="1388" name="Google Shape;1388;p5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5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5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5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5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5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5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5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5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5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5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5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5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5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5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5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5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5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5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7" name="Google Shape;1407;p53"/>
          <p:cNvSpPr txBox="1"/>
          <p:nvPr>
            <p:ph type="title"/>
          </p:nvPr>
        </p:nvSpPr>
        <p:spPr>
          <a:xfrm>
            <a:off x="1150150" y="1785450"/>
            <a:ext cx="3029700" cy="9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8" name="Google Shape;1408;p53"/>
          <p:cNvSpPr txBox="1"/>
          <p:nvPr>
            <p:ph idx="1" type="subTitle"/>
          </p:nvPr>
        </p:nvSpPr>
        <p:spPr>
          <a:xfrm>
            <a:off x="1150150" y="2641024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0" name="Google Shape;1410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1" name="Google Shape;1411;p54"/>
          <p:cNvGrpSpPr/>
          <p:nvPr/>
        </p:nvGrpSpPr>
        <p:grpSpPr>
          <a:xfrm>
            <a:off x="-260288" y="-1374850"/>
            <a:ext cx="9396363" cy="6592000"/>
            <a:chOff x="-260288" y="-1374850"/>
            <a:chExt cx="9396363" cy="6592000"/>
          </a:xfrm>
        </p:grpSpPr>
        <p:sp>
          <p:nvSpPr>
            <p:cNvPr id="1412" name="Google Shape;1412;p54"/>
            <p:cNvSpPr/>
            <p:nvPr/>
          </p:nvSpPr>
          <p:spPr>
            <a:xfrm>
              <a:off x="-78450" y="46060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413" name="Google Shape;1413;p54"/>
            <p:cNvGrpSpPr/>
            <p:nvPr/>
          </p:nvGrpSpPr>
          <p:grpSpPr>
            <a:xfrm>
              <a:off x="-218875" y="-13775"/>
              <a:ext cx="9354950" cy="5157275"/>
              <a:chOff x="-218875" y="-13775"/>
              <a:chExt cx="9354950" cy="5157275"/>
            </a:xfrm>
          </p:grpSpPr>
          <p:sp>
            <p:nvSpPr>
              <p:cNvPr id="1414" name="Google Shape;1414;p54"/>
              <p:cNvSpPr/>
              <p:nvPr/>
            </p:nvSpPr>
            <p:spPr>
              <a:xfrm rot="10800000">
                <a:off x="8413675" y="3272100"/>
                <a:ext cx="722400" cy="1871400"/>
              </a:xfrm>
              <a:prstGeom prst="rect">
                <a:avLst/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1415" name="Google Shape;1415;p54"/>
              <p:cNvSpPr/>
              <p:nvPr/>
            </p:nvSpPr>
            <p:spPr>
              <a:xfrm flipH="1" rot="10800000">
                <a:off x="-11111" y="-13775"/>
                <a:ext cx="1277100" cy="11223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1416" name="Google Shape;1416;p54"/>
              <p:cNvSpPr/>
              <p:nvPr/>
            </p:nvSpPr>
            <p:spPr>
              <a:xfrm flipH="1">
                <a:off x="6872575" y="4829700"/>
                <a:ext cx="2263500" cy="313800"/>
              </a:xfrm>
              <a:prstGeom prst="round1Rect">
                <a:avLst>
                  <a:gd fmla="val 50000" name="adj"/>
                </a:avLst>
              </a:prstGeom>
              <a:solidFill>
                <a:srgbClr val="006DF5">
                  <a:alpha val="405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1417" name="Google Shape;1417;p54"/>
              <p:cNvSpPr/>
              <p:nvPr/>
            </p:nvSpPr>
            <p:spPr>
              <a:xfrm>
                <a:off x="-218875" y="307100"/>
                <a:ext cx="1882500" cy="213000"/>
              </a:xfrm>
              <a:prstGeom prst="roundRect">
                <a:avLst>
                  <a:gd fmla="val 50000" name="adj"/>
                </a:avLst>
              </a:prstGeom>
              <a:solidFill>
                <a:srgbClr val="516CEE">
                  <a:alpha val="607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1418" name="Google Shape;1418;p54"/>
            <p:cNvGrpSpPr/>
            <p:nvPr/>
          </p:nvGrpSpPr>
          <p:grpSpPr>
            <a:xfrm>
              <a:off x="-260288" y="1809525"/>
              <a:ext cx="986125" cy="2095500"/>
              <a:chOff x="7631225" y="2241175"/>
              <a:chExt cx="986125" cy="2095500"/>
            </a:xfrm>
          </p:grpSpPr>
          <p:cxnSp>
            <p:nvCxnSpPr>
              <p:cNvPr id="1419" name="Google Shape;1419;p5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0" name="Google Shape;1420;p5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1" name="Google Shape;1421;p5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2" name="Google Shape;1422;p5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3" name="Google Shape;1423;p5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4" name="Google Shape;1424;p5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5" name="Google Shape;1425;p5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6" name="Google Shape;1426;p5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7" name="Google Shape;1427;p5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8" name="Google Shape;1428;p5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9" name="Google Shape;1429;p5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0" name="Google Shape;1430;p5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1" name="Google Shape;1431;p5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2" name="Google Shape;1432;p5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33" name="Google Shape;1433;p54"/>
            <p:cNvSpPr/>
            <p:nvPr/>
          </p:nvSpPr>
          <p:spPr>
            <a:xfrm rot="-5400000">
              <a:off x="5322038" y="-137485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4" name="Google Shape;1434;p54"/>
          <p:cNvSpPr txBox="1"/>
          <p:nvPr>
            <p:ph type="title"/>
          </p:nvPr>
        </p:nvSpPr>
        <p:spPr>
          <a:xfrm>
            <a:off x="4596287" y="1944159"/>
            <a:ext cx="3029700" cy="5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5" name="Google Shape;1435;p54"/>
          <p:cNvSpPr txBox="1"/>
          <p:nvPr>
            <p:ph idx="1" type="subTitle"/>
          </p:nvPr>
        </p:nvSpPr>
        <p:spPr>
          <a:xfrm>
            <a:off x="4596287" y="2482430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_1"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7" name="Google Shape;1437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8" name="Google Shape;1438;p55"/>
          <p:cNvGrpSpPr/>
          <p:nvPr/>
        </p:nvGrpSpPr>
        <p:grpSpPr>
          <a:xfrm>
            <a:off x="-378350" y="-71600"/>
            <a:ext cx="10617113" cy="3308050"/>
            <a:chOff x="-378350" y="-71600"/>
            <a:chExt cx="10617113" cy="3308050"/>
          </a:xfrm>
        </p:grpSpPr>
        <p:sp>
          <p:nvSpPr>
            <p:cNvPr id="1439" name="Google Shape;1439;p55"/>
            <p:cNvSpPr/>
            <p:nvPr/>
          </p:nvSpPr>
          <p:spPr>
            <a:xfrm flipH="1" rot="10800000">
              <a:off x="-378350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440" name="Google Shape;1440;p55"/>
            <p:cNvGrpSpPr/>
            <p:nvPr/>
          </p:nvGrpSpPr>
          <p:grpSpPr>
            <a:xfrm>
              <a:off x="8353488" y="1352200"/>
              <a:ext cx="1885275" cy="1884250"/>
              <a:chOff x="2609275" y="3149350"/>
              <a:chExt cx="1885275" cy="1884250"/>
            </a:xfrm>
          </p:grpSpPr>
          <p:sp>
            <p:nvSpPr>
              <p:cNvPr id="1441" name="Google Shape;1441;p55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55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55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55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55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55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55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55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55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55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55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55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55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55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55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55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55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55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55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60" name="Google Shape;1460;p55"/>
          <p:cNvSpPr/>
          <p:nvPr/>
        </p:nvSpPr>
        <p:spPr>
          <a:xfrm rot="10800000">
            <a:off x="6872575" y="0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61" name="Google Shape;1461;p55"/>
          <p:cNvSpPr txBox="1"/>
          <p:nvPr>
            <p:ph type="title"/>
          </p:nvPr>
        </p:nvSpPr>
        <p:spPr>
          <a:xfrm>
            <a:off x="1352263" y="1785450"/>
            <a:ext cx="3029700" cy="9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2" name="Google Shape;1462;p55"/>
          <p:cNvSpPr txBox="1"/>
          <p:nvPr>
            <p:ph idx="1" type="subTitle"/>
          </p:nvPr>
        </p:nvSpPr>
        <p:spPr>
          <a:xfrm>
            <a:off x="1352263" y="2641021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_1"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" name="Google Shape;1464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5" name="Google Shape;1465;p56"/>
          <p:cNvGrpSpPr/>
          <p:nvPr/>
        </p:nvGrpSpPr>
        <p:grpSpPr>
          <a:xfrm>
            <a:off x="0" y="0"/>
            <a:ext cx="9725100" cy="5143488"/>
            <a:chOff x="0" y="0"/>
            <a:chExt cx="9725100" cy="5143488"/>
          </a:xfrm>
        </p:grpSpPr>
        <p:sp>
          <p:nvSpPr>
            <p:cNvPr id="1466" name="Google Shape;1466;p56"/>
            <p:cNvSpPr/>
            <p:nvPr/>
          </p:nvSpPr>
          <p:spPr>
            <a:xfrm>
              <a:off x="0" y="4829688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467" name="Google Shape;1467;p56"/>
            <p:cNvSpPr/>
            <p:nvPr/>
          </p:nvSpPr>
          <p:spPr>
            <a:xfrm>
              <a:off x="7842600" y="2511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468" name="Google Shape;1468;p56"/>
            <p:cNvSpPr/>
            <p:nvPr/>
          </p:nvSpPr>
          <p:spPr>
            <a:xfrm rot="5400000">
              <a:off x="983550" y="-983550"/>
              <a:ext cx="358800" cy="2325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469" name="Google Shape;1469;p56"/>
            <p:cNvSpPr/>
            <p:nvPr/>
          </p:nvSpPr>
          <p:spPr>
            <a:xfrm>
              <a:off x="0" y="0"/>
              <a:ext cx="579900" cy="23259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470" name="Google Shape;1470;p5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1" name="Google Shape;1471;p56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3" name="Google Shape;147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4" name="Google Shape;1474;p57"/>
          <p:cNvGrpSpPr/>
          <p:nvPr/>
        </p:nvGrpSpPr>
        <p:grpSpPr>
          <a:xfrm>
            <a:off x="0" y="-8724"/>
            <a:ext cx="9143975" cy="5152249"/>
            <a:chOff x="0" y="-8724"/>
            <a:chExt cx="9143975" cy="5152249"/>
          </a:xfrm>
        </p:grpSpPr>
        <p:sp>
          <p:nvSpPr>
            <p:cNvPr id="1475" name="Google Shape;1475;p57"/>
            <p:cNvSpPr/>
            <p:nvPr/>
          </p:nvSpPr>
          <p:spPr>
            <a:xfrm>
              <a:off x="8421575" y="327212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476" name="Google Shape;1476;p57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477" name="Google Shape;1477;p57"/>
            <p:cNvSpPr/>
            <p:nvPr/>
          </p:nvSpPr>
          <p:spPr>
            <a:xfrm rot="5400000">
              <a:off x="870900" y="-879624"/>
              <a:ext cx="433500" cy="21753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478" name="Google Shape;1478;p57"/>
          <p:cNvGrpSpPr/>
          <p:nvPr/>
        </p:nvGrpSpPr>
        <p:grpSpPr>
          <a:xfrm>
            <a:off x="-394025" y="-169100"/>
            <a:ext cx="10831138" cy="3165538"/>
            <a:chOff x="-394025" y="-169100"/>
            <a:chExt cx="10831138" cy="3165538"/>
          </a:xfrm>
        </p:grpSpPr>
        <p:sp>
          <p:nvSpPr>
            <p:cNvPr id="1479" name="Google Shape;1479;p57"/>
            <p:cNvSpPr/>
            <p:nvPr/>
          </p:nvSpPr>
          <p:spPr>
            <a:xfrm rot="10800000">
              <a:off x="6344350" y="-169100"/>
              <a:ext cx="2936100" cy="7086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480" name="Google Shape;1480;p57"/>
            <p:cNvGrpSpPr/>
            <p:nvPr/>
          </p:nvGrpSpPr>
          <p:grpSpPr>
            <a:xfrm>
              <a:off x="-394025" y="172575"/>
              <a:ext cx="986125" cy="2095500"/>
              <a:chOff x="7631225" y="2241175"/>
              <a:chExt cx="986125" cy="2095500"/>
            </a:xfrm>
          </p:grpSpPr>
          <p:cxnSp>
            <p:nvCxnSpPr>
              <p:cNvPr id="1481" name="Google Shape;1481;p57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2" name="Google Shape;1482;p57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3" name="Google Shape;1483;p57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4" name="Google Shape;1484;p57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5" name="Google Shape;1485;p57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6" name="Google Shape;1486;p57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7" name="Google Shape;1487;p57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8" name="Google Shape;1488;p57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9" name="Google Shape;1489;p57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0" name="Google Shape;1490;p57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1" name="Google Shape;1491;p57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2" name="Google Shape;1492;p57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3" name="Google Shape;1493;p57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4" name="Google Shape;1494;p57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95" name="Google Shape;1495;p57"/>
            <p:cNvGrpSpPr/>
            <p:nvPr/>
          </p:nvGrpSpPr>
          <p:grpSpPr>
            <a:xfrm>
              <a:off x="8551838" y="1112188"/>
              <a:ext cx="1885275" cy="1884250"/>
              <a:chOff x="2609275" y="3149350"/>
              <a:chExt cx="1885275" cy="1884250"/>
            </a:xfrm>
          </p:grpSpPr>
          <p:sp>
            <p:nvSpPr>
              <p:cNvPr id="1496" name="Google Shape;1496;p5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5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5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5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5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5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5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5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5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5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5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5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5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5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5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5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5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5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5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5" name="Google Shape;1515;p5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6" name="Google Shape;1516;p57"/>
          <p:cNvSpPr txBox="1"/>
          <p:nvPr>
            <p:ph idx="1" type="subTitle"/>
          </p:nvPr>
        </p:nvSpPr>
        <p:spPr>
          <a:xfrm>
            <a:off x="991525" y="2867950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7" name="Google Shape;1517;p57"/>
          <p:cNvSpPr txBox="1"/>
          <p:nvPr>
            <p:ph idx="2" type="subTitle"/>
          </p:nvPr>
        </p:nvSpPr>
        <p:spPr>
          <a:xfrm>
            <a:off x="4963503" y="2867950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8" name="Google Shape;1518;p57"/>
          <p:cNvSpPr txBox="1"/>
          <p:nvPr>
            <p:ph idx="3" type="subTitle"/>
          </p:nvPr>
        </p:nvSpPr>
        <p:spPr>
          <a:xfrm>
            <a:off x="991525" y="2567475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19" name="Google Shape;1519;p57"/>
          <p:cNvSpPr txBox="1"/>
          <p:nvPr>
            <p:ph idx="4" type="subTitle"/>
          </p:nvPr>
        </p:nvSpPr>
        <p:spPr>
          <a:xfrm>
            <a:off x="4963514" y="2567475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1" name="Google Shape;1521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2" name="Google Shape;1522;p58"/>
          <p:cNvGrpSpPr/>
          <p:nvPr/>
        </p:nvGrpSpPr>
        <p:grpSpPr>
          <a:xfrm>
            <a:off x="-49825" y="-374550"/>
            <a:ext cx="9556425" cy="7430813"/>
            <a:chOff x="-49825" y="-374550"/>
            <a:chExt cx="9556425" cy="7430813"/>
          </a:xfrm>
        </p:grpSpPr>
        <p:sp>
          <p:nvSpPr>
            <p:cNvPr id="1523" name="Google Shape;1523;p58"/>
            <p:cNvSpPr/>
            <p:nvPr/>
          </p:nvSpPr>
          <p:spPr>
            <a:xfrm flipH="1" rot="10800000">
              <a:off x="-49825" y="-1951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524" name="Google Shape;1524;p58"/>
            <p:cNvGrpSpPr/>
            <p:nvPr/>
          </p:nvGrpSpPr>
          <p:grpSpPr>
            <a:xfrm>
              <a:off x="8520475" y="-374550"/>
              <a:ext cx="986125" cy="2095500"/>
              <a:chOff x="7631225" y="2241175"/>
              <a:chExt cx="986125" cy="2095500"/>
            </a:xfrm>
          </p:grpSpPr>
          <p:cxnSp>
            <p:nvCxnSpPr>
              <p:cNvPr id="1525" name="Google Shape;1525;p58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6" name="Google Shape;1526;p58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7" name="Google Shape;1527;p58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8" name="Google Shape;1528;p58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9" name="Google Shape;1529;p58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0" name="Google Shape;1530;p58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1" name="Google Shape;1531;p58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2" name="Google Shape;1532;p58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3" name="Google Shape;1533;p58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4" name="Google Shape;1534;p58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5" name="Google Shape;1535;p58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6" name="Google Shape;1536;p58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7" name="Google Shape;1537;p58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8" name="Google Shape;1538;p58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39" name="Google Shape;1539;p58"/>
            <p:cNvSpPr/>
            <p:nvPr/>
          </p:nvSpPr>
          <p:spPr>
            <a:xfrm rot="5400000">
              <a:off x="2920037" y="4730438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0" name="Google Shape;1540;p58"/>
          <p:cNvGrpSpPr/>
          <p:nvPr/>
        </p:nvGrpSpPr>
        <p:grpSpPr>
          <a:xfrm>
            <a:off x="-323125" y="3272100"/>
            <a:ext cx="9467125" cy="1871400"/>
            <a:chOff x="-323125" y="3272100"/>
            <a:chExt cx="9467125" cy="1871400"/>
          </a:xfrm>
        </p:grpSpPr>
        <p:sp>
          <p:nvSpPr>
            <p:cNvPr id="1541" name="Google Shape;1541;p58"/>
            <p:cNvSpPr/>
            <p:nvPr/>
          </p:nvSpPr>
          <p:spPr>
            <a:xfrm>
              <a:off x="0" y="3272100"/>
              <a:ext cx="4575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542" name="Google Shape;1542;p58"/>
            <p:cNvSpPr/>
            <p:nvPr/>
          </p:nvSpPr>
          <p:spPr>
            <a:xfrm flipH="1">
              <a:off x="8600100" y="3551700"/>
              <a:ext cx="5439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543" name="Google Shape;1543;p58"/>
            <p:cNvSpPr/>
            <p:nvPr/>
          </p:nvSpPr>
          <p:spPr>
            <a:xfrm>
              <a:off x="-323125" y="4730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544" name="Google Shape;1544;p58"/>
            <p:cNvSpPr/>
            <p:nvPr/>
          </p:nvSpPr>
          <p:spPr>
            <a:xfrm flipH="1">
              <a:off x="6880500" y="482970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545" name="Google Shape;1545;p5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6" name="Google Shape;1546;p58"/>
          <p:cNvSpPr txBox="1"/>
          <p:nvPr>
            <p:ph idx="1" type="subTitle"/>
          </p:nvPr>
        </p:nvSpPr>
        <p:spPr>
          <a:xfrm>
            <a:off x="798552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7" name="Google Shape;1547;p58"/>
          <p:cNvSpPr txBox="1"/>
          <p:nvPr>
            <p:ph idx="2" type="subTitle"/>
          </p:nvPr>
        </p:nvSpPr>
        <p:spPr>
          <a:xfrm>
            <a:off x="3377088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8" name="Google Shape;1548;p58"/>
          <p:cNvSpPr txBox="1"/>
          <p:nvPr>
            <p:ph idx="3" type="subTitle"/>
          </p:nvPr>
        </p:nvSpPr>
        <p:spPr>
          <a:xfrm>
            <a:off x="798552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49" name="Google Shape;1549;p58"/>
          <p:cNvSpPr txBox="1"/>
          <p:nvPr>
            <p:ph idx="4" type="subTitle"/>
          </p:nvPr>
        </p:nvSpPr>
        <p:spPr>
          <a:xfrm>
            <a:off x="3377096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50" name="Google Shape;1550;p58"/>
          <p:cNvSpPr txBox="1"/>
          <p:nvPr>
            <p:ph idx="5" type="subTitle"/>
          </p:nvPr>
        </p:nvSpPr>
        <p:spPr>
          <a:xfrm>
            <a:off x="5955640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1" name="Google Shape;1551;p58"/>
          <p:cNvSpPr txBox="1"/>
          <p:nvPr>
            <p:ph idx="6" type="subTitle"/>
          </p:nvPr>
        </p:nvSpPr>
        <p:spPr>
          <a:xfrm>
            <a:off x="5955648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3" name="Google Shape;1553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Google Shape;1554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5" name="Google Shape;1555;p59"/>
          <p:cNvGrpSpPr/>
          <p:nvPr/>
        </p:nvGrpSpPr>
        <p:grpSpPr>
          <a:xfrm>
            <a:off x="-5879" y="147050"/>
            <a:ext cx="9418079" cy="5003125"/>
            <a:chOff x="-5879" y="147050"/>
            <a:chExt cx="9418079" cy="5003125"/>
          </a:xfrm>
        </p:grpSpPr>
        <p:sp>
          <p:nvSpPr>
            <p:cNvPr id="1556" name="Google Shape;1556;p59"/>
            <p:cNvSpPr/>
            <p:nvPr/>
          </p:nvSpPr>
          <p:spPr>
            <a:xfrm>
              <a:off x="-5879" y="327877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557" name="Google Shape;1557;p59"/>
            <p:cNvSpPr/>
            <p:nvPr/>
          </p:nvSpPr>
          <p:spPr>
            <a:xfrm rot="-5400000">
              <a:off x="7966213" y="3965700"/>
              <a:ext cx="493800" cy="186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558" name="Google Shape;1558;p59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559" name="Google Shape;1559;p59"/>
            <p:cNvSpPr/>
            <p:nvPr/>
          </p:nvSpPr>
          <p:spPr>
            <a:xfrm>
              <a:off x="7529700" y="1470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560" name="Google Shape;1560;p59"/>
          <p:cNvGrpSpPr/>
          <p:nvPr/>
        </p:nvGrpSpPr>
        <p:grpSpPr>
          <a:xfrm>
            <a:off x="-161275" y="-1397762"/>
            <a:ext cx="9767800" cy="5017263"/>
            <a:chOff x="-161275" y="-1397762"/>
            <a:chExt cx="9767800" cy="5017263"/>
          </a:xfrm>
        </p:grpSpPr>
        <p:sp>
          <p:nvSpPr>
            <p:cNvPr id="1561" name="Google Shape;1561;p59"/>
            <p:cNvSpPr/>
            <p:nvPr/>
          </p:nvSpPr>
          <p:spPr>
            <a:xfrm flipH="1" rot="10800000">
              <a:off x="-161275" y="-3649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562" name="Google Shape;1562;p59"/>
            <p:cNvGrpSpPr/>
            <p:nvPr/>
          </p:nvGrpSpPr>
          <p:grpSpPr>
            <a:xfrm>
              <a:off x="8620400" y="1524000"/>
              <a:ext cx="986125" cy="2095500"/>
              <a:chOff x="7631225" y="2241175"/>
              <a:chExt cx="986125" cy="2095500"/>
            </a:xfrm>
          </p:grpSpPr>
          <p:cxnSp>
            <p:nvCxnSpPr>
              <p:cNvPr id="1563" name="Google Shape;1563;p59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4" name="Google Shape;1564;p59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5" name="Google Shape;1565;p59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6" name="Google Shape;1566;p59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7" name="Google Shape;1567;p59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8" name="Google Shape;1568;p59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9" name="Google Shape;1569;p59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0" name="Google Shape;1570;p59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1" name="Google Shape;1571;p59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2" name="Google Shape;1572;p59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3" name="Google Shape;1573;p59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4" name="Google Shape;1574;p59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5" name="Google Shape;1575;p59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6" name="Google Shape;1576;p59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77" name="Google Shape;1577;p59"/>
            <p:cNvGrpSpPr/>
            <p:nvPr/>
          </p:nvGrpSpPr>
          <p:grpSpPr>
            <a:xfrm>
              <a:off x="4796563" y="-1397762"/>
              <a:ext cx="1885275" cy="1884250"/>
              <a:chOff x="2609275" y="3149350"/>
              <a:chExt cx="1885275" cy="1884250"/>
            </a:xfrm>
          </p:grpSpPr>
          <p:sp>
            <p:nvSpPr>
              <p:cNvPr id="1578" name="Google Shape;1578;p59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59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59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59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59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59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59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59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59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59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59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59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59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59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59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59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59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59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59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97" name="Google Shape;1597;p59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8" name="Google Shape;1598;p59"/>
          <p:cNvSpPr txBox="1"/>
          <p:nvPr>
            <p:ph idx="1" type="subTitle"/>
          </p:nvPr>
        </p:nvSpPr>
        <p:spPr>
          <a:xfrm>
            <a:off x="2886300" y="17572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9" name="Google Shape;1599;p59"/>
          <p:cNvSpPr txBox="1"/>
          <p:nvPr>
            <p:ph idx="2" type="subTitle"/>
          </p:nvPr>
        </p:nvSpPr>
        <p:spPr>
          <a:xfrm>
            <a:off x="2886300" y="14567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00" name="Google Shape;1600;p59"/>
          <p:cNvSpPr txBox="1"/>
          <p:nvPr>
            <p:ph idx="3" type="subTitle"/>
          </p:nvPr>
        </p:nvSpPr>
        <p:spPr>
          <a:xfrm>
            <a:off x="2886300" y="28140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1" name="Google Shape;1601;p59"/>
          <p:cNvSpPr txBox="1"/>
          <p:nvPr>
            <p:ph idx="4" type="subTitle"/>
          </p:nvPr>
        </p:nvSpPr>
        <p:spPr>
          <a:xfrm>
            <a:off x="2886300" y="25135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02" name="Google Shape;1602;p59"/>
          <p:cNvSpPr txBox="1"/>
          <p:nvPr>
            <p:ph idx="5" type="subTitle"/>
          </p:nvPr>
        </p:nvSpPr>
        <p:spPr>
          <a:xfrm>
            <a:off x="2886300" y="38708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3" name="Google Shape;1603;p59"/>
          <p:cNvSpPr txBox="1"/>
          <p:nvPr>
            <p:ph idx="6" type="subTitle"/>
          </p:nvPr>
        </p:nvSpPr>
        <p:spPr>
          <a:xfrm>
            <a:off x="2886300" y="35703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5" name="Google Shape;1605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6" name="Google Shape;1606;p60"/>
          <p:cNvGrpSpPr/>
          <p:nvPr/>
        </p:nvGrpSpPr>
        <p:grpSpPr>
          <a:xfrm>
            <a:off x="-373450" y="0"/>
            <a:ext cx="9517450" cy="5162825"/>
            <a:chOff x="-373450" y="0"/>
            <a:chExt cx="9517450" cy="5162825"/>
          </a:xfrm>
        </p:grpSpPr>
        <p:sp>
          <p:nvSpPr>
            <p:cNvPr id="1607" name="Google Shape;1607;p60"/>
            <p:cNvSpPr/>
            <p:nvPr/>
          </p:nvSpPr>
          <p:spPr>
            <a:xfrm flipH="1">
              <a:off x="842160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608" name="Google Shape;1608;p60"/>
            <p:cNvSpPr/>
            <p:nvPr/>
          </p:nvSpPr>
          <p:spPr>
            <a:xfrm flipH="1" rot="5400000">
              <a:off x="893400" y="3800225"/>
              <a:ext cx="441600" cy="2283600"/>
            </a:xfrm>
            <a:prstGeom prst="round1Rect">
              <a:avLst>
                <a:gd fmla="val 493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609" name="Google Shape;1609;p60"/>
            <p:cNvSpPr/>
            <p:nvPr/>
          </p:nvSpPr>
          <p:spPr>
            <a:xfrm rot="10800000">
              <a:off x="688050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610" name="Google Shape;1610;p60"/>
            <p:cNvSpPr/>
            <p:nvPr/>
          </p:nvSpPr>
          <p:spPr>
            <a:xfrm>
              <a:off x="-373450" y="100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611" name="Google Shape;1611;p60"/>
          <p:cNvGrpSpPr/>
          <p:nvPr/>
        </p:nvGrpSpPr>
        <p:grpSpPr>
          <a:xfrm>
            <a:off x="8575563" y="3999888"/>
            <a:ext cx="1885275" cy="1884250"/>
            <a:chOff x="2609275" y="3149350"/>
            <a:chExt cx="1885275" cy="1884250"/>
          </a:xfrm>
        </p:grpSpPr>
        <p:sp>
          <p:nvSpPr>
            <p:cNvPr id="1612" name="Google Shape;1612;p60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60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60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60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60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60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60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60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60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60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60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60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60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60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60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0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0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0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0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1" name="Google Shape;1631;p60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2" name="Google Shape;1632;p60"/>
          <p:cNvSpPr txBox="1"/>
          <p:nvPr>
            <p:ph idx="1" type="subTitle"/>
          </p:nvPr>
        </p:nvSpPr>
        <p:spPr>
          <a:xfrm>
            <a:off x="1677575" y="17622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3" name="Google Shape;1633;p60"/>
          <p:cNvSpPr txBox="1"/>
          <p:nvPr>
            <p:ph idx="2" type="subTitle"/>
          </p:nvPr>
        </p:nvSpPr>
        <p:spPr>
          <a:xfrm>
            <a:off x="5718250" y="17622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4" name="Google Shape;1634;p60"/>
          <p:cNvSpPr txBox="1"/>
          <p:nvPr>
            <p:ph idx="3" type="subTitle"/>
          </p:nvPr>
        </p:nvSpPr>
        <p:spPr>
          <a:xfrm>
            <a:off x="1677575" y="14617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5" name="Google Shape;1635;p60"/>
          <p:cNvSpPr txBox="1"/>
          <p:nvPr>
            <p:ph idx="4" type="subTitle"/>
          </p:nvPr>
        </p:nvSpPr>
        <p:spPr>
          <a:xfrm>
            <a:off x="5718266" y="14617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6" name="Google Shape;1636;p60"/>
          <p:cNvSpPr txBox="1"/>
          <p:nvPr>
            <p:ph idx="5" type="subTitle"/>
          </p:nvPr>
        </p:nvSpPr>
        <p:spPr>
          <a:xfrm>
            <a:off x="1677575" y="34531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7" name="Google Shape;1637;p60"/>
          <p:cNvSpPr txBox="1"/>
          <p:nvPr>
            <p:ph idx="6" type="subTitle"/>
          </p:nvPr>
        </p:nvSpPr>
        <p:spPr>
          <a:xfrm>
            <a:off x="5718250" y="34531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8" name="Google Shape;1638;p60"/>
          <p:cNvSpPr txBox="1"/>
          <p:nvPr>
            <p:ph idx="7" type="subTitle"/>
          </p:nvPr>
        </p:nvSpPr>
        <p:spPr>
          <a:xfrm>
            <a:off x="1677575" y="31526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9" name="Google Shape;1639;p60"/>
          <p:cNvSpPr txBox="1"/>
          <p:nvPr>
            <p:ph idx="8" type="subTitle"/>
          </p:nvPr>
        </p:nvSpPr>
        <p:spPr>
          <a:xfrm>
            <a:off x="5718266" y="31526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1" name="Google Shape;1641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2" name="Google Shape;1642;p61"/>
          <p:cNvGrpSpPr/>
          <p:nvPr/>
        </p:nvGrpSpPr>
        <p:grpSpPr>
          <a:xfrm>
            <a:off x="-592600" y="-2012025"/>
            <a:ext cx="9874358" cy="7605425"/>
            <a:chOff x="-592600" y="-2012025"/>
            <a:chExt cx="9874358" cy="7605425"/>
          </a:xfrm>
        </p:grpSpPr>
        <p:sp>
          <p:nvSpPr>
            <p:cNvPr id="1643" name="Google Shape;1643;p61"/>
            <p:cNvSpPr/>
            <p:nvPr/>
          </p:nvSpPr>
          <p:spPr>
            <a:xfrm rot="10799348">
              <a:off x="6119758" y="-18232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644" name="Google Shape;1644;p61"/>
            <p:cNvGrpSpPr/>
            <p:nvPr/>
          </p:nvGrpSpPr>
          <p:grpSpPr>
            <a:xfrm>
              <a:off x="-592600" y="3497900"/>
              <a:ext cx="986125" cy="2095500"/>
              <a:chOff x="7631225" y="2241175"/>
              <a:chExt cx="986125" cy="2095500"/>
            </a:xfrm>
          </p:grpSpPr>
          <p:cxnSp>
            <p:nvCxnSpPr>
              <p:cNvPr id="1645" name="Google Shape;1645;p61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6" name="Google Shape;1646;p61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7" name="Google Shape;1647;p61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8" name="Google Shape;1648;p61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9" name="Google Shape;1649;p61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0" name="Google Shape;1650;p61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1" name="Google Shape;1651;p61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2" name="Google Shape;1652;p61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3" name="Google Shape;1653;p61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4" name="Google Shape;1654;p61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5" name="Google Shape;1655;p61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6" name="Google Shape;1656;p61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7" name="Google Shape;1657;p61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8" name="Google Shape;1658;p61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659" name="Google Shape;1659;p61"/>
            <p:cNvSpPr/>
            <p:nvPr/>
          </p:nvSpPr>
          <p:spPr>
            <a:xfrm rot="-5400000">
              <a:off x="3028700" y="-20120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0" name="Google Shape;1660;p61"/>
          <p:cNvGrpSpPr/>
          <p:nvPr/>
        </p:nvGrpSpPr>
        <p:grpSpPr>
          <a:xfrm>
            <a:off x="-5879" y="0"/>
            <a:ext cx="9557954" cy="4968450"/>
            <a:chOff x="-5879" y="0"/>
            <a:chExt cx="9557954" cy="4968450"/>
          </a:xfrm>
        </p:grpSpPr>
        <p:sp>
          <p:nvSpPr>
            <p:cNvPr id="1661" name="Google Shape;1661;p61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662" name="Google Shape;1662;p61"/>
            <p:cNvSpPr/>
            <p:nvPr/>
          </p:nvSpPr>
          <p:spPr>
            <a:xfrm flipH="1" rot="10800000">
              <a:off x="-5879" y="0"/>
              <a:ext cx="5442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663" name="Google Shape;1663;p61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664" name="Google Shape;1664;p61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5" name="Google Shape;1665;p61"/>
          <p:cNvSpPr txBox="1"/>
          <p:nvPr>
            <p:ph idx="1" type="subTitle"/>
          </p:nvPr>
        </p:nvSpPr>
        <p:spPr>
          <a:xfrm>
            <a:off x="722375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6" name="Google Shape;1666;p61"/>
          <p:cNvSpPr txBox="1"/>
          <p:nvPr>
            <p:ph idx="2" type="subTitle"/>
          </p:nvPr>
        </p:nvSpPr>
        <p:spPr>
          <a:xfrm>
            <a:off x="3377116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7" name="Google Shape;1667;p61"/>
          <p:cNvSpPr txBox="1"/>
          <p:nvPr>
            <p:ph idx="3" type="subTitle"/>
          </p:nvPr>
        </p:nvSpPr>
        <p:spPr>
          <a:xfrm>
            <a:off x="722375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68" name="Google Shape;1668;p61"/>
          <p:cNvSpPr txBox="1"/>
          <p:nvPr>
            <p:ph idx="4" type="subTitle"/>
          </p:nvPr>
        </p:nvSpPr>
        <p:spPr>
          <a:xfrm>
            <a:off x="3377119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69" name="Google Shape;1669;p61"/>
          <p:cNvSpPr txBox="1"/>
          <p:nvPr>
            <p:ph idx="5" type="subTitle"/>
          </p:nvPr>
        </p:nvSpPr>
        <p:spPr>
          <a:xfrm>
            <a:off x="6031874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0" name="Google Shape;1670;p61"/>
          <p:cNvSpPr txBox="1"/>
          <p:nvPr>
            <p:ph idx="6" type="subTitle"/>
          </p:nvPr>
        </p:nvSpPr>
        <p:spPr>
          <a:xfrm>
            <a:off x="6031871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71" name="Google Shape;1671;p61"/>
          <p:cNvSpPr txBox="1"/>
          <p:nvPr>
            <p:ph idx="7" type="subTitle"/>
          </p:nvPr>
        </p:nvSpPr>
        <p:spPr>
          <a:xfrm>
            <a:off x="722375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2" name="Google Shape;1672;p61"/>
          <p:cNvSpPr txBox="1"/>
          <p:nvPr>
            <p:ph idx="8" type="subTitle"/>
          </p:nvPr>
        </p:nvSpPr>
        <p:spPr>
          <a:xfrm>
            <a:off x="3377116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3" name="Google Shape;1673;p61"/>
          <p:cNvSpPr txBox="1"/>
          <p:nvPr>
            <p:ph idx="9" type="subTitle"/>
          </p:nvPr>
        </p:nvSpPr>
        <p:spPr>
          <a:xfrm>
            <a:off x="722375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74" name="Google Shape;1674;p61"/>
          <p:cNvSpPr txBox="1"/>
          <p:nvPr>
            <p:ph idx="13" type="subTitle"/>
          </p:nvPr>
        </p:nvSpPr>
        <p:spPr>
          <a:xfrm>
            <a:off x="3377119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75" name="Google Shape;1675;p61"/>
          <p:cNvSpPr txBox="1"/>
          <p:nvPr>
            <p:ph idx="14" type="subTitle"/>
          </p:nvPr>
        </p:nvSpPr>
        <p:spPr>
          <a:xfrm>
            <a:off x="6031874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6" name="Google Shape;1676;p61"/>
          <p:cNvSpPr txBox="1"/>
          <p:nvPr>
            <p:ph idx="15" type="subTitle"/>
          </p:nvPr>
        </p:nvSpPr>
        <p:spPr>
          <a:xfrm>
            <a:off x="6031871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7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153" name="Google Shape;153;p7"/>
            <p:cNvSpPr/>
            <p:nvPr/>
          </p:nvSpPr>
          <p:spPr>
            <a:xfrm>
              <a:off x="0" y="0"/>
              <a:ext cx="5556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55" name="Google Shape;155;p7"/>
          <p:cNvGrpSpPr/>
          <p:nvPr/>
        </p:nvGrpSpPr>
        <p:grpSpPr>
          <a:xfrm>
            <a:off x="-1404987" y="-1786325"/>
            <a:ext cx="11178725" cy="6927275"/>
            <a:chOff x="-1404987" y="-1786325"/>
            <a:chExt cx="11178725" cy="6927275"/>
          </a:xfrm>
        </p:grpSpPr>
        <p:sp>
          <p:nvSpPr>
            <p:cNvPr id="156" name="Google Shape;156;p7"/>
            <p:cNvSpPr/>
            <p:nvPr/>
          </p:nvSpPr>
          <p:spPr>
            <a:xfrm>
              <a:off x="-78450" y="45298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57" name="Google Shape;157;p7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158" name="Google Shape;158;p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" name="Google Shape;177;p7"/>
            <p:cNvSpPr/>
            <p:nvPr/>
          </p:nvSpPr>
          <p:spPr>
            <a:xfrm rot="-5400000">
              <a:off x="7447913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7"/>
          <p:cNvSpPr txBox="1"/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722400" y="2086725"/>
            <a:ext cx="4136700" cy="1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8" name="Google Shape;1678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9" name="Google Shape;1679;p62"/>
          <p:cNvGrpSpPr/>
          <p:nvPr/>
        </p:nvGrpSpPr>
        <p:grpSpPr>
          <a:xfrm>
            <a:off x="-407521" y="-350"/>
            <a:ext cx="9565879" cy="5157654"/>
            <a:chOff x="-407521" y="-350"/>
            <a:chExt cx="9565879" cy="5157654"/>
          </a:xfrm>
        </p:grpSpPr>
        <p:sp>
          <p:nvSpPr>
            <p:cNvPr id="1680" name="Google Shape;1680;p62"/>
            <p:cNvSpPr/>
            <p:nvPr/>
          </p:nvSpPr>
          <p:spPr>
            <a:xfrm rot="-10799427">
              <a:off x="5535475" y="-50"/>
              <a:ext cx="3600600" cy="800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681" name="Google Shape;1681;p62"/>
            <p:cNvSpPr/>
            <p:nvPr/>
          </p:nvSpPr>
          <p:spPr>
            <a:xfrm flipH="1">
              <a:off x="8422154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682" name="Google Shape;1682;p62"/>
            <p:cNvSpPr/>
            <p:nvPr/>
          </p:nvSpPr>
          <p:spPr>
            <a:xfrm flipH="1">
              <a:off x="6894859" y="4843504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683" name="Google Shape;1683;p62"/>
            <p:cNvSpPr/>
            <p:nvPr/>
          </p:nvSpPr>
          <p:spPr>
            <a:xfrm flipH="1">
              <a:off x="-407521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684" name="Google Shape;1684;p62"/>
          <p:cNvGrpSpPr/>
          <p:nvPr/>
        </p:nvGrpSpPr>
        <p:grpSpPr>
          <a:xfrm>
            <a:off x="-1162908" y="-71600"/>
            <a:ext cx="11998025" cy="4675588"/>
            <a:chOff x="-1162908" y="-71600"/>
            <a:chExt cx="11998025" cy="4675588"/>
          </a:xfrm>
        </p:grpSpPr>
        <p:sp>
          <p:nvSpPr>
            <p:cNvPr id="1685" name="Google Shape;1685;p62"/>
            <p:cNvSpPr/>
            <p:nvPr/>
          </p:nvSpPr>
          <p:spPr>
            <a:xfrm flipH="1" rot="10800000">
              <a:off x="-154596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686" name="Google Shape;1686;p62"/>
            <p:cNvGrpSpPr/>
            <p:nvPr/>
          </p:nvGrpSpPr>
          <p:grpSpPr>
            <a:xfrm flipH="1">
              <a:off x="-1162908" y="1349063"/>
              <a:ext cx="1885275" cy="1884250"/>
              <a:chOff x="2609275" y="3149350"/>
              <a:chExt cx="1885275" cy="1884250"/>
            </a:xfrm>
          </p:grpSpPr>
          <p:sp>
            <p:nvSpPr>
              <p:cNvPr id="1687" name="Google Shape;1687;p62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62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62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62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62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62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62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62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62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62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62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62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62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62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62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62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62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62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62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6" name="Google Shape;1706;p62"/>
            <p:cNvSpPr/>
            <p:nvPr/>
          </p:nvSpPr>
          <p:spPr>
            <a:xfrm flipH="1" rot="10800000">
              <a:off x="8509292" y="2278163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7" name="Google Shape;1707;p62"/>
          <p:cNvSpPr txBox="1"/>
          <p:nvPr>
            <p:ph idx="1" type="subTitle"/>
          </p:nvPr>
        </p:nvSpPr>
        <p:spPr>
          <a:xfrm>
            <a:off x="722375" y="12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08" name="Google Shape;1708;p62"/>
          <p:cNvSpPr txBox="1"/>
          <p:nvPr>
            <p:ph hasCustomPrompt="1" type="title"/>
          </p:nvPr>
        </p:nvSpPr>
        <p:spPr>
          <a:xfrm>
            <a:off x="722600" y="71097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9" name="Google Shape;1709;p62"/>
          <p:cNvSpPr txBox="1"/>
          <p:nvPr>
            <p:ph idx="2" type="subTitle"/>
          </p:nvPr>
        </p:nvSpPr>
        <p:spPr>
          <a:xfrm>
            <a:off x="2574150" y="26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0" name="Google Shape;1710;p62"/>
          <p:cNvSpPr txBox="1"/>
          <p:nvPr>
            <p:ph hasCustomPrompt="1" idx="3" type="title"/>
          </p:nvPr>
        </p:nvSpPr>
        <p:spPr>
          <a:xfrm>
            <a:off x="2574375" y="211092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1" name="Google Shape;1711;p62"/>
          <p:cNvSpPr txBox="1"/>
          <p:nvPr>
            <p:ph idx="4" type="subTitle"/>
          </p:nvPr>
        </p:nvSpPr>
        <p:spPr>
          <a:xfrm>
            <a:off x="4425700" y="40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2" name="Google Shape;1712;p62"/>
          <p:cNvSpPr txBox="1"/>
          <p:nvPr>
            <p:ph hasCustomPrompt="1" idx="5" type="title"/>
          </p:nvPr>
        </p:nvSpPr>
        <p:spPr>
          <a:xfrm>
            <a:off x="4425925" y="351092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"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4" name="Google Shape;1714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5" name="Google Shape;1715;p63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1716" name="Google Shape;1716;p63"/>
            <p:cNvSpPr/>
            <p:nvPr/>
          </p:nvSpPr>
          <p:spPr>
            <a:xfrm>
              <a:off x="0" y="0"/>
              <a:ext cx="480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17" name="Google Shape;1717;p63"/>
            <p:cNvSpPr/>
            <p:nvPr/>
          </p:nvSpPr>
          <p:spPr>
            <a:xfrm flipH="1">
              <a:off x="8663700" y="3576600"/>
              <a:ext cx="480300" cy="1566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18" name="Google Shape;1718;p63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19" name="Google Shape;1719;p63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720" name="Google Shape;1720;p63"/>
          <p:cNvGrpSpPr/>
          <p:nvPr/>
        </p:nvGrpSpPr>
        <p:grpSpPr>
          <a:xfrm>
            <a:off x="-505837" y="-1463962"/>
            <a:ext cx="6732100" cy="6536738"/>
            <a:chOff x="-505837" y="-1463962"/>
            <a:chExt cx="6732100" cy="6536738"/>
          </a:xfrm>
        </p:grpSpPr>
        <p:grpSp>
          <p:nvGrpSpPr>
            <p:cNvPr id="1721" name="Google Shape;1721;p63"/>
            <p:cNvGrpSpPr/>
            <p:nvPr/>
          </p:nvGrpSpPr>
          <p:grpSpPr>
            <a:xfrm>
              <a:off x="4340988" y="-1463962"/>
              <a:ext cx="1885275" cy="1884250"/>
              <a:chOff x="2609275" y="3149350"/>
              <a:chExt cx="1885275" cy="1884250"/>
            </a:xfrm>
          </p:grpSpPr>
          <p:sp>
            <p:nvSpPr>
              <p:cNvPr id="1722" name="Google Shape;1722;p6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6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6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6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6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6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6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6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6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6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6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6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6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6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6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6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6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6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6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1" name="Google Shape;1741;p63"/>
            <p:cNvGrpSpPr/>
            <p:nvPr/>
          </p:nvGrpSpPr>
          <p:grpSpPr>
            <a:xfrm>
              <a:off x="-505837" y="2977275"/>
              <a:ext cx="986125" cy="2095500"/>
              <a:chOff x="7631225" y="2241175"/>
              <a:chExt cx="986125" cy="2095500"/>
            </a:xfrm>
          </p:grpSpPr>
          <p:cxnSp>
            <p:nvCxnSpPr>
              <p:cNvPr id="1742" name="Google Shape;1742;p6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3" name="Google Shape;1743;p6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4" name="Google Shape;1744;p6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5" name="Google Shape;1745;p6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6" name="Google Shape;1746;p6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7" name="Google Shape;1747;p6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8" name="Google Shape;1748;p6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9" name="Google Shape;1749;p6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0" name="Google Shape;1750;p6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1" name="Google Shape;1751;p6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2" name="Google Shape;1752;p6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3" name="Google Shape;1753;p6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4" name="Google Shape;1754;p6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5" name="Google Shape;1755;p6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56" name="Google Shape;1756;p63"/>
          <p:cNvSpPr txBox="1"/>
          <p:nvPr>
            <p:ph idx="1" type="subTitle"/>
          </p:nvPr>
        </p:nvSpPr>
        <p:spPr>
          <a:xfrm>
            <a:off x="722375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7" name="Google Shape;1757;p63"/>
          <p:cNvSpPr txBox="1"/>
          <p:nvPr>
            <p:ph hasCustomPrompt="1" type="title"/>
          </p:nvPr>
        </p:nvSpPr>
        <p:spPr>
          <a:xfrm>
            <a:off x="722513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58" name="Google Shape;1758;p63"/>
          <p:cNvSpPr txBox="1"/>
          <p:nvPr>
            <p:ph idx="2" type="subTitle"/>
          </p:nvPr>
        </p:nvSpPr>
        <p:spPr>
          <a:xfrm>
            <a:off x="3347124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9" name="Google Shape;1759;p63"/>
          <p:cNvSpPr txBox="1"/>
          <p:nvPr>
            <p:ph hasCustomPrompt="1" idx="3" type="title"/>
          </p:nvPr>
        </p:nvSpPr>
        <p:spPr>
          <a:xfrm>
            <a:off x="3347260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0" name="Google Shape;1760;p63"/>
          <p:cNvSpPr txBox="1"/>
          <p:nvPr>
            <p:ph idx="4" type="subTitle"/>
          </p:nvPr>
        </p:nvSpPr>
        <p:spPr>
          <a:xfrm>
            <a:off x="5971873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1" name="Google Shape;1761;p63"/>
          <p:cNvSpPr txBox="1"/>
          <p:nvPr>
            <p:ph hasCustomPrompt="1" idx="5" type="title"/>
          </p:nvPr>
        </p:nvSpPr>
        <p:spPr>
          <a:xfrm>
            <a:off x="5972007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2" name="Google Shape;1762;p63"/>
          <p:cNvSpPr txBox="1"/>
          <p:nvPr>
            <p:ph idx="6" type="subTitle"/>
          </p:nvPr>
        </p:nvSpPr>
        <p:spPr>
          <a:xfrm>
            <a:off x="2034800" y="3707300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3" name="Google Shape;1763;p63"/>
          <p:cNvSpPr txBox="1"/>
          <p:nvPr>
            <p:ph hasCustomPrompt="1" idx="7" type="title"/>
          </p:nvPr>
        </p:nvSpPr>
        <p:spPr>
          <a:xfrm>
            <a:off x="2034947" y="3145450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4" name="Google Shape;1764;p63"/>
          <p:cNvSpPr txBox="1"/>
          <p:nvPr>
            <p:ph idx="8" type="subTitle"/>
          </p:nvPr>
        </p:nvSpPr>
        <p:spPr>
          <a:xfrm>
            <a:off x="4659549" y="3707300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5" name="Google Shape;1765;p63"/>
          <p:cNvSpPr txBox="1"/>
          <p:nvPr>
            <p:ph hasCustomPrompt="1" idx="9" type="title"/>
          </p:nvPr>
        </p:nvSpPr>
        <p:spPr>
          <a:xfrm>
            <a:off x="4659694" y="3145450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6" name="Google Shape;1766;p63"/>
          <p:cNvSpPr txBox="1"/>
          <p:nvPr>
            <p:ph idx="13"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8" name="Google Shape;1768;p64"/>
          <p:cNvGrpSpPr/>
          <p:nvPr/>
        </p:nvGrpSpPr>
        <p:grpSpPr>
          <a:xfrm>
            <a:off x="800963" y="-1678600"/>
            <a:ext cx="9414788" cy="4643313"/>
            <a:chOff x="800963" y="-1678600"/>
            <a:chExt cx="9414788" cy="4643313"/>
          </a:xfrm>
        </p:grpSpPr>
        <p:grpSp>
          <p:nvGrpSpPr>
            <p:cNvPr id="1769" name="Google Shape;1769;p64"/>
            <p:cNvGrpSpPr/>
            <p:nvPr/>
          </p:nvGrpSpPr>
          <p:grpSpPr>
            <a:xfrm flipH="1">
              <a:off x="8330475" y="1080463"/>
              <a:ext cx="1885275" cy="1884250"/>
              <a:chOff x="2609275" y="3149350"/>
              <a:chExt cx="1885275" cy="1884250"/>
            </a:xfrm>
          </p:grpSpPr>
          <p:sp>
            <p:nvSpPr>
              <p:cNvPr id="1770" name="Google Shape;1770;p6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6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6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6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6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6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6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6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6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6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6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6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6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6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6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6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6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6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6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9" name="Google Shape;1789;p64"/>
            <p:cNvSpPr/>
            <p:nvPr/>
          </p:nvSpPr>
          <p:spPr>
            <a:xfrm flipH="1" rot="5400000">
              <a:off x="800963" y="-1678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90" name="Google Shape;179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1" name="Google Shape;1791;p64"/>
          <p:cNvSpPr txBox="1"/>
          <p:nvPr>
            <p:ph type="ctrTitle"/>
          </p:nvPr>
        </p:nvSpPr>
        <p:spPr>
          <a:xfrm>
            <a:off x="2685375" y="552694"/>
            <a:ext cx="3773100" cy="9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92" name="Google Shape;1792;p64"/>
          <p:cNvSpPr txBox="1"/>
          <p:nvPr>
            <p:ph idx="1" type="subTitle"/>
          </p:nvPr>
        </p:nvSpPr>
        <p:spPr>
          <a:xfrm>
            <a:off x="2685375" y="1369144"/>
            <a:ext cx="37731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3" name="Google Shape;1793;p64"/>
          <p:cNvSpPr txBox="1"/>
          <p:nvPr/>
        </p:nvSpPr>
        <p:spPr>
          <a:xfrm>
            <a:off x="3014822" y="3604741"/>
            <a:ext cx="311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_1"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5" name="Google Shape;1795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_1"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7" name="Google Shape;1797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8" name="Google Shape;1798;p66"/>
          <p:cNvGrpSpPr/>
          <p:nvPr/>
        </p:nvGrpSpPr>
        <p:grpSpPr>
          <a:xfrm>
            <a:off x="0" y="-25"/>
            <a:ext cx="9552075" cy="5143375"/>
            <a:chOff x="0" y="-25"/>
            <a:chExt cx="9552075" cy="5143375"/>
          </a:xfrm>
        </p:grpSpPr>
        <p:sp>
          <p:nvSpPr>
            <p:cNvPr id="1799" name="Google Shape;1799;p66"/>
            <p:cNvSpPr/>
            <p:nvPr/>
          </p:nvSpPr>
          <p:spPr>
            <a:xfrm>
              <a:off x="0" y="0"/>
              <a:ext cx="722400" cy="24021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00" name="Google Shape;1800;p66"/>
            <p:cNvSpPr/>
            <p:nvPr/>
          </p:nvSpPr>
          <p:spPr>
            <a:xfrm flipH="1">
              <a:off x="6943500" y="4306950"/>
              <a:ext cx="2200500" cy="8364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01" name="Google Shape;1801;p66"/>
            <p:cNvSpPr/>
            <p:nvPr/>
          </p:nvSpPr>
          <p:spPr>
            <a:xfrm flipH="1" rot="10800000">
              <a:off x="0" y="-25"/>
              <a:ext cx="2263500" cy="8421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02" name="Google Shape;1802;p66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803" name="Google Shape;1803;p66"/>
          <p:cNvGrpSpPr/>
          <p:nvPr/>
        </p:nvGrpSpPr>
        <p:grpSpPr>
          <a:xfrm>
            <a:off x="489563" y="-211525"/>
            <a:ext cx="8425113" cy="6291588"/>
            <a:chOff x="489563" y="-211525"/>
            <a:chExt cx="8425113" cy="6291588"/>
          </a:xfrm>
        </p:grpSpPr>
        <p:grpSp>
          <p:nvGrpSpPr>
            <p:cNvPr id="1804" name="Google Shape;1804;p66"/>
            <p:cNvGrpSpPr/>
            <p:nvPr/>
          </p:nvGrpSpPr>
          <p:grpSpPr>
            <a:xfrm>
              <a:off x="489563" y="4195813"/>
              <a:ext cx="1885275" cy="1884250"/>
              <a:chOff x="2609275" y="3149350"/>
              <a:chExt cx="1885275" cy="1884250"/>
            </a:xfrm>
          </p:grpSpPr>
          <p:sp>
            <p:nvSpPr>
              <p:cNvPr id="1805" name="Google Shape;1805;p6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6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6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6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6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6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6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6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6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6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6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6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6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6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6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6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6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6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6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4" name="Google Shape;1824;p66"/>
            <p:cNvGrpSpPr/>
            <p:nvPr/>
          </p:nvGrpSpPr>
          <p:grpSpPr>
            <a:xfrm>
              <a:off x="7928550" y="-211525"/>
              <a:ext cx="986125" cy="2095500"/>
              <a:chOff x="7631225" y="2241175"/>
              <a:chExt cx="986125" cy="2095500"/>
            </a:xfrm>
          </p:grpSpPr>
          <p:cxnSp>
            <p:nvCxnSpPr>
              <p:cNvPr id="1825" name="Google Shape;1825;p6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6" name="Google Shape;1826;p6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7" name="Google Shape;1827;p6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8" name="Google Shape;1828;p6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9" name="Google Shape;1829;p6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0" name="Google Shape;1830;p6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1" name="Google Shape;1831;p6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2" name="Google Shape;1832;p6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3" name="Google Shape;1833;p6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4" name="Google Shape;1834;p6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5" name="Google Shape;1835;p6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6" name="Google Shape;1836;p6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7" name="Google Shape;1837;p6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8" name="Google Shape;1838;p6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8"/>
          <p:cNvGrpSpPr/>
          <p:nvPr/>
        </p:nvGrpSpPr>
        <p:grpSpPr>
          <a:xfrm>
            <a:off x="6873876" y="0"/>
            <a:ext cx="2263500" cy="1871400"/>
            <a:chOff x="6873876" y="0"/>
            <a:chExt cx="2263500" cy="1871400"/>
          </a:xfrm>
        </p:grpSpPr>
        <p:sp>
          <p:nvSpPr>
            <p:cNvPr id="183" name="Google Shape;183;p8"/>
            <p:cNvSpPr/>
            <p:nvPr/>
          </p:nvSpPr>
          <p:spPr>
            <a:xfrm flipH="1">
              <a:off x="8414976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 rot="10800000">
              <a:off x="6873876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85" name="Google Shape;185;p8"/>
          <p:cNvGrpSpPr/>
          <p:nvPr/>
        </p:nvGrpSpPr>
        <p:grpSpPr>
          <a:xfrm>
            <a:off x="6053826" y="2401638"/>
            <a:ext cx="4322888" cy="2780726"/>
            <a:chOff x="6053826" y="2401638"/>
            <a:chExt cx="4322888" cy="2780726"/>
          </a:xfrm>
        </p:grpSpPr>
        <p:sp>
          <p:nvSpPr>
            <p:cNvPr id="186" name="Google Shape;186;p8"/>
            <p:cNvSpPr/>
            <p:nvPr/>
          </p:nvSpPr>
          <p:spPr>
            <a:xfrm flipH="1">
              <a:off x="6053826" y="457126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87" name="Google Shape;187;p8"/>
            <p:cNvGrpSpPr/>
            <p:nvPr/>
          </p:nvGrpSpPr>
          <p:grpSpPr>
            <a:xfrm flipH="1">
              <a:off x="8491439" y="2401638"/>
              <a:ext cx="1885275" cy="1884250"/>
              <a:chOff x="2609275" y="3149350"/>
              <a:chExt cx="1885275" cy="1884250"/>
            </a:xfrm>
          </p:grpSpPr>
          <p:sp>
            <p:nvSpPr>
              <p:cNvPr id="188" name="Google Shape;188;p8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" name="Google Shape;207;p8"/>
          <p:cNvSpPr txBox="1"/>
          <p:nvPr>
            <p:ph type="title"/>
          </p:nvPr>
        </p:nvSpPr>
        <p:spPr>
          <a:xfrm>
            <a:off x="1892300" y="1524000"/>
            <a:ext cx="5359500" cy="20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9"/>
          <p:cNvGrpSpPr/>
          <p:nvPr/>
        </p:nvGrpSpPr>
        <p:grpSpPr>
          <a:xfrm>
            <a:off x="0" y="0"/>
            <a:ext cx="9362875" cy="5143500"/>
            <a:chOff x="0" y="0"/>
            <a:chExt cx="9362875" cy="5143500"/>
          </a:xfrm>
        </p:grpSpPr>
        <p:sp>
          <p:nvSpPr>
            <p:cNvPr id="212" name="Google Shape;212;p9"/>
            <p:cNvSpPr/>
            <p:nvPr/>
          </p:nvSpPr>
          <p:spPr>
            <a:xfrm>
              <a:off x="79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 rot="-5400000">
              <a:off x="7825525" y="3832950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480375" y="4702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6" name="Google Shape;216;p9"/>
          <p:cNvSpPr/>
          <p:nvPr/>
        </p:nvSpPr>
        <p:spPr>
          <a:xfrm rot="5400000">
            <a:off x="3685175" y="4829625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"/>
          <p:cNvSpPr txBox="1"/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9"/>
          <p:cNvSpPr txBox="1"/>
          <p:nvPr>
            <p:ph idx="1" type="subTitle"/>
          </p:nvPr>
        </p:nvSpPr>
        <p:spPr>
          <a:xfrm>
            <a:off x="2330700" y="2336514"/>
            <a:ext cx="44826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10"/>
          <p:cNvSpPr txBox="1"/>
          <p:nvPr>
            <p:ph type="title"/>
          </p:nvPr>
        </p:nvSpPr>
        <p:spPr>
          <a:xfrm>
            <a:off x="977850" y="4033075"/>
            <a:ext cx="71883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59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61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43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24" name="Google Shape;924;p34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67"/>
          <p:cNvSpPr txBox="1"/>
          <p:nvPr>
            <p:ph type="ctrTitle"/>
          </p:nvPr>
        </p:nvSpPr>
        <p:spPr>
          <a:xfrm>
            <a:off x="1959000" y="1486450"/>
            <a:ext cx="52260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Projeto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Risco Relativo</a:t>
            </a:r>
            <a:r>
              <a:rPr lang="en" sz="6500"/>
              <a:t> </a:t>
            </a:r>
            <a:endParaRPr b="0" sz="4100"/>
          </a:p>
        </p:txBody>
      </p:sp>
      <p:sp>
        <p:nvSpPr>
          <p:cNvPr id="1844" name="Google Shape;1844;p67"/>
          <p:cNvSpPr txBox="1"/>
          <p:nvPr>
            <p:ph idx="1" type="subTitle"/>
          </p:nvPr>
        </p:nvSpPr>
        <p:spPr>
          <a:xfrm>
            <a:off x="1805100" y="3810800"/>
            <a:ext cx="55338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Automatização da Análise de Crédito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Reduzindo Riscos e Agilizando Decisões no banco Super Caja</a:t>
            </a:r>
            <a:endParaRPr/>
          </a:p>
        </p:txBody>
      </p:sp>
      <p:grpSp>
        <p:nvGrpSpPr>
          <p:cNvPr id="1845" name="Google Shape;1845;p67"/>
          <p:cNvGrpSpPr/>
          <p:nvPr/>
        </p:nvGrpSpPr>
        <p:grpSpPr>
          <a:xfrm>
            <a:off x="5524419" y="2241175"/>
            <a:ext cx="3619432" cy="2902209"/>
            <a:chOff x="5524419" y="2241175"/>
            <a:chExt cx="3619432" cy="2902209"/>
          </a:xfrm>
        </p:grpSpPr>
        <p:grpSp>
          <p:nvGrpSpPr>
            <p:cNvPr id="1846" name="Google Shape;1846;p67"/>
            <p:cNvGrpSpPr/>
            <p:nvPr/>
          </p:nvGrpSpPr>
          <p:grpSpPr>
            <a:xfrm>
              <a:off x="5524419" y="4160759"/>
              <a:ext cx="3619432" cy="982624"/>
              <a:chOff x="4986600" y="4014825"/>
              <a:chExt cx="4157400" cy="1128675"/>
            </a:xfrm>
          </p:grpSpPr>
          <p:sp>
            <p:nvSpPr>
              <p:cNvPr id="1847" name="Google Shape;1847;p67"/>
              <p:cNvSpPr/>
              <p:nvPr/>
            </p:nvSpPr>
            <p:spPr>
              <a:xfrm flipH="1">
                <a:off x="5715000" y="4014825"/>
                <a:ext cx="3429000" cy="1128600"/>
              </a:xfrm>
              <a:prstGeom prst="round1Rect">
                <a:avLst>
                  <a:gd fmla="val 5000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1848" name="Google Shape;1848;p67"/>
              <p:cNvSpPr/>
              <p:nvPr/>
            </p:nvSpPr>
            <p:spPr>
              <a:xfrm flipH="1">
                <a:off x="4986600" y="4527300"/>
                <a:ext cx="4157400" cy="616200"/>
              </a:xfrm>
              <a:prstGeom prst="round1Rect">
                <a:avLst>
                  <a:gd fmla="val 5000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1849" name="Google Shape;1849;p67"/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1850" name="Google Shape;1850;p67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51" name="Google Shape;1851;p67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52" name="Google Shape;1852;p67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53" name="Google Shape;1853;p67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54" name="Google Shape;1854;p67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55" name="Google Shape;1855;p67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56" name="Google Shape;1856;p67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57" name="Google Shape;1857;p67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58" name="Google Shape;1858;p67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59" name="Google Shape;1859;p67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60" name="Google Shape;1860;p67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61" name="Google Shape;1861;p67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62" name="Google Shape;1862;p67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63" name="Google Shape;1863;p67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</p:grpSp>
      <p:grpSp>
        <p:nvGrpSpPr>
          <p:cNvPr id="1864" name="Google Shape;1864;p67"/>
          <p:cNvGrpSpPr/>
          <p:nvPr/>
        </p:nvGrpSpPr>
        <p:grpSpPr>
          <a:xfrm>
            <a:off x="-630087" y="1859288"/>
            <a:ext cx="2893588" cy="3284238"/>
            <a:chOff x="-630087" y="1859288"/>
            <a:chExt cx="2893588" cy="3284238"/>
          </a:xfrm>
        </p:grpSpPr>
        <p:sp>
          <p:nvSpPr>
            <p:cNvPr id="1865" name="Google Shape;1865;p67"/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66" name="Google Shape;1866;p67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867" name="Google Shape;1867;p67"/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1868" name="Google Shape;1868;p6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6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6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6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6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6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6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6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6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6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6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6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6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6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6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6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6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6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6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7" name="Google Shape;1887;p67"/>
          <p:cNvGrpSpPr/>
          <p:nvPr/>
        </p:nvGrpSpPr>
        <p:grpSpPr>
          <a:xfrm>
            <a:off x="5969750" y="-1678600"/>
            <a:ext cx="3756875" cy="2788075"/>
            <a:chOff x="5969750" y="-1678600"/>
            <a:chExt cx="3756875" cy="2788075"/>
          </a:xfrm>
        </p:grpSpPr>
        <p:sp>
          <p:nvSpPr>
            <p:cNvPr id="1888" name="Google Shape;1888;p67"/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89" name="Google Shape;1889;p67"/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8"/>
          <p:cNvSpPr txBox="1"/>
          <p:nvPr/>
        </p:nvSpPr>
        <p:spPr>
          <a:xfrm>
            <a:off x="1025775" y="1112200"/>
            <a:ext cx="7114500" cy="3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 banco Super Caja enfrenta um cenário de crescimento impulsionado pela queda das taxas de juros, ocasionando um aumento exponencial n</a:t>
            </a: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demanda por empréstimos, que sobrecarregou a equipe de análise de crédito. Atualmente a equipe utiliza um processo manual ineficiente para avaliar cada solicitação. 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Este método manual não apenas retarda a velocidade de processamento das solicitações, mas também afeta negativamente a eficácia da equipe. Além disso, a taxa de inadimplência crescente é uma preocupação significativa, pressionando ainda mais o setor financeiro a identificar e mitigar os riscos associados ao crédito.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Esta apresentação tem como objetivo descrever uma solução para a automação da análise de crédito no Super Caja, detalhando seus benefícios e como ela poderá transformar a forma como o banco avalia o risco e concede crédito.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95" name="Google Shape;1895;p68"/>
          <p:cNvSpPr txBox="1"/>
          <p:nvPr>
            <p:ph type="title"/>
          </p:nvPr>
        </p:nvSpPr>
        <p:spPr>
          <a:xfrm>
            <a:off x="612525" y="298750"/>
            <a:ext cx="3747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69"/>
          <p:cNvSpPr txBox="1"/>
          <p:nvPr>
            <p:ph idx="2" type="title"/>
          </p:nvPr>
        </p:nvSpPr>
        <p:spPr>
          <a:xfrm>
            <a:off x="4567717" y="915450"/>
            <a:ext cx="12291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269,73</a:t>
            </a:r>
            <a:endParaRPr sz="2200"/>
          </a:p>
        </p:txBody>
      </p:sp>
      <p:sp>
        <p:nvSpPr>
          <p:cNvPr id="1901" name="Google Shape;1901;p69"/>
          <p:cNvSpPr txBox="1"/>
          <p:nvPr>
            <p:ph type="title"/>
          </p:nvPr>
        </p:nvSpPr>
        <p:spPr>
          <a:xfrm>
            <a:off x="612525" y="298750"/>
            <a:ext cx="3747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Gerais</a:t>
            </a:r>
            <a:endParaRPr/>
          </a:p>
        </p:txBody>
      </p:sp>
      <p:sp>
        <p:nvSpPr>
          <p:cNvPr id="1902" name="Google Shape;1902;p69"/>
          <p:cNvSpPr txBox="1"/>
          <p:nvPr>
            <p:ph idx="2" type="title"/>
          </p:nvPr>
        </p:nvSpPr>
        <p:spPr>
          <a:xfrm>
            <a:off x="866675" y="915450"/>
            <a:ext cx="12291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35.575</a:t>
            </a:r>
            <a:endParaRPr sz="2200"/>
          </a:p>
        </p:txBody>
      </p:sp>
      <p:sp>
        <p:nvSpPr>
          <p:cNvPr id="1903" name="Google Shape;1903;p69"/>
          <p:cNvSpPr txBox="1"/>
          <p:nvPr>
            <p:ph idx="4" type="title"/>
          </p:nvPr>
        </p:nvSpPr>
        <p:spPr>
          <a:xfrm>
            <a:off x="866750" y="1846612"/>
            <a:ext cx="12291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622</a:t>
            </a:r>
            <a:endParaRPr sz="2000"/>
          </a:p>
        </p:txBody>
      </p:sp>
      <p:sp>
        <p:nvSpPr>
          <p:cNvPr id="1904" name="Google Shape;1904;p69"/>
          <p:cNvSpPr txBox="1"/>
          <p:nvPr>
            <p:ph idx="5" type="title"/>
          </p:nvPr>
        </p:nvSpPr>
        <p:spPr>
          <a:xfrm>
            <a:off x="866747" y="2777775"/>
            <a:ext cx="12291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208,8 </a:t>
            </a:r>
            <a:r>
              <a:rPr lang="en" sz="2000"/>
              <a:t>mil</a:t>
            </a:r>
            <a:endParaRPr sz="2200"/>
          </a:p>
        </p:txBody>
      </p:sp>
      <p:sp>
        <p:nvSpPr>
          <p:cNvPr id="1905" name="Google Shape;1905;p69"/>
          <p:cNvSpPr txBox="1"/>
          <p:nvPr>
            <p:ph idx="1" type="subTitle"/>
          </p:nvPr>
        </p:nvSpPr>
        <p:spPr>
          <a:xfrm>
            <a:off x="2247863" y="1020522"/>
            <a:ext cx="1451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Clientes</a:t>
            </a:r>
            <a:endParaRPr sz="1800"/>
          </a:p>
        </p:txBody>
      </p:sp>
      <p:sp>
        <p:nvSpPr>
          <p:cNvPr id="1906" name="Google Shape;1906;p69"/>
          <p:cNvSpPr txBox="1"/>
          <p:nvPr>
            <p:ph idx="6" type="subTitle"/>
          </p:nvPr>
        </p:nvSpPr>
        <p:spPr>
          <a:xfrm>
            <a:off x="5948825" y="1020525"/>
            <a:ext cx="25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Taxa de endividamento média por cliente</a:t>
            </a:r>
            <a:endParaRPr sz="1800"/>
          </a:p>
        </p:txBody>
      </p:sp>
      <p:sp>
        <p:nvSpPr>
          <p:cNvPr id="1907" name="Google Shape;1907;p69"/>
          <p:cNvSpPr txBox="1"/>
          <p:nvPr>
            <p:ph idx="7" type="subTitle"/>
          </p:nvPr>
        </p:nvSpPr>
        <p:spPr>
          <a:xfrm>
            <a:off x="2247875" y="1951675"/>
            <a:ext cx="2054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Clientes Inadimplentes</a:t>
            </a:r>
            <a:endParaRPr sz="1800"/>
          </a:p>
        </p:txBody>
      </p:sp>
      <p:sp>
        <p:nvSpPr>
          <p:cNvPr id="1908" name="Google Shape;1908;p69"/>
          <p:cNvSpPr txBox="1"/>
          <p:nvPr>
            <p:ph idx="8" type="subTitle"/>
          </p:nvPr>
        </p:nvSpPr>
        <p:spPr>
          <a:xfrm>
            <a:off x="2247750" y="2882850"/>
            <a:ext cx="2142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Linhas de Crédito Utilizadas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909" name="Google Shape;1909;p69"/>
          <p:cNvSpPr txBox="1"/>
          <p:nvPr>
            <p:ph idx="9" type="title"/>
          </p:nvPr>
        </p:nvSpPr>
        <p:spPr>
          <a:xfrm>
            <a:off x="4567714" y="1846612"/>
            <a:ext cx="12291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305,3 </a:t>
            </a:r>
            <a:r>
              <a:rPr lang="en" sz="2000"/>
              <a:t>mil</a:t>
            </a:r>
            <a:endParaRPr sz="2200"/>
          </a:p>
        </p:txBody>
      </p:sp>
      <p:sp>
        <p:nvSpPr>
          <p:cNvPr id="1910" name="Google Shape;1910;p69"/>
          <p:cNvSpPr txBox="1"/>
          <p:nvPr>
            <p:ph idx="13" type="title"/>
          </p:nvPr>
        </p:nvSpPr>
        <p:spPr>
          <a:xfrm>
            <a:off x="4567713" y="2777775"/>
            <a:ext cx="12291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36,6 </a:t>
            </a:r>
            <a:r>
              <a:rPr lang="en" sz="2000"/>
              <a:t>mil</a:t>
            </a:r>
            <a:endParaRPr sz="2200"/>
          </a:p>
        </p:txBody>
      </p:sp>
      <p:sp>
        <p:nvSpPr>
          <p:cNvPr id="1911" name="Google Shape;1911;p69"/>
          <p:cNvSpPr txBox="1"/>
          <p:nvPr>
            <p:ph idx="14" type="subTitle"/>
          </p:nvPr>
        </p:nvSpPr>
        <p:spPr>
          <a:xfrm>
            <a:off x="5948713" y="1951685"/>
            <a:ext cx="2328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Total de Empréstimos</a:t>
            </a:r>
            <a:endParaRPr sz="1800"/>
          </a:p>
        </p:txBody>
      </p:sp>
      <p:sp>
        <p:nvSpPr>
          <p:cNvPr id="1912" name="Google Shape;1912;p69"/>
          <p:cNvSpPr txBox="1"/>
          <p:nvPr>
            <p:ph idx="15" type="subTitle"/>
          </p:nvPr>
        </p:nvSpPr>
        <p:spPr>
          <a:xfrm>
            <a:off x="5948710" y="2882847"/>
            <a:ext cx="2248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Empréstimos Imóveis</a:t>
            </a:r>
            <a:endParaRPr sz="1800"/>
          </a:p>
        </p:txBody>
      </p:sp>
      <p:sp>
        <p:nvSpPr>
          <p:cNvPr id="1913" name="Google Shape;1913;p69"/>
          <p:cNvSpPr txBox="1"/>
          <p:nvPr>
            <p:ph idx="5" type="title"/>
          </p:nvPr>
        </p:nvSpPr>
        <p:spPr>
          <a:xfrm>
            <a:off x="866672" y="3814025"/>
            <a:ext cx="12291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1,75%</a:t>
            </a:r>
            <a:endParaRPr/>
          </a:p>
        </p:txBody>
      </p:sp>
      <p:sp>
        <p:nvSpPr>
          <p:cNvPr id="1914" name="Google Shape;1914;p69"/>
          <p:cNvSpPr txBox="1"/>
          <p:nvPr>
            <p:ph idx="8" type="subTitle"/>
          </p:nvPr>
        </p:nvSpPr>
        <p:spPr>
          <a:xfrm>
            <a:off x="2247875" y="3814025"/>
            <a:ext cx="2328600" cy="9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Taxa de inadimplência média por cliente</a:t>
            </a:r>
            <a:endParaRPr sz="1800"/>
          </a:p>
        </p:txBody>
      </p:sp>
      <p:sp>
        <p:nvSpPr>
          <p:cNvPr id="1915" name="Google Shape;1915;p69"/>
          <p:cNvSpPr txBox="1"/>
          <p:nvPr>
            <p:ph idx="13" type="title"/>
          </p:nvPr>
        </p:nvSpPr>
        <p:spPr>
          <a:xfrm>
            <a:off x="4567721" y="3814025"/>
            <a:ext cx="12342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268,8 </a:t>
            </a:r>
            <a:r>
              <a:rPr lang="en" sz="2000"/>
              <a:t>mil</a:t>
            </a:r>
            <a:endParaRPr/>
          </a:p>
        </p:txBody>
      </p:sp>
      <p:sp>
        <p:nvSpPr>
          <p:cNvPr id="1916" name="Google Shape;1916;p69"/>
          <p:cNvSpPr txBox="1"/>
          <p:nvPr>
            <p:ph idx="15" type="subTitle"/>
          </p:nvPr>
        </p:nvSpPr>
        <p:spPr>
          <a:xfrm>
            <a:off x="5954197" y="3938225"/>
            <a:ext cx="22578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Outros Empréstimos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1" name="Google Shape;1921;p70"/>
          <p:cNvCxnSpPr/>
          <p:nvPr/>
        </p:nvCxnSpPr>
        <p:spPr>
          <a:xfrm>
            <a:off x="7681689" y="3211100"/>
            <a:ext cx="600" cy="64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922" name="Google Shape;1922;p70"/>
          <p:cNvCxnSpPr>
            <a:stCxn id="1923" idx="2"/>
            <a:endCxn id="1924" idx="0"/>
          </p:cNvCxnSpPr>
          <p:nvPr/>
        </p:nvCxnSpPr>
        <p:spPr>
          <a:xfrm>
            <a:off x="4767638" y="34332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925" name="Google Shape;1925;p70"/>
          <p:cNvSpPr/>
          <p:nvPr/>
        </p:nvSpPr>
        <p:spPr>
          <a:xfrm>
            <a:off x="842575" y="924038"/>
            <a:ext cx="5827500" cy="556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26" name="Google Shape;1926;p70"/>
          <p:cNvSpPr/>
          <p:nvPr/>
        </p:nvSpPr>
        <p:spPr>
          <a:xfrm rot="-5400000">
            <a:off x="1055425" y="716788"/>
            <a:ext cx="545400" cy="971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64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70"/>
          <p:cNvSpPr/>
          <p:nvPr/>
        </p:nvSpPr>
        <p:spPr>
          <a:xfrm rot="5400000">
            <a:off x="7429700" y="716757"/>
            <a:ext cx="545400" cy="971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516CEE">
              <a:alpha val="607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28" name="Google Shape;1928;p70"/>
          <p:cNvSpPr/>
          <p:nvPr/>
        </p:nvSpPr>
        <p:spPr>
          <a:xfrm>
            <a:off x="2785151" y="929738"/>
            <a:ext cx="971100" cy="545400"/>
          </a:xfrm>
          <a:prstGeom prst="rect">
            <a:avLst/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929" name="Google Shape;1929;p70"/>
          <p:cNvCxnSpPr>
            <a:endCxn id="1926" idx="3"/>
          </p:cNvCxnSpPr>
          <p:nvPr/>
        </p:nvCxnSpPr>
        <p:spPr>
          <a:xfrm flipH="1" rot="5400000">
            <a:off x="305425" y="1739488"/>
            <a:ext cx="1380900" cy="306600"/>
          </a:xfrm>
          <a:prstGeom prst="bentConnector4">
            <a:avLst>
              <a:gd fmla="val 262" name="adj1"/>
              <a:gd fmla="val 177666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930" name="Google Shape;1930;p70"/>
          <p:cNvSpPr/>
          <p:nvPr/>
        </p:nvSpPr>
        <p:spPr>
          <a:xfrm>
            <a:off x="1813863" y="929738"/>
            <a:ext cx="971100" cy="54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31" name="Google Shape;1931;p70"/>
          <p:cNvSpPr/>
          <p:nvPr/>
        </p:nvSpPr>
        <p:spPr>
          <a:xfrm>
            <a:off x="3756439" y="929738"/>
            <a:ext cx="971100" cy="545400"/>
          </a:xfrm>
          <a:prstGeom prst="rect">
            <a:avLst/>
          </a:prstGeom>
          <a:solidFill>
            <a:srgbClr val="7994A9">
              <a:alpha val="647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32" name="Google Shape;1932;p70"/>
          <p:cNvSpPr txBox="1"/>
          <p:nvPr/>
        </p:nvSpPr>
        <p:spPr>
          <a:xfrm>
            <a:off x="969005" y="1033088"/>
            <a:ext cx="7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idade</a:t>
            </a:r>
            <a:endParaRPr b="1" sz="10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33" name="Google Shape;1933;p70"/>
          <p:cNvSpPr txBox="1"/>
          <p:nvPr/>
        </p:nvSpPr>
        <p:spPr>
          <a:xfrm>
            <a:off x="1914880" y="1032988"/>
            <a:ext cx="7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salário</a:t>
            </a:r>
            <a:endParaRPr b="1" sz="10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34" name="Google Shape;1934;p70"/>
          <p:cNvSpPr txBox="1"/>
          <p:nvPr/>
        </p:nvSpPr>
        <p:spPr>
          <a:xfrm>
            <a:off x="2684125" y="970938"/>
            <a:ext cx="11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índice de endividamento</a:t>
            </a:r>
            <a:endParaRPr b="1" sz="10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35" name="Google Shape;1935;p70"/>
          <p:cNvSpPr txBox="1"/>
          <p:nvPr/>
        </p:nvSpPr>
        <p:spPr>
          <a:xfrm>
            <a:off x="3784325" y="970938"/>
            <a:ext cx="91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linhas de crédito</a:t>
            </a:r>
            <a:endParaRPr b="1" sz="10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36" name="Google Shape;1936;p70"/>
          <p:cNvSpPr txBox="1"/>
          <p:nvPr/>
        </p:nvSpPr>
        <p:spPr>
          <a:xfrm>
            <a:off x="7175438" y="982388"/>
            <a:ext cx="97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+90 dias de atraso</a:t>
            </a:r>
            <a:endParaRPr b="1" sz="10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37" name="Google Shape;1937;p70"/>
          <p:cNvSpPr/>
          <p:nvPr/>
        </p:nvSpPr>
        <p:spPr>
          <a:xfrm>
            <a:off x="4727728" y="929638"/>
            <a:ext cx="971100" cy="545400"/>
          </a:xfrm>
          <a:prstGeom prst="rect">
            <a:avLst/>
          </a:prstGeom>
          <a:solidFill>
            <a:srgbClr val="63DBF5">
              <a:alpha val="6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38" name="Google Shape;1938;p70"/>
          <p:cNvSpPr txBox="1"/>
          <p:nvPr/>
        </p:nvSpPr>
        <p:spPr>
          <a:xfrm>
            <a:off x="4649496" y="1032988"/>
            <a:ext cx="11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empréstimos</a:t>
            </a:r>
            <a:endParaRPr b="1" sz="10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39" name="Google Shape;1939;p70"/>
          <p:cNvSpPr/>
          <p:nvPr/>
        </p:nvSpPr>
        <p:spPr>
          <a:xfrm>
            <a:off x="2339535" y="3856688"/>
            <a:ext cx="5827500" cy="556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40" name="Google Shape;1940;p70"/>
          <p:cNvSpPr/>
          <p:nvPr/>
        </p:nvSpPr>
        <p:spPr>
          <a:xfrm rot="-5400000">
            <a:off x="2552385" y="3649438"/>
            <a:ext cx="545400" cy="971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64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70"/>
          <p:cNvSpPr/>
          <p:nvPr/>
        </p:nvSpPr>
        <p:spPr>
          <a:xfrm rot="5400000">
            <a:off x="7409010" y="3649432"/>
            <a:ext cx="545400" cy="971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516CEE">
              <a:alpha val="607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24" name="Google Shape;1924;p70"/>
          <p:cNvSpPr/>
          <p:nvPr/>
        </p:nvSpPr>
        <p:spPr>
          <a:xfrm>
            <a:off x="4282111" y="3862388"/>
            <a:ext cx="971100" cy="545400"/>
          </a:xfrm>
          <a:prstGeom prst="rect">
            <a:avLst/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42" name="Google Shape;1942;p70"/>
          <p:cNvSpPr/>
          <p:nvPr/>
        </p:nvSpPr>
        <p:spPr>
          <a:xfrm>
            <a:off x="3310823" y="3862388"/>
            <a:ext cx="971100" cy="54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43" name="Google Shape;1943;p70"/>
          <p:cNvSpPr/>
          <p:nvPr/>
        </p:nvSpPr>
        <p:spPr>
          <a:xfrm>
            <a:off x="5253399" y="3862388"/>
            <a:ext cx="971100" cy="545400"/>
          </a:xfrm>
          <a:prstGeom prst="rect">
            <a:avLst/>
          </a:prstGeom>
          <a:solidFill>
            <a:srgbClr val="7994A9">
              <a:alpha val="647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44" name="Google Shape;1944;p70"/>
          <p:cNvSpPr txBox="1"/>
          <p:nvPr/>
        </p:nvSpPr>
        <p:spPr>
          <a:xfrm>
            <a:off x="2465965" y="3965738"/>
            <a:ext cx="76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age_risk</a:t>
            </a:r>
            <a:endParaRPr b="1" sz="9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45" name="Google Shape;1945;p70"/>
          <p:cNvSpPr txBox="1"/>
          <p:nvPr/>
        </p:nvSpPr>
        <p:spPr>
          <a:xfrm>
            <a:off x="3338573" y="3965650"/>
            <a:ext cx="91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salary_risk</a:t>
            </a:r>
            <a:endParaRPr b="1" sz="9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46" name="Google Shape;1946;p70"/>
          <p:cNvSpPr txBox="1"/>
          <p:nvPr/>
        </p:nvSpPr>
        <p:spPr>
          <a:xfrm>
            <a:off x="4181085" y="3965751"/>
            <a:ext cx="116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debt_ratio_risk</a:t>
            </a:r>
            <a:endParaRPr b="1" sz="9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47" name="Google Shape;1947;p70"/>
          <p:cNvSpPr txBox="1"/>
          <p:nvPr/>
        </p:nvSpPr>
        <p:spPr>
          <a:xfrm>
            <a:off x="5193810" y="3973550"/>
            <a:ext cx="109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using_lines_risk</a:t>
            </a:r>
            <a:endParaRPr b="1" sz="9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48" name="Google Shape;1948;p70"/>
          <p:cNvSpPr txBox="1"/>
          <p:nvPr/>
        </p:nvSpPr>
        <p:spPr>
          <a:xfrm>
            <a:off x="7087935" y="3965650"/>
            <a:ext cx="118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more_90_days_risk</a:t>
            </a:r>
            <a:endParaRPr b="1" sz="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49" name="Google Shape;1949;p70"/>
          <p:cNvSpPr/>
          <p:nvPr/>
        </p:nvSpPr>
        <p:spPr>
          <a:xfrm>
            <a:off x="6224688" y="3862288"/>
            <a:ext cx="971100" cy="545400"/>
          </a:xfrm>
          <a:prstGeom prst="rect">
            <a:avLst/>
          </a:prstGeom>
          <a:solidFill>
            <a:srgbClr val="63DBF5">
              <a:alpha val="6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50" name="Google Shape;1950;p70"/>
          <p:cNvSpPr txBox="1"/>
          <p:nvPr/>
        </p:nvSpPr>
        <p:spPr>
          <a:xfrm>
            <a:off x="6146456" y="3965638"/>
            <a:ext cx="112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total_loan_risk</a:t>
            </a:r>
            <a:endParaRPr b="1" sz="9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51" name="Google Shape;1951;p70"/>
          <p:cNvSpPr/>
          <p:nvPr/>
        </p:nvSpPr>
        <p:spPr>
          <a:xfrm>
            <a:off x="1149075" y="1787625"/>
            <a:ext cx="1848000" cy="1638000"/>
          </a:xfrm>
          <a:prstGeom prst="roundRect">
            <a:avLst>
              <a:gd fmla="val 16667" name="adj"/>
            </a:avLst>
          </a:prstGeom>
          <a:solidFill>
            <a:srgbClr val="516CEE">
              <a:alpha val="607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Quintis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Com a combinação de funções analíticas foram calculados quintis das variáveis e verificado os riscos associados a diferentes segmentos de clientes com base nas suas características financeiras.</a:t>
            </a:r>
            <a:endParaRPr sz="10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23" name="Google Shape;1923;p70"/>
          <p:cNvSpPr/>
          <p:nvPr/>
        </p:nvSpPr>
        <p:spPr>
          <a:xfrm>
            <a:off x="3844088" y="1795200"/>
            <a:ext cx="1847100" cy="1638000"/>
          </a:xfrm>
          <a:prstGeom prst="roundRect">
            <a:avLst>
              <a:gd fmla="val 16667" name="adj"/>
            </a:avLst>
          </a:prstGeom>
          <a:solidFill>
            <a:srgbClr val="516CEE">
              <a:alpha val="607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Risco Relativo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 cálculo da taxa de inadimplência comparado com a taxa média de inadimplência da base de clientes forneceu uma medida do risco relativo dos clientes segmentados em quintis baseados no total de empréstimos.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52" name="Google Shape;1952;p70"/>
          <p:cNvSpPr txBox="1"/>
          <p:nvPr>
            <p:ph type="title"/>
          </p:nvPr>
        </p:nvSpPr>
        <p:spPr>
          <a:xfrm>
            <a:off x="612525" y="298750"/>
            <a:ext cx="3747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Técnica de Análise</a:t>
            </a:r>
            <a:endParaRPr/>
          </a:p>
        </p:txBody>
      </p:sp>
      <p:cxnSp>
        <p:nvCxnSpPr>
          <p:cNvPr id="1953" name="Google Shape;1953;p70"/>
          <p:cNvCxnSpPr>
            <a:stCxn id="1951" idx="3"/>
            <a:endCxn id="1923" idx="1"/>
          </p:cNvCxnSpPr>
          <p:nvPr/>
        </p:nvCxnSpPr>
        <p:spPr>
          <a:xfrm>
            <a:off x="2997075" y="2606625"/>
            <a:ext cx="846900" cy="7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954" name="Google Shape;1954;p70"/>
          <p:cNvSpPr/>
          <p:nvPr/>
        </p:nvSpPr>
        <p:spPr>
          <a:xfrm>
            <a:off x="7136439" y="2120600"/>
            <a:ext cx="1090500" cy="1090500"/>
          </a:xfrm>
          <a:prstGeom prst="roundRect">
            <a:avLst>
              <a:gd fmla="val 16667" name="adj"/>
            </a:avLst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score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71"/>
          <p:cNvSpPr txBox="1"/>
          <p:nvPr>
            <p:ph idx="1" type="subTitle"/>
          </p:nvPr>
        </p:nvSpPr>
        <p:spPr>
          <a:xfrm>
            <a:off x="616350" y="967150"/>
            <a:ext cx="79113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 combinação da matriz de confusão e da regressão logística para validar o risco de crédito garante que o banco esteja tomando decisões informadas, precisas e estratégicas na concessão de crédito, minimizando riscos financeiros e maximizando lucros.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960" name="Google Shape;196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449" y="1877563"/>
            <a:ext cx="2093976" cy="202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961" name="Google Shape;1961;p71"/>
          <p:cNvSpPr txBox="1"/>
          <p:nvPr>
            <p:ph idx="2" type="subTitle"/>
          </p:nvPr>
        </p:nvSpPr>
        <p:spPr>
          <a:xfrm>
            <a:off x="2837713" y="1538650"/>
            <a:ext cx="34662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Métricas de Avaliação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Font typeface="Maven Pro SemiBold"/>
              <a:buChar char="●"/>
            </a:pPr>
            <a:r>
              <a:rPr lang="en" sz="1000">
                <a:latin typeface="Maven Pro SemiBold"/>
                <a:ea typeface="Maven Pro SemiBold"/>
                <a:cs typeface="Maven Pro SemiBold"/>
                <a:sym typeface="Maven Pro SemiBold"/>
              </a:rPr>
              <a:t>Exatidão (Accuracy):</a:t>
            </a:r>
            <a:endParaRPr sz="10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99,1% dos casos foram classificados corretamente pelo modelo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Font typeface="Maven Pro SemiBold"/>
              <a:buChar char="●"/>
            </a:pPr>
            <a:r>
              <a:rPr lang="en" sz="1000">
                <a:latin typeface="Maven Pro SemiBold"/>
                <a:ea typeface="Maven Pro SemiBold"/>
                <a:cs typeface="Maven Pro SemiBold"/>
                <a:sym typeface="Maven Pro SemiBold"/>
              </a:rPr>
              <a:t>Precisão (Precision):</a:t>
            </a:r>
            <a:endParaRPr sz="10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98,6% das vezes o modelo prevê um inadimplente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Font typeface="Maven Pro SemiBold"/>
              <a:buChar char="●"/>
            </a:pPr>
            <a:r>
              <a:rPr lang="en" sz="1000">
                <a:latin typeface="Maven Pro SemiBold"/>
                <a:ea typeface="Maven Pro SemiBold"/>
                <a:cs typeface="Maven Pro SemiBold"/>
                <a:sym typeface="Maven Pro SemiBold"/>
              </a:rPr>
              <a:t>Sensibilidade (Recall):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99,6% dos casos reais de inadimplência são identificados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Font typeface="Maven Pro SemiBold"/>
              <a:buChar char="●"/>
            </a:pPr>
            <a:r>
              <a:rPr lang="en" sz="1000">
                <a:latin typeface="Maven Pro SemiBold"/>
                <a:ea typeface="Maven Pro SemiBold"/>
                <a:cs typeface="Maven Pro SemiBold"/>
                <a:sym typeface="Maven Pro SemiBold"/>
              </a:rPr>
              <a:t>F1-score: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99,1%. de equilíbrio entre precisão e recall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Font typeface="Maven Pro SemiBold"/>
              <a:buChar char="●"/>
            </a:pPr>
            <a:r>
              <a:rPr lang="en" sz="1000">
                <a:latin typeface="Maven Pro SemiBold"/>
                <a:ea typeface="Maven Pro SemiBold"/>
                <a:cs typeface="Maven Pro SemiBold"/>
                <a:sym typeface="Maven Pro SemiBold"/>
              </a:rPr>
              <a:t>AUC-ROC: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1.00 mede a capacidade discriminativa do modelo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Font typeface="Maven Pro SemiBold"/>
              <a:buChar char="●"/>
            </a:pPr>
            <a:r>
              <a:rPr lang="en" sz="1000">
                <a:latin typeface="Maven Pro SemiBold"/>
                <a:ea typeface="Maven Pro SemiBold"/>
                <a:cs typeface="Maven Pro SemiBold"/>
                <a:sym typeface="Maven Pro SemiBold"/>
              </a:rPr>
              <a:t>Log-Loss: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0,031 indica que o modelo está fazendo previsões com alta confiança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</p:txBody>
      </p:sp>
      <p:pic>
        <p:nvPicPr>
          <p:cNvPr id="1962" name="Google Shape;196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375" y="1879525"/>
            <a:ext cx="2091603" cy="2016903"/>
          </a:xfrm>
          <a:prstGeom prst="rect">
            <a:avLst/>
          </a:prstGeom>
          <a:noFill/>
          <a:ln>
            <a:noFill/>
          </a:ln>
        </p:spPr>
      </p:pic>
      <p:sp>
        <p:nvSpPr>
          <p:cNvPr id="1963" name="Google Shape;1963;p71"/>
          <p:cNvSpPr txBox="1"/>
          <p:nvPr>
            <p:ph type="title"/>
          </p:nvPr>
        </p:nvSpPr>
        <p:spPr>
          <a:xfrm>
            <a:off x="612525" y="298750"/>
            <a:ext cx="3747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 do Risco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72"/>
          <p:cNvSpPr txBox="1"/>
          <p:nvPr/>
        </p:nvSpPr>
        <p:spPr>
          <a:xfrm>
            <a:off x="47775" y="864575"/>
            <a:ext cx="2568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Com base nesses resultados foi possível traçar um perfil do cliente com alto risco de inadimplência:</a:t>
            </a:r>
            <a:endParaRPr sz="1200">
              <a:solidFill>
                <a:schemeClr val="dk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 SemiBold"/>
              <a:buChar char="●"/>
            </a:pPr>
            <a:r>
              <a:rPr lang="en" sz="12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Idade</a:t>
            </a:r>
            <a:endParaRPr sz="1200">
              <a:solidFill>
                <a:schemeClr val="dk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Pertencente à 1ª ou 2ª faixa etária (21-48 anos)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 SemiBold"/>
              <a:buChar char="●"/>
            </a:pPr>
            <a:r>
              <a:rPr lang="en" sz="12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Endividamento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Possui quantidade de empréstimos entre 1 e 7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 SemiBold"/>
              <a:buChar char="●"/>
            </a:pPr>
            <a:r>
              <a:rPr lang="en" sz="12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Histórico de Crédito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Inadimplência, com atrasos superiores a 90 dias</a:t>
            </a:r>
            <a:endParaRPr sz="11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69" name="Google Shape;19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675" y="0"/>
            <a:ext cx="6527325" cy="50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0" name="Google Shape;1970;p72"/>
          <p:cNvSpPr txBox="1"/>
          <p:nvPr/>
        </p:nvSpPr>
        <p:spPr>
          <a:xfrm>
            <a:off x="612525" y="298750"/>
            <a:ext cx="3747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Hipóteses</a:t>
            </a:r>
            <a:endParaRPr b="1" sz="2800">
              <a:solidFill>
                <a:srgbClr val="0009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73"/>
          <p:cNvSpPr txBox="1"/>
          <p:nvPr>
            <p:ph idx="1" type="subTitle"/>
          </p:nvPr>
        </p:nvSpPr>
        <p:spPr>
          <a:xfrm>
            <a:off x="1111650" y="776737"/>
            <a:ext cx="6920700" cy="3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Ao investir na prevenção da inadimplência, o banco Super Caja demonstra seu compromisso com a responsabilidade financeira, a construção de relações duradouras com seus clientes e o desenvolvimento sustentável da economia.</a:t>
            </a:r>
            <a:endParaRPr sz="1100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Recomendações</a:t>
            </a:r>
            <a:endParaRPr b="1" sz="1200">
              <a:solidFill>
                <a:srgbClr val="000000"/>
              </a:solidFill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Monitoramento constante:</a:t>
            </a:r>
            <a:r>
              <a:rPr lang="en" sz="1000">
                <a:solidFill>
                  <a:srgbClr val="000000"/>
                </a:solidFill>
              </a:rPr>
              <a:t> Acompanhar o comportamento dos clientes ao longo do tempo para identificar e ajustar as estratégias de acordo com o risco individual.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Soluções personalizadas:</a:t>
            </a:r>
            <a:r>
              <a:rPr lang="en" sz="1000">
                <a:solidFill>
                  <a:srgbClr val="000000"/>
                </a:solidFill>
              </a:rPr>
              <a:t> Oferecer soluções financeiras adequadas ao perfil de cada cliente, como prazos de pagamento mais longos, juros menores ou exigências de garantias adicionais para clientes de alto risco.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Educação Financeira:</a:t>
            </a:r>
            <a:r>
              <a:rPr lang="en" sz="1000">
                <a:solidFill>
                  <a:srgbClr val="000000"/>
                </a:solidFill>
              </a:rPr>
              <a:t> Oferecer aos clientes ferramentas e programas de educação financeira pode promover a gestão responsável das finanças pessoais e reduzir o risco de inadimplência. Isso pode incluir workshops, materiais informativos e canais de atendimento especializados.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Análise aprofundada:</a:t>
            </a:r>
            <a:r>
              <a:rPr lang="en" sz="1000">
                <a:solidFill>
                  <a:srgbClr val="000000"/>
                </a:solidFill>
              </a:rPr>
              <a:t> Realizar análises de crédito que considerem múltiplas variáveis e histórico individualizado do </a:t>
            </a:r>
            <a:r>
              <a:rPr lang="en" sz="1000"/>
              <a:t>cliente</a:t>
            </a:r>
            <a:r>
              <a:rPr lang="en" sz="1000">
                <a:solidFill>
                  <a:srgbClr val="000000"/>
                </a:solidFill>
              </a:rPr>
              <a:t> que incluam período da atividade financeira e valores das solicitações.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Sugestões</a:t>
            </a:r>
            <a:endParaRPr sz="1000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 prevenção da inadimplência não é apenas um desafio, mas sim uma oportunidade para o banco fortalecer sua saúde financeira, construir relações de confiança com seus clientes e impulsionar o crescimento sustentável. Ao adotar medidas de precaução e análise rigorosa do crédito, o banco pode garantir um futuro mais seguro e próspero para si mesmo e para a economia como um todo.</a:t>
            </a:r>
            <a:endParaRPr sz="1000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976" name="Google Shape;1976;p73"/>
          <p:cNvGrpSpPr/>
          <p:nvPr/>
        </p:nvGrpSpPr>
        <p:grpSpPr>
          <a:xfrm>
            <a:off x="-899250" y="-24825"/>
            <a:ext cx="1882500" cy="2095500"/>
            <a:chOff x="-218875" y="-50400"/>
            <a:chExt cx="1882500" cy="2095500"/>
          </a:xfrm>
        </p:grpSpPr>
        <p:sp>
          <p:nvSpPr>
            <p:cNvPr id="1977" name="Google Shape;1977;p73"/>
            <p:cNvSpPr/>
            <p:nvPr/>
          </p:nvSpPr>
          <p:spPr>
            <a:xfrm>
              <a:off x="-218875" y="8908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978" name="Google Shape;1978;p73"/>
            <p:cNvGrpSpPr/>
            <p:nvPr/>
          </p:nvGrpSpPr>
          <p:grpSpPr>
            <a:xfrm>
              <a:off x="229313" y="-50400"/>
              <a:ext cx="986125" cy="2095500"/>
              <a:chOff x="7631225" y="2241175"/>
              <a:chExt cx="986125" cy="2095500"/>
            </a:xfrm>
          </p:grpSpPr>
          <p:cxnSp>
            <p:nvCxnSpPr>
              <p:cNvPr id="1979" name="Google Shape;1979;p7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0" name="Google Shape;1980;p7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1" name="Google Shape;1981;p7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2" name="Google Shape;1982;p7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3" name="Google Shape;1983;p7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4" name="Google Shape;1984;p7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5" name="Google Shape;1985;p7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6" name="Google Shape;1986;p7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7" name="Google Shape;1987;p7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8" name="Google Shape;1988;p7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9" name="Google Shape;1989;p7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0" name="Google Shape;1990;p7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1" name="Google Shape;1991;p7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2" name="Google Shape;1992;p7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93" name="Google Shape;1993;p73"/>
          <p:cNvGrpSpPr/>
          <p:nvPr/>
        </p:nvGrpSpPr>
        <p:grpSpPr>
          <a:xfrm>
            <a:off x="5274000" y="-317899"/>
            <a:ext cx="3870000" cy="911332"/>
            <a:chOff x="5274000" y="-24823"/>
            <a:chExt cx="3870000" cy="1050648"/>
          </a:xfrm>
        </p:grpSpPr>
        <p:sp>
          <p:nvSpPr>
            <p:cNvPr id="1994" name="Google Shape;1994;p73"/>
            <p:cNvSpPr/>
            <p:nvPr/>
          </p:nvSpPr>
          <p:spPr>
            <a:xfrm rot="10800000">
              <a:off x="5952000" y="-24775"/>
              <a:ext cx="3192000" cy="1050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95" name="Google Shape;1995;p73"/>
            <p:cNvSpPr/>
            <p:nvPr/>
          </p:nvSpPr>
          <p:spPr>
            <a:xfrm rot="10800000">
              <a:off x="5274000" y="-24823"/>
              <a:ext cx="3870000" cy="573600"/>
            </a:xfrm>
            <a:prstGeom prst="round1Rect">
              <a:avLst>
                <a:gd fmla="val 50000" name="adj"/>
              </a:avLst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996" name="Google Shape;1996;p73"/>
          <p:cNvSpPr txBox="1"/>
          <p:nvPr/>
        </p:nvSpPr>
        <p:spPr>
          <a:xfrm>
            <a:off x="612525" y="298750"/>
            <a:ext cx="3747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Conclusão</a:t>
            </a:r>
            <a:endParaRPr b="1" sz="2800">
              <a:solidFill>
                <a:srgbClr val="0009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Annual Report by Slidesgo">
  <a:themeElements>
    <a:clrScheme name="Simple Light">
      <a:dk1>
        <a:srgbClr val="00094A"/>
      </a:dk1>
      <a:lt1>
        <a:srgbClr val="00649F"/>
      </a:lt1>
      <a:dk2>
        <a:srgbClr val="FEFEFE"/>
      </a:dk2>
      <a:lt2>
        <a:srgbClr val="63DBF5"/>
      </a:lt2>
      <a:accent1>
        <a:srgbClr val="006DF5"/>
      </a:accent1>
      <a:accent2>
        <a:srgbClr val="516C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Annual Report by Slidesgo">
  <a:themeElements>
    <a:clrScheme name="Simple Light">
      <a:dk1>
        <a:srgbClr val="00094A"/>
      </a:dk1>
      <a:lt1>
        <a:srgbClr val="00649F"/>
      </a:lt1>
      <a:dk2>
        <a:srgbClr val="FEFEFE"/>
      </a:dk2>
      <a:lt2>
        <a:srgbClr val="63DBF5"/>
      </a:lt2>
      <a:accent1>
        <a:srgbClr val="006DF5"/>
      </a:accent1>
      <a:accent2>
        <a:srgbClr val="516C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