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59" r:id="rId4"/>
    <p:sldId id="282" r:id="rId5"/>
    <p:sldId id="260" r:id="rId6"/>
    <p:sldId id="262" r:id="rId7"/>
    <p:sldId id="261" r:id="rId8"/>
    <p:sldId id="263" r:id="rId9"/>
    <p:sldId id="264" r:id="rId10"/>
    <p:sldId id="266" r:id="rId11"/>
    <p:sldId id="276" r:id="rId12"/>
    <p:sldId id="278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0" r:id="rId26"/>
    <p:sldId id="283" r:id="rId27"/>
    <p:sldId id="281" r:id="rId28"/>
    <p:sldId id="284" r:id="rId29"/>
    <p:sldId id="286" r:id="rId30"/>
    <p:sldId id="288" r:id="rId31"/>
    <p:sldId id="287" r:id="rId32"/>
    <p:sldId id="290" r:id="rId33"/>
    <p:sldId id="289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24D58-6E50-426A-B6A7-B7D0D61F678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4C1B8-6E84-4612-B023-557A7A4CEF3F}">
      <dgm:prSet/>
      <dgm:spPr/>
      <dgm:t>
        <a:bodyPr/>
        <a:lstStyle/>
        <a:p>
          <a:r>
            <a:rPr lang="en-US" dirty="0"/>
            <a:t>Gutenberg press</a:t>
          </a:r>
        </a:p>
      </dgm:t>
    </dgm:pt>
    <dgm:pt modelId="{E284F8AB-D63F-4F86-8B21-C80FE14E2AE8}" type="parTrans" cxnId="{4B986B6F-0DCE-4DA5-97DB-4C27233C17BD}">
      <dgm:prSet/>
      <dgm:spPr/>
      <dgm:t>
        <a:bodyPr/>
        <a:lstStyle/>
        <a:p>
          <a:endParaRPr lang="en-US"/>
        </a:p>
      </dgm:t>
    </dgm:pt>
    <dgm:pt modelId="{B5D99AE0-6D5D-43A3-A58B-2593BBBD9488}" type="sibTrans" cxnId="{4B986B6F-0DCE-4DA5-97DB-4C27233C17BD}">
      <dgm:prSet/>
      <dgm:spPr/>
      <dgm:t>
        <a:bodyPr/>
        <a:lstStyle/>
        <a:p>
          <a:endParaRPr lang="en-US"/>
        </a:p>
      </dgm:t>
    </dgm:pt>
    <dgm:pt modelId="{7CF188B7-7AB3-41C3-B36B-D7A7465F13AB}">
      <dgm:prSet/>
      <dgm:spPr/>
      <dgm:t>
        <a:bodyPr/>
        <a:lstStyle/>
        <a:p>
          <a:r>
            <a:rPr lang="en-US" dirty="0"/>
            <a:t>Since the creation of the Gutenberg press the numbers of writers and readers have increased. </a:t>
          </a:r>
        </a:p>
      </dgm:t>
    </dgm:pt>
    <dgm:pt modelId="{12AAC05D-8806-4DFF-B804-0462E17D1789}" type="parTrans" cxnId="{595E5E07-19F7-421B-B002-709A418DCCF2}">
      <dgm:prSet/>
      <dgm:spPr/>
      <dgm:t>
        <a:bodyPr/>
        <a:lstStyle/>
        <a:p>
          <a:endParaRPr lang="en-US"/>
        </a:p>
      </dgm:t>
    </dgm:pt>
    <dgm:pt modelId="{2EB67A91-096E-498B-8D25-FBDD8F6F8845}" type="sibTrans" cxnId="{595E5E07-19F7-421B-B002-709A418DCCF2}">
      <dgm:prSet/>
      <dgm:spPr/>
      <dgm:t>
        <a:bodyPr/>
        <a:lstStyle/>
        <a:p>
          <a:endParaRPr lang="en-US"/>
        </a:p>
      </dgm:t>
    </dgm:pt>
    <dgm:pt modelId="{895FCC4C-DC52-47ED-BCF8-28C6783DBD12}">
      <dgm:prSet/>
      <dgm:spPr/>
      <dgm:t>
        <a:bodyPr/>
        <a:lstStyle/>
        <a:p>
          <a:r>
            <a:rPr lang="en-US" dirty="0"/>
            <a:t>Change</a:t>
          </a:r>
        </a:p>
      </dgm:t>
    </dgm:pt>
    <dgm:pt modelId="{439F3B5F-14A3-430A-ACAF-AE3BAB05D88E}" type="parTrans" cxnId="{8559503F-E94A-42B0-96E0-98314A9914A6}">
      <dgm:prSet/>
      <dgm:spPr/>
      <dgm:t>
        <a:bodyPr/>
        <a:lstStyle/>
        <a:p>
          <a:endParaRPr lang="en-US"/>
        </a:p>
      </dgm:t>
    </dgm:pt>
    <dgm:pt modelId="{7C4ED681-0A76-4382-BD38-910190644F6B}" type="sibTrans" cxnId="{8559503F-E94A-42B0-96E0-98314A9914A6}">
      <dgm:prSet/>
      <dgm:spPr/>
      <dgm:t>
        <a:bodyPr/>
        <a:lstStyle/>
        <a:p>
          <a:endParaRPr lang="en-US"/>
        </a:p>
      </dgm:t>
    </dgm:pt>
    <dgm:pt modelId="{B00A6518-86CB-4107-AACF-5B3BAD761448}">
      <dgm:prSet/>
      <dgm:spPr/>
      <dgm:t>
        <a:bodyPr/>
        <a:lstStyle/>
        <a:p>
          <a:r>
            <a:rPr lang="en-US"/>
            <a:t>Change of power, revolution and peace have been influenced by words. </a:t>
          </a:r>
        </a:p>
      </dgm:t>
    </dgm:pt>
    <dgm:pt modelId="{C71181CC-E5F0-48CF-8DEC-1B2A5D1F724B}" type="parTrans" cxnId="{DD27D956-A50B-4BDB-AFFC-2D7BBB6EA944}">
      <dgm:prSet/>
      <dgm:spPr/>
      <dgm:t>
        <a:bodyPr/>
        <a:lstStyle/>
        <a:p>
          <a:endParaRPr lang="en-US"/>
        </a:p>
      </dgm:t>
    </dgm:pt>
    <dgm:pt modelId="{71FD1FBD-6F70-4295-9C6E-1B770AE5267C}" type="sibTrans" cxnId="{DD27D956-A50B-4BDB-AFFC-2D7BBB6EA944}">
      <dgm:prSet/>
      <dgm:spPr/>
      <dgm:t>
        <a:bodyPr/>
        <a:lstStyle/>
        <a:p>
          <a:endParaRPr lang="en-US"/>
        </a:p>
      </dgm:t>
    </dgm:pt>
    <dgm:pt modelId="{BBA5C10F-56B1-44B4-911A-22D661D9313B}">
      <dgm:prSet/>
      <dgm:spPr/>
      <dgm:t>
        <a:bodyPr/>
        <a:lstStyle/>
        <a:p>
          <a:r>
            <a:rPr lang="en-US"/>
            <a:t>Provide</a:t>
          </a:r>
        </a:p>
      </dgm:t>
    </dgm:pt>
    <dgm:pt modelId="{2A52F81D-6411-45EA-AC0A-59543584686C}" type="parTrans" cxnId="{B81BCC4F-489A-4ABF-8705-389EB5B2B352}">
      <dgm:prSet/>
      <dgm:spPr/>
      <dgm:t>
        <a:bodyPr/>
        <a:lstStyle/>
        <a:p>
          <a:endParaRPr lang="en-US"/>
        </a:p>
      </dgm:t>
    </dgm:pt>
    <dgm:pt modelId="{3091634C-0705-4707-A916-23D9EF370DFA}" type="sibTrans" cxnId="{B81BCC4F-489A-4ABF-8705-389EB5B2B352}">
      <dgm:prSet/>
      <dgm:spPr/>
      <dgm:t>
        <a:bodyPr/>
        <a:lstStyle/>
        <a:p>
          <a:endParaRPr lang="en-US"/>
        </a:p>
      </dgm:t>
    </dgm:pt>
    <dgm:pt modelId="{9B75AA55-769B-4FDB-B72A-31AB49207965}">
      <dgm:prSet/>
      <dgm:spPr/>
      <dgm:t>
        <a:bodyPr/>
        <a:lstStyle/>
        <a:p>
          <a:r>
            <a:rPr lang="en-US" dirty="0"/>
            <a:t>Provide an engine for recommendation of books.</a:t>
          </a:r>
        </a:p>
      </dgm:t>
    </dgm:pt>
    <dgm:pt modelId="{3B819D96-5E0B-461C-BD4F-3A0019DECF89}" type="parTrans" cxnId="{C9DC20D8-AEAB-4970-BE46-44D61668F64D}">
      <dgm:prSet/>
      <dgm:spPr/>
      <dgm:t>
        <a:bodyPr/>
        <a:lstStyle/>
        <a:p>
          <a:endParaRPr lang="en-US"/>
        </a:p>
      </dgm:t>
    </dgm:pt>
    <dgm:pt modelId="{B5E2C37B-3523-4E66-89B9-549394779731}" type="sibTrans" cxnId="{C9DC20D8-AEAB-4970-BE46-44D61668F64D}">
      <dgm:prSet/>
      <dgm:spPr/>
      <dgm:t>
        <a:bodyPr/>
        <a:lstStyle/>
        <a:p>
          <a:endParaRPr lang="en-US"/>
        </a:p>
      </dgm:t>
    </dgm:pt>
    <dgm:pt modelId="{337FE3B8-BD7C-49FB-AF74-2FA2BCB540A5}" type="pres">
      <dgm:prSet presAssocID="{3BB24D58-6E50-426A-B6A7-B7D0D61F678F}" presName="Name0" presStyleCnt="0">
        <dgm:presLayoutVars>
          <dgm:dir/>
          <dgm:animLvl val="lvl"/>
          <dgm:resizeHandles val="exact"/>
        </dgm:presLayoutVars>
      </dgm:prSet>
      <dgm:spPr/>
    </dgm:pt>
    <dgm:pt modelId="{FF00780F-F6D4-4C9C-BCAD-0AF55660B803}" type="pres">
      <dgm:prSet presAssocID="{3044C1B8-6E84-4612-B023-557A7A4CEF3F}" presName="composite" presStyleCnt="0"/>
      <dgm:spPr/>
    </dgm:pt>
    <dgm:pt modelId="{C6B68444-AD43-41A0-9BFA-F958B4BC891C}" type="pres">
      <dgm:prSet presAssocID="{3044C1B8-6E84-4612-B023-557A7A4CEF3F}" presName="parTx" presStyleLbl="alignNode1" presStyleIdx="0" presStyleCnt="3">
        <dgm:presLayoutVars>
          <dgm:chMax val="0"/>
          <dgm:chPref val="0"/>
        </dgm:presLayoutVars>
      </dgm:prSet>
      <dgm:spPr/>
    </dgm:pt>
    <dgm:pt modelId="{0B9B7D4E-6AEC-4CA2-BED3-12E98BFBAFAA}" type="pres">
      <dgm:prSet presAssocID="{3044C1B8-6E84-4612-B023-557A7A4CEF3F}" presName="desTx" presStyleLbl="alignAccFollowNode1" presStyleIdx="0" presStyleCnt="3">
        <dgm:presLayoutVars/>
      </dgm:prSet>
      <dgm:spPr/>
    </dgm:pt>
    <dgm:pt modelId="{6CE2ECCA-D304-4807-9FD9-92471FA1534A}" type="pres">
      <dgm:prSet presAssocID="{B5D99AE0-6D5D-43A3-A58B-2593BBBD9488}" presName="space" presStyleCnt="0"/>
      <dgm:spPr/>
    </dgm:pt>
    <dgm:pt modelId="{DAC4EBD3-6AC1-48D1-A31A-5CA116ECD9A1}" type="pres">
      <dgm:prSet presAssocID="{895FCC4C-DC52-47ED-BCF8-28C6783DBD12}" presName="composite" presStyleCnt="0"/>
      <dgm:spPr/>
    </dgm:pt>
    <dgm:pt modelId="{F5FEABA5-3AB2-4A83-8B77-3966254BC361}" type="pres">
      <dgm:prSet presAssocID="{895FCC4C-DC52-47ED-BCF8-28C6783DBD12}" presName="parTx" presStyleLbl="alignNode1" presStyleIdx="1" presStyleCnt="3">
        <dgm:presLayoutVars>
          <dgm:chMax val="0"/>
          <dgm:chPref val="0"/>
        </dgm:presLayoutVars>
      </dgm:prSet>
      <dgm:spPr/>
    </dgm:pt>
    <dgm:pt modelId="{45DFB5B9-515F-470F-8875-731A4E538719}" type="pres">
      <dgm:prSet presAssocID="{895FCC4C-DC52-47ED-BCF8-28C6783DBD12}" presName="desTx" presStyleLbl="alignAccFollowNode1" presStyleIdx="1" presStyleCnt="3">
        <dgm:presLayoutVars/>
      </dgm:prSet>
      <dgm:spPr/>
    </dgm:pt>
    <dgm:pt modelId="{D24E88F1-A98F-45EB-B1F1-06CA2D17726C}" type="pres">
      <dgm:prSet presAssocID="{7C4ED681-0A76-4382-BD38-910190644F6B}" presName="space" presStyleCnt="0"/>
      <dgm:spPr/>
    </dgm:pt>
    <dgm:pt modelId="{7A2041F7-DD2F-46B8-A556-310D26B71AA0}" type="pres">
      <dgm:prSet presAssocID="{BBA5C10F-56B1-44B4-911A-22D661D9313B}" presName="composite" presStyleCnt="0"/>
      <dgm:spPr/>
    </dgm:pt>
    <dgm:pt modelId="{43DEA664-E672-4BB6-A6F8-DEAB54792CC4}" type="pres">
      <dgm:prSet presAssocID="{BBA5C10F-56B1-44B4-911A-22D661D9313B}" presName="parTx" presStyleLbl="alignNode1" presStyleIdx="2" presStyleCnt="3">
        <dgm:presLayoutVars>
          <dgm:chMax val="0"/>
          <dgm:chPref val="0"/>
        </dgm:presLayoutVars>
      </dgm:prSet>
      <dgm:spPr/>
    </dgm:pt>
    <dgm:pt modelId="{F6186F1E-D3B7-4110-A182-73A8EE56E6A7}" type="pres">
      <dgm:prSet presAssocID="{BBA5C10F-56B1-44B4-911A-22D661D9313B}" presName="desTx" presStyleLbl="alignAccFollowNode1" presStyleIdx="2" presStyleCnt="3">
        <dgm:presLayoutVars/>
      </dgm:prSet>
      <dgm:spPr/>
    </dgm:pt>
  </dgm:ptLst>
  <dgm:cxnLst>
    <dgm:cxn modelId="{595E5E07-19F7-421B-B002-709A418DCCF2}" srcId="{3044C1B8-6E84-4612-B023-557A7A4CEF3F}" destId="{7CF188B7-7AB3-41C3-B36B-D7A7465F13AB}" srcOrd="0" destOrd="0" parTransId="{12AAC05D-8806-4DFF-B804-0462E17D1789}" sibTransId="{2EB67A91-096E-498B-8D25-FBDD8F6F8845}"/>
    <dgm:cxn modelId="{82227E1B-A669-4240-B33D-1DAAAB6DA899}" type="presOf" srcId="{3BB24D58-6E50-426A-B6A7-B7D0D61F678F}" destId="{337FE3B8-BD7C-49FB-AF74-2FA2BCB540A5}" srcOrd="0" destOrd="0" presId="urn:microsoft.com/office/officeart/2016/7/layout/HorizontalActionList"/>
    <dgm:cxn modelId="{8559503F-E94A-42B0-96E0-98314A9914A6}" srcId="{3BB24D58-6E50-426A-B6A7-B7D0D61F678F}" destId="{895FCC4C-DC52-47ED-BCF8-28C6783DBD12}" srcOrd="1" destOrd="0" parTransId="{439F3B5F-14A3-430A-ACAF-AE3BAB05D88E}" sibTransId="{7C4ED681-0A76-4382-BD38-910190644F6B}"/>
    <dgm:cxn modelId="{4B986B6F-0DCE-4DA5-97DB-4C27233C17BD}" srcId="{3BB24D58-6E50-426A-B6A7-B7D0D61F678F}" destId="{3044C1B8-6E84-4612-B023-557A7A4CEF3F}" srcOrd="0" destOrd="0" parTransId="{E284F8AB-D63F-4F86-8B21-C80FE14E2AE8}" sibTransId="{B5D99AE0-6D5D-43A3-A58B-2593BBBD9488}"/>
    <dgm:cxn modelId="{B0B5754F-DC84-443B-9CFC-8DFD2F291B10}" type="presOf" srcId="{BBA5C10F-56B1-44B4-911A-22D661D9313B}" destId="{43DEA664-E672-4BB6-A6F8-DEAB54792CC4}" srcOrd="0" destOrd="0" presId="urn:microsoft.com/office/officeart/2016/7/layout/HorizontalActionList"/>
    <dgm:cxn modelId="{B81BCC4F-489A-4ABF-8705-389EB5B2B352}" srcId="{3BB24D58-6E50-426A-B6A7-B7D0D61F678F}" destId="{BBA5C10F-56B1-44B4-911A-22D661D9313B}" srcOrd="2" destOrd="0" parTransId="{2A52F81D-6411-45EA-AC0A-59543584686C}" sibTransId="{3091634C-0705-4707-A916-23D9EF370DFA}"/>
    <dgm:cxn modelId="{B4E99071-84B1-4C5B-A982-209FFFB00C67}" type="presOf" srcId="{895FCC4C-DC52-47ED-BCF8-28C6783DBD12}" destId="{F5FEABA5-3AB2-4A83-8B77-3966254BC361}" srcOrd="0" destOrd="0" presId="urn:microsoft.com/office/officeart/2016/7/layout/HorizontalActionList"/>
    <dgm:cxn modelId="{DD27D956-A50B-4BDB-AFFC-2D7BBB6EA944}" srcId="{895FCC4C-DC52-47ED-BCF8-28C6783DBD12}" destId="{B00A6518-86CB-4107-AACF-5B3BAD761448}" srcOrd="0" destOrd="0" parTransId="{C71181CC-E5F0-48CF-8DEC-1B2A5D1F724B}" sibTransId="{71FD1FBD-6F70-4295-9C6E-1B770AE5267C}"/>
    <dgm:cxn modelId="{C3D6BD57-C7E7-4443-9196-F31C75FDBB44}" type="presOf" srcId="{3044C1B8-6E84-4612-B023-557A7A4CEF3F}" destId="{C6B68444-AD43-41A0-9BFA-F958B4BC891C}" srcOrd="0" destOrd="0" presId="urn:microsoft.com/office/officeart/2016/7/layout/HorizontalActionList"/>
    <dgm:cxn modelId="{DAAE6F9C-8AD2-41BF-9533-37A82AD2601D}" type="presOf" srcId="{7CF188B7-7AB3-41C3-B36B-D7A7465F13AB}" destId="{0B9B7D4E-6AEC-4CA2-BED3-12E98BFBAFAA}" srcOrd="0" destOrd="0" presId="urn:microsoft.com/office/officeart/2016/7/layout/HorizontalActionList"/>
    <dgm:cxn modelId="{C9DC20D8-AEAB-4970-BE46-44D61668F64D}" srcId="{BBA5C10F-56B1-44B4-911A-22D661D9313B}" destId="{9B75AA55-769B-4FDB-B72A-31AB49207965}" srcOrd="0" destOrd="0" parTransId="{3B819D96-5E0B-461C-BD4F-3A0019DECF89}" sibTransId="{B5E2C37B-3523-4E66-89B9-549394779731}"/>
    <dgm:cxn modelId="{4D44B1E6-41B1-4988-B9E0-0C7E8126DDE3}" type="presOf" srcId="{B00A6518-86CB-4107-AACF-5B3BAD761448}" destId="{45DFB5B9-515F-470F-8875-731A4E538719}" srcOrd="0" destOrd="0" presId="urn:microsoft.com/office/officeart/2016/7/layout/HorizontalActionList"/>
    <dgm:cxn modelId="{B790A2F2-3115-4293-87E0-E573747035D5}" type="presOf" srcId="{9B75AA55-769B-4FDB-B72A-31AB49207965}" destId="{F6186F1E-D3B7-4110-A182-73A8EE56E6A7}" srcOrd="0" destOrd="0" presId="urn:microsoft.com/office/officeart/2016/7/layout/HorizontalActionList"/>
    <dgm:cxn modelId="{451B7BDF-DCEC-4F3D-9D54-F123BE53153C}" type="presParOf" srcId="{337FE3B8-BD7C-49FB-AF74-2FA2BCB540A5}" destId="{FF00780F-F6D4-4C9C-BCAD-0AF55660B803}" srcOrd="0" destOrd="0" presId="urn:microsoft.com/office/officeart/2016/7/layout/HorizontalActionList"/>
    <dgm:cxn modelId="{EC7E029D-52DC-4F62-AA59-21CD16ADF1E5}" type="presParOf" srcId="{FF00780F-F6D4-4C9C-BCAD-0AF55660B803}" destId="{C6B68444-AD43-41A0-9BFA-F958B4BC891C}" srcOrd="0" destOrd="0" presId="urn:microsoft.com/office/officeart/2016/7/layout/HorizontalActionList"/>
    <dgm:cxn modelId="{DE7C53FC-9C5D-4012-998F-21FA36E5A446}" type="presParOf" srcId="{FF00780F-F6D4-4C9C-BCAD-0AF55660B803}" destId="{0B9B7D4E-6AEC-4CA2-BED3-12E98BFBAFAA}" srcOrd="1" destOrd="0" presId="urn:microsoft.com/office/officeart/2016/7/layout/HorizontalActionList"/>
    <dgm:cxn modelId="{37626381-051D-4D32-8E6C-6CB197F5FC15}" type="presParOf" srcId="{337FE3B8-BD7C-49FB-AF74-2FA2BCB540A5}" destId="{6CE2ECCA-D304-4807-9FD9-92471FA1534A}" srcOrd="1" destOrd="0" presId="urn:microsoft.com/office/officeart/2016/7/layout/HorizontalActionList"/>
    <dgm:cxn modelId="{AB2D2F79-4507-49B1-9E92-C7478BAB7EA6}" type="presParOf" srcId="{337FE3B8-BD7C-49FB-AF74-2FA2BCB540A5}" destId="{DAC4EBD3-6AC1-48D1-A31A-5CA116ECD9A1}" srcOrd="2" destOrd="0" presId="urn:microsoft.com/office/officeart/2016/7/layout/HorizontalActionList"/>
    <dgm:cxn modelId="{EC03658F-52B5-4A3E-A9C3-9D73C9877CAA}" type="presParOf" srcId="{DAC4EBD3-6AC1-48D1-A31A-5CA116ECD9A1}" destId="{F5FEABA5-3AB2-4A83-8B77-3966254BC361}" srcOrd="0" destOrd="0" presId="urn:microsoft.com/office/officeart/2016/7/layout/HorizontalActionList"/>
    <dgm:cxn modelId="{91B22729-BD64-4A72-8A6C-94F2D6D11F15}" type="presParOf" srcId="{DAC4EBD3-6AC1-48D1-A31A-5CA116ECD9A1}" destId="{45DFB5B9-515F-470F-8875-731A4E538719}" srcOrd="1" destOrd="0" presId="urn:microsoft.com/office/officeart/2016/7/layout/HorizontalActionList"/>
    <dgm:cxn modelId="{1E5981A6-AF71-4645-AC90-9E37D04D4615}" type="presParOf" srcId="{337FE3B8-BD7C-49FB-AF74-2FA2BCB540A5}" destId="{D24E88F1-A98F-45EB-B1F1-06CA2D17726C}" srcOrd="3" destOrd="0" presId="urn:microsoft.com/office/officeart/2016/7/layout/HorizontalActionList"/>
    <dgm:cxn modelId="{27E77034-D80A-4363-9336-B5193FBC3BF7}" type="presParOf" srcId="{337FE3B8-BD7C-49FB-AF74-2FA2BCB540A5}" destId="{7A2041F7-DD2F-46B8-A556-310D26B71AA0}" srcOrd="4" destOrd="0" presId="urn:microsoft.com/office/officeart/2016/7/layout/HorizontalActionList"/>
    <dgm:cxn modelId="{DE7145C7-C39E-4117-8DC0-3A767E6229C6}" type="presParOf" srcId="{7A2041F7-DD2F-46B8-A556-310D26B71AA0}" destId="{43DEA664-E672-4BB6-A6F8-DEAB54792CC4}" srcOrd="0" destOrd="0" presId="urn:microsoft.com/office/officeart/2016/7/layout/HorizontalActionList"/>
    <dgm:cxn modelId="{05E66F2B-C17C-429A-B7F4-FD30B1151049}" type="presParOf" srcId="{7A2041F7-DD2F-46B8-A556-310D26B71AA0}" destId="{F6186F1E-D3B7-4110-A182-73A8EE56E6A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D3C702-BF47-46E0-9D17-7D933B96A72D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6C8E031-977E-4756-94D7-60FF897DDA91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CA" dirty="0" err="1"/>
            <a:t>df_books</a:t>
          </a:r>
          <a:endParaRPr lang="en-CA" dirty="0"/>
        </a:p>
      </dgm:t>
    </dgm:pt>
    <dgm:pt modelId="{778C106E-C99A-4964-805F-2EA267CEC5CD}" type="parTrans" cxnId="{20C339AD-8D05-4C84-BC85-A7344094D117}">
      <dgm:prSet/>
      <dgm:spPr/>
      <dgm:t>
        <a:bodyPr/>
        <a:lstStyle/>
        <a:p>
          <a:endParaRPr lang="en-CA"/>
        </a:p>
      </dgm:t>
    </dgm:pt>
    <dgm:pt modelId="{24935D49-0C70-4385-A5EC-34C434AA9AFC}" type="sibTrans" cxnId="{20C339AD-8D05-4C84-BC85-A7344094D117}">
      <dgm:prSet/>
      <dgm:spPr/>
      <dgm:t>
        <a:bodyPr/>
        <a:lstStyle/>
        <a:p>
          <a:endParaRPr lang="en-CA"/>
        </a:p>
      </dgm:t>
    </dgm:pt>
    <dgm:pt modelId="{FE5E7621-C27E-4517-BA18-BBCAB770CABA}">
      <dgm:prSet phldrT="[Text]"/>
      <dgm:spPr/>
      <dgm:t>
        <a:bodyPr/>
        <a:lstStyle/>
        <a:p>
          <a:r>
            <a:rPr lang="en-CA"/>
            <a:t>Users</a:t>
          </a:r>
        </a:p>
      </dgm:t>
    </dgm:pt>
    <dgm:pt modelId="{B6B46D66-3230-4581-95B4-20888E6A379D}" type="parTrans" cxnId="{9A6F54F0-F3FF-48BD-8B4A-BEDCEC8F93EB}">
      <dgm:prSet/>
      <dgm:spPr/>
      <dgm:t>
        <a:bodyPr/>
        <a:lstStyle/>
        <a:p>
          <a:endParaRPr lang="en-CA"/>
        </a:p>
      </dgm:t>
    </dgm:pt>
    <dgm:pt modelId="{EDC6CD84-8F3F-4A36-A7EC-A7F40B91F79B}" type="sibTrans" cxnId="{9A6F54F0-F3FF-48BD-8B4A-BEDCEC8F93EB}">
      <dgm:prSet/>
      <dgm:spPr/>
      <dgm:t>
        <a:bodyPr/>
        <a:lstStyle/>
        <a:p>
          <a:endParaRPr lang="en-CA"/>
        </a:p>
      </dgm:t>
    </dgm:pt>
    <dgm:pt modelId="{496461DA-5214-4E9E-B11D-BC27B1E84C8F}">
      <dgm:prSet phldrT="[Text]"/>
      <dgm:spPr/>
      <dgm:t>
        <a:bodyPr/>
        <a:lstStyle/>
        <a:p>
          <a:r>
            <a:rPr lang="en-CA"/>
            <a:t>User-ID</a:t>
          </a:r>
        </a:p>
      </dgm:t>
    </dgm:pt>
    <dgm:pt modelId="{2C1F4245-9672-46FE-BD4D-4E2647107B6E}" type="parTrans" cxnId="{A5D94DBA-EACA-43A0-8468-AB80DDEEA15E}">
      <dgm:prSet/>
      <dgm:spPr/>
      <dgm:t>
        <a:bodyPr/>
        <a:lstStyle/>
        <a:p>
          <a:endParaRPr lang="en-CA"/>
        </a:p>
      </dgm:t>
    </dgm:pt>
    <dgm:pt modelId="{56F8B241-21BC-4E47-80E0-9ACD45899C24}" type="sibTrans" cxnId="{A5D94DBA-EACA-43A0-8468-AB80DDEEA15E}">
      <dgm:prSet/>
      <dgm:spPr/>
      <dgm:t>
        <a:bodyPr/>
        <a:lstStyle/>
        <a:p>
          <a:endParaRPr lang="en-CA"/>
        </a:p>
      </dgm:t>
    </dgm:pt>
    <dgm:pt modelId="{EA51F139-3AE9-40D0-A447-2165578752F7}">
      <dgm:prSet phldrT="[Text]"/>
      <dgm:spPr/>
      <dgm:t>
        <a:bodyPr/>
        <a:lstStyle/>
        <a:p>
          <a:r>
            <a:rPr lang="en-CA"/>
            <a:t>Location</a:t>
          </a:r>
        </a:p>
      </dgm:t>
    </dgm:pt>
    <dgm:pt modelId="{ADF41000-3F86-4807-AA5D-DE186CD534EE}" type="parTrans" cxnId="{D0B380A1-ED9B-4104-9E01-2A1889CB839D}">
      <dgm:prSet/>
      <dgm:spPr/>
      <dgm:t>
        <a:bodyPr/>
        <a:lstStyle/>
        <a:p>
          <a:endParaRPr lang="en-CA"/>
        </a:p>
      </dgm:t>
    </dgm:pt>
    <dgm:pt modelId="{0E890BBC-70FD-4F27-A8B4-47BA829850EF}" type="sibTrans" cxnId="{D0B380A1-ED9B-4104-9E01-2A1889CB839D}">
      <dgm:prSet/>
      <dgm:spPr/>
      <dgm:t>
        <a:bodyPr/>
        <a:lstStyle/>
        <a:p>
          <a:endParaRPr lang="en-CA"/>
        </a:p>
      </dgm:t>
    </dgm:pt>
    <dgm:pt modelId="{172857AB-1A67-43F3-A2EB-20756D9DCB10}">
      <dgm:prSet phldrT="[Text]"/>
      <dgm:spPr/>
      <dgm:t>
        <a:bodyPr/>
        <a:lstStyle/>
        <a:p>
          <a:r>
            <a:rPr lang="en-CA"/>
            <a:t>Age</a:t>
          </a:r>
        </a:p>
      </dgm:t>
    </dgm:pt>
    <dgm:pt modelId="{2546D470-E963-41BC-9FFE-33193BC8C9F4}" type="parTrans" cxnId="{BF067CDA-183E-4C34-9A0F-A66BA962A7B0}">
      <dgm:prSet/>
      <dgm:spPr/>
      <dgm:t>
        <a:bodyPr/>
        <a:lstStyle/>
        <a:p>
          <a:endParaRPr lang="en-CA"/>
        </a:p>
      </dgm:t>
    </dgm:pt>
    <dgm:pt modelId="{4A07F20E-573B-4586-A1C2-C504DFE373C8}" type="sibTrans" cxnId="{BF067CDA-183E-4C34-9A0F-A66BA962A7B0}">
      <dgm:prSet/>
      <dgm:spPr/>
      <dgm:t>
        <a:bodyPr/>
        <a:lstStyle/>
        <a:p>
          <a:endParaRPr lang="en-CA"/>
        </a:p>
      </dgm:t>
    </dgm:pt>
    <dgm:pt modelId="{F900CC73-FDCF-4779-BA42-32B0E683C54A}">
      <dgm:prSet phldrT="[Text]"/>
      <dgm:spPr/>
      <dgm:t>
        <a:bodyPr/>
        <a:lstStyle/>
        <a:p>
          <a:r>
            <a:rPr lang="en-CA"/>
            <a:t>Ratings</a:t>
          </a:r>
        </a:p>
      </dgm:t>
    </dgm:pt>
    <dgm:pt modelId="{81D69C28-F096-4500-9E0B-144584A10A68}" type="parTrans" cxnId="{C1473ECD-4641-4484-BFB2-C31E8859CF66}">
      <dgm:prSet/>
      <dgm:spPr/>
      <dgm:t>
        <a:bodyPr/>
        <a:lstStyle/>
        <a:p>
          <a:endParaRPr lang="en-CA"/>
        </a:p>
      </dgm:t>
    </dgm:pt>
    <dgm:pt modelId="{B59B3816-3888-4BDE-B6C8-5008F185ED4A}" type="sibTrans" cxnId="{C1473ECD-4641-4484-BFB2-C31E8859CF66}">
      <dgm:prSet/>
      <dgm:spPr/>
      <dgm:t>
        <a:bodyPr/>
        <a:lstStyle/>
        <a:p>
          <a:endParaRPr lang="en-CA"/>
        </a:p>
      </dgm:t>
    </dgm:pt>
    <dgm:pt modelId="{E9FB9750-AF5C-416A-9D8A-B2320CDA545D}">
      <dgm:prSet phldrT="[Text]"/>
      <dgm:spPr/>
      <dgm:t>
        <a:bodyPr/>
        <a:lstStyle/>
        <a:p>
          <a:r>
            <a:rPr lang="en-CA"/>
            <a:t>User-ID</a:t>
          </a:r>
        </a:p>
      </dgm:t>
    </dgm:pt>
    <dgm:pt modelId="{B04F2D42-F1ED-4954-BB56-F8F126783FAF}" type="parTrans" cxnId="{D31BA976-2D05-4B01-A91E-DB0F6317D48C}">
      <dgm:prSet/>
      <dgm:spPr/>
      <dgm:t>
        <a:bodyPr/>
        <a:lstStyle/>
        <a:p>
          <a:endParaRPr lang="en-CA"/>
        </a:p>
      </dgm:t>
    </dgm:pt>
    <dgm:pt modelId="{073D37EB-E716-4998-AC3C-ECF2B29444F3}" type="sibTrans" cxnId="{D31BA976-2D05-4B01-A91E-DB0F6317D48C}">
      <dgm:prSet/>
      <dgm:spPr/>
      <dgm:t>
        <a:bodyPr/>
        <a:lstStyle/>
        <a:p>
          <a:endParaRPr lang="en-CA"/>
        </a:p>
      </dgm:t>
    </dgm:pt>
    <dgm:pt modelId="{BCD56535-01D3-4710-B0E2-1A44072A95EC}">
      <dgm:prSet phldrT="[Text]"/>
      <dgm:spPr/>
      <dgm:t>
        <a:bodyPr/>
        <a:lstStyle/>
        <a:p>
          <a:r>
            <a:rPr lang="en-CA" dirty="0"/>
            <a:t>ISBN</a:t>
          </a:r>
        </a:p>
      </dgm:t>
    </dgm:pt>
    <dgm:pt modelId="{A265DEB6-02EC-4DB0-86C8-29259D133C76}" type="parTrans" cxnId="{C5E347F8-BF31-446E-8333-157EF09C7490}">
      <dgm:prSet/>
      <dgm:spPr/>
      <dgm:t>
        <a:bodyPr/>
        <a:lstStyle/>
        <a:p>
          <a:endParaRPr lang="en-CA"/>
        </a:p>
      </dgm:t>
    </dgm:pt>
    <dgm:pt modelId="{C7A368F8-B6EE-4ACA-A752-CA9A3B0F9E7A}" type="sibTrans" cxnId="{C5E347F8-BF31-446E-8333-157EF09C7490}">
      <dgm:prSet/>
      <dgm:spPr/>
      <dgm:t>
        <a:bodyPr/>
        <a:lstStyle/>
        <a:p>
          <a:endParaRPr lang="en-CA"/>
        </a:p>
      </dgm:t>
    </dgm:pt>
    <dgm:pt modelId="{E763FA51-4881-4DC9-971E-06A3AC5CF584}">
      <dgm:prSet phldrT="[Text]"/>
      <dgm:spPr/>
      <dgm:t>
        <a:bodyPr/>
        <a:lstStyle/>
        <a:p>
          <a:r>
            <a:rPr lang="en-CA"/>
            <a:t>Book-Rating</a:t>
          </a:r>
        </a:p>
      </dgm:t>
    </dgm:pt>
    <dgm:pt modelId="{B6C01D59-C266-40ED-B778-88D9382D3E65}" type="parTrans" cxnId="{CED9FB35-DF73-4A3F-BF23-B56FD02C0FC0}">
      <dgm:prSet/>
      <dgm:spPr/>
      <dgm:t>
        <a:bodyPr/>
        <a:lstStyle/>
        <a:p>
          <a:endParaRPr lang="en-CA"/>
        </a:p>
      </dgm:t>
    </dgm:pt>
    <dgm:pt modelId="{1E0C38A1-7C75-441A-B4D0-143106BC1B20}" type="sibTrans" cxnId="{CED9FB35-DF73-4A3F-BF23-B56FD02C0FC0}">
      <dgm:prSet/>
      <dgm:spPr/>
      <dgm:t>
        <a:bodyPr/>
        <a:lstStyle/>
        <a:p>
          <a:endParaRPr lang="en-CA"/>
        </a:p>
      </dgm:t>
    </dgm:pt>
    <dgm:pt modelId="{F0B7F2EB-9920-4AE6-9FD8-FB4CFAF4A402}">
      <dgm:prSet phldrT="[Text]"/>
      <dgm:spPr>
        <a:solidFill>
          <a:schemeClr val="accent2"/>
        </a:solidFill>
      </dgm:spPr>
      <dgm:t>
        <a:bodyPr/>
        <a:lstStyle/>
        <a:p>
          <a:r>
            <a:rPr lang="en-CA"/>
            <a:t>Genre</a:t>
          </a:r>
        </a:p>
      </dgm:t>
    </dgm:pt>
    <dgm:pt modelId="{6D31E156-AC8F-4B08-956B-88EF03225F1F}" type="parTrans" cxnId="{5E516FBD-4B86-429A-A3EE-BFAA9EE6276C}">
      <dgm:prSet/>
      <dgm:spPr/>
      <dgm:t>
        <a:bodyPr/>
        <a:lstStyle/>
        <a:p>
          <a:endParaRPr lang="en-CA"/>
        </a:p>
      </dgm:t>
    </dgm:pt>
    <dgm:pt modelId="{1416EC30-5DBC-466F-A4BE-610DC03F320E}" type="sibTrans" cxnId="{5E516FBD-4B86-429A-A3EE-BFAA9EE6276C}">
      <dgm:prSet/>
      <dgm:spPr/>
      <dgm:t>
        <a:bodyPr/>
        <a:lstStyle/>
        <a:p>
          <a:endParaRPr lang="en-CA"/>
        </a:p>
      </dgm:t>
    </dgm:pt>
    <dgm:pt modelId="{D972A1A4-D2F2-4AC2-9FEA-E6D38CACB26C}">
      <dgm:prSet phldrT="[Text]"/>
      <dgm:spPr>
        <a:solidFill>
          <a:schemeClr val="accent2"/>
        </a:solidFill>
      </dgm:spPr>
      <dgm:t>
        <a:bodyPr/>
        <a:lstStyle/>
        <a:p>
          <a:r>
            <a:rPr lang="en-CA"/>
            <a:t>series</a:t>
          </a:r>
        </a:p>
      </dgm:t>
    </dgm:pt>
    <dgm:pt modelId="{DF4E1E36-5332-4D3F-9B4D-7EFB68840531}" type="parTrans" cxnId="{30C341E3-33FA-4B48-9B08-D9CA3CF97850}">
      <dgm:prSet/>
      <dgm:spPr/>
      <dgm:t>
        <a:bodyPr/>
        <a:lstStyle/>
        <a:p>
          <a:endParaRPr lang="en-CA"/>
        </a:p>
      </dgm:t>
    </dgm:pt>
    <dgm:pt modelId="{13A47DE8-96F4-4F4F-AA01-1E500FFFB670}" type="sibTrans" cxnId="{30C341E3-33FA-4B48-9B08-D9CA3CF97850}">
      <dgm:prSet/>
      <dgm:spPr/>
      <dgm:t>
        <a:bodyPr/>
        <a:lstStyle/>
        <a:p>
          <a:endParaRPr lang="en-CA"/>
        </a:p>
      </dgm:t>
    </dgm:pt>
    <dgm:pt modelId="{B4E1CCA7-ABFD-4BCB-ABBD-FE57937676B7}">
      <dgm:prSet phldrT="[Text]"/>
      <dgm:spPr>
        <a:solidFill>
          <a:schemeClr val="accent2"/>
        </a:solidFill>
      </dgm:spPr>
      <dgm:t>
        <a:bodyPr/>
        <a:lstStyle/>
        <a:p>
          <a:r>
            <a:rPr lang="en-CA"/>
            <a:t>genres</a:t>
          </a:r>
        </a:p>
      </dgm:t>
    </dgm:pt>
    <dgm:pt modelId="{98C7C98A-200A-454A-99C2-D451603FC349}" type="parTrans" cxnId="{D483F34C-8AD4-4F87-BED7-95928FB849E4}">
      <dgm:prSet/>
      <dgm:spPr/>
      <dgm:t>
        <a:bodyPr/>
        <a:lstStyle/>
        <a:p>
          <a:endParaRPr lang="en-CA"/>
        </a:p>
      </dgm:t>
    </dgm:pt>
    <dgm:pt modelId="{8B257A5A-9CE6-4826-9950-C366F8ED5C3E}" type="sibTrans" cxnId="{D483F34C-8AD4-4F87-BED7-95928FB849E4}">
      <dgm:prSet/>
      <dgm:spPr/>
      <dgm:t>
        <a:bodyPr/>
        <a:lstStyle/>
        <a:p>
          <a:endParaRPr lang="en-CA"/>
        </a:p>
      </dgm:t>
    </dgm:pt>
    <dgm:pt modelId="{76140D46-868D-4984-B3BB-D629586738F8}">
      <dgm:prSet phldrT="[Text]"/>
      <dgm:spPr>
        <a:solidFill>
          <a:schemeClr val="accent2"/>
        </a:solidFill>
      </dgm:spPr>
      <dgm:t>
        <a:bodyPr/>
        <a:lstStyle/>
        <a:p>
          <a:r>
            <a:rPr lang="en-CA" dirty="0"/>
            <a:t>characters</a:t>
          </a:r>
        </a:p>
      </dgm:t>
    </dgm:pt>
    <dgm:pt modelId="{911A0A63-93E2-41F1-9508-14E69F894ADF}" type="parTrans" cxnId="{4196BBE6-DC7E-4147-B408-827D466F600F}">
      <dgm:prSet/>
      <dgm:spPr/>
      <dgm:t>
        <a:bodyPr/>
        <a:lstStyle/>
        <a:p>
          <a:endParaRPr lang="en-CA"/>
        </a:p>
      </dgm:t>
    </dgm:pt>
    <dgm:pt modelId="{5E8AB302-C72A-4C53-BE2F-4AE2D09AD1F4}" type="sibTrans" cxnId="{4196BBE6-DC7E-4147-B408-827D466F600F}">
      <dgm:prSet/>
      <dgm:spPr/>
      <dgm:t>
        <a:bodyPr/>
        <a:lstStyle/>
        <a:p>
          <a:endParaRPr lang="en-CA"/>
        </a:p>
      </dgm:t>
    </dgm:pt>
    <dgm:pt modelId="{635D1885-AE9A-4286-B0CD-ACE17A677588}">
      <dgm:prSet phldrT="[Text]"/>
      <dgm:spPr>
        <a:solidFill>
          <a:schemeClr val="accent2"/>
        </a:solidFill>
      </dgm:spPr>
      <dgm:t>
        <a:bodyPr/>
        <a:lstStyle/>
        <a:p>
          <a:r>
            <a:rPr lang="en-CA"/>
            <a:t>setting</a:t>
          </a:r>
        </a:p>
      </dgm:t>
    </dgm:pt>
    <dgm:pt modelId="{1D7D1564-A90C-499D-8F02-AD0A7F638777}" type="parTrans" cxnId="{4DFED60A-7B19-48A7-8550-7AE3D8A8E5C5}">
      <dgm:prSet/>
      <dgm:spPr/>
      <dgm:t>
        <a:bodyPr/>
        <a:lstStyle/>
        <a:p>
          <a:endParaRPr lang="en-CA"/>
        </a:p>
      </dgm:t>
    </dgm:pt>
    <dgm:pt modelId="{5FB64B54-9EC5-4CF5-824C-449E167D10FE}" type="sibTrans" cxnId="{4DFED60A-7B19-48A7-8550-7AE3D8A8E5C5}">
      <dgm:prSet/>
      <dgm:spPr/>
      <dgm:t>
        <a:bodyPr/>
        <a:lstStyle/>
        <a:p>
          <a:endParaRPr lang="en-CA"/>
        </a:p>
      </dgm:t>
    </dgm:pt>
    <dgm:pt modelId="{41D8F3DA-99BC-43CF-B4B0-BC8FABEA7AF8}">
      <dgm:prSet phldrT="[Text]"/>
      <dgm:spPr>
        <a:solidFill>
          <a:schemeClr val="accent2"/>
        </a:solidFill>
      </dgm:spPr>
      <dgm:t>
        <a:bodyPr/>
        <a:lstStyle/>
        <a:p>
          <a:r>
            <a:rPr lang="en-CA" dirty="0" err="1"/>
            <a:t>firstPublishDate</a:t>
          </a:r>
          <a:endParaRPr lang="en-CA" dirty="0"/>
        </a:p>
      </dgm:t>
    </dgm:pt>
    <dgm:pt modelId="{FC6C2458-7C7F-4B5E-8C31-73C122B3F80D}" type="parTrans" cxnId="{4DD19C2D-1997-4C5C-886D-2B0C075BDDAB}">
      <dgm:prSet/>
      <dgm:spPr/>
      <dgm:t>
        <a:bodyPr/>
        <a:lstStyle/>
        <a:p>
          <a:endParaRPr lang="en-CA"/>
        </a:p>
      </dgm:t>
    </dgm:pt>
    <dgm:pt modelId="{D525422B-FCFE-46BE-B0B1-82D386A4BA62}" type="sibTrans" cxnId="{4DD19C2D-1997-4C5C-886D-2B0C075BDDAB}">
      <dgm:prSet/>
      <dgm:spPr/>
      <dgm:t>
        <a:bodyPr/>
        <a:lstStyle/>
        <a:p>
          <a:endParaRPr lang="en-CA"/>
        </a:p>
      </dgm:t>
    </dgm:pt>
    <dgm:pt modelId="{90BD060F-E5E1-46FF-8A09-8579E045CA9B}">
      <dgm:prSet phldrT="[Text]"/>
      <dgm:spPr>
        <a:solidFill>
          <a:schemeClr val="accent2"/>
        </a:solidFill>
      </dgm:spPr>
      <dgm:t>
        <a:bodyPr/>
        <a:lstStyle/>
        <a:p>
          <a:r>
            <a:rPr lang="en-CA" dirty="0"/>
            <a:t>awards</a:t>
          </a:r>
        </a:p>
      </dgm:t>
    </dgm:pt>
    <dgm:pt modelId="{0BA2E207-707B-44BC-BCED-E1532509A3A4}" type="parTrans" cxnId="{F583A4FB-F714-44DA-84CA-DE97DA3CB13C}">
      <dgm:prSet/>
      <dgm:spPr/>
      <dgm:t>
        <a:bodyPr/>
        <a:lstStyle/>
        <a:p>
          <a:endParaRPr lang="en-CA"/>
        </a:p>
      </dgm:t>
    </dgm:pt>
    <dgm:pt modelId="{6E425EBB-ED04-4F52-9A31-D2895E10293B}" type="sibTrans" cxnId="{F583A4FB-F714-44DA-84CA-DE97DA3CB13C}">
      <dgm:prSet/>
      <dgm:spPr/>
      <dgm:t>
        <a:bodyPr/>
        <a:lstStyle/>
        <a:p>
          <a:endParaRPr lang="en-CA"/>
        </a:p>
      </dgm:t>
    </dgm:pt>
    <dgm:pt modelId="{A441B402-55E9-4FA4-B085-30FC877EE93A}">
      <dgm:prSet phldrT="[Text]"/>
      <dgm:spPr/>
      <dgm:t>
        <a:bodyPr/>
        <a:lstStyle/>
        <a:p>
          <a:r>
            <a:rPr lang="en-CA" sz="1400"/>
            <a:t>Book</a:t>
          </a:r>
        </a:p>
      </dgm:t>
    </dgm:pt>
    <dgm:pt modelId="{F278A9DE-9607-4100-AB25-194678268FD3}" type="parTrans" cxnId="{7B293DDA-6CA9-4618-ACF8-6737C834836A}">
      <dgm:prSet/>
      <dgm:spPr/>
      <dgm:t>
        <a:bodyPr/>
        <a:lstStyle/>
        <a:p>
          <a:endParaRPr lang="en-CA"/>
        </a:p>
      </dgm:t>
    </dgm:pt>
    <dgm:pt modelId="{4E6006AB-DFD6-4EF7-BF4C-A6445F0015CE}" type="sibTrans" cxnId="{7B293DDA-6CA9-4618-ACF8-6737C834836A}">
      <dgm:prSet/>
      <dgm:spPr/>
      <dgm:t>
        <a:bodyPr/>
        <a:lstStyle/>
        <a:p>
          <a:endParaRPr lang="en-CA"/>
        </a:p>
      </dgm:t>
    </dgm:pt>
    <dgm:pt modelId="{9CFC0A0A-3638-45B0-A9E9-7C11C53982F3}">
      <dgm:prSet phldrT="[Text]"/>
      <dgm:spPr/>
      <dgm:t>
        <a:bodyPr/>
        <a:lstStyle/>
        <a:p>
          <a:r>
            <a:rPr lang="en-CA" sz="1100"/>
            <a:t>ISBN</a:t>
          </a:r>
        </a:p>
      </dgm:t>
    </dgm:pt>
    <dgm:pt modelId="{5BDE2EFD-05AA-42D2-8DC1-E060E41DA82D}" type="parTrans" cxnId="{0424A1DC-7984-4576-91EC-7073114EC57D}">
      <dgm:prSet/>
      <dgm:spPr/>
      <dgm:t>
        <a:bodyPr/>
        <a:lstStyle/>
        <a:p>
          <a:endParaRPr lang="en-CA"/>
        </a:p>
      </dgm:t>
    </dgm:pt>
    <dgm:pt modelId="{E8D5652A-21D3-4413-A851-47892AABEB12}" type="sibTrans" cxnId="{0424A1DC-7984-4576-91EC-7073114EC57D}">
      <dgm:prSet/>
      <dgm:spPr/>
      <dgm:t>
        <a:bodyPr/>
        <a:lstStyle/>
        <a:p>
          <a:endParaRPr lang="en-CA"/>
        </a:p>
      </dgm:t>
    </dgm:pt>
    <dgm:pt modelId="{26FE8E05-1DEB-4F79-8FE2-A4C70969B977}">
      <dgm:prSet phldrT="[Text]" custT="1"/>
      <dgm:spPr/>
      <dgm:t>
        <a:bodyPr/>
        <a:lstStyle/>
        <a:p>
          <a:r>
            <a:rPr lang="en-CA" sz="1200" b="1" dirty="0"/>
            <a:t>Book-Title</a:t>
          </a:r>
        </a:p>
      </dgm:t>
    </dgm:pt>
    <dgm:pt modelId="{E3C4A642-2F72-47FA-8404-04ADCB26D127}" type="parTrans" cxnId="{F1FFECF0-AC76-406E-9345-AD93D688E259}">
      <dgm:prSet/>
      <dgm:spPr/>
      <dgm:t>
        <a:bodyPr/>
        <a:lstStyle/>
        <a:p>
          <a:endParaRPr lang="en-CA"/>
        </a:p>
      </dgm:t>
    </dgm:pt>
    <dgm:pt modelId="{D4A49586-4485-4D2C-92A8-959A34AB54F6}" type="sibTrans" cxnId="{F1FFECF0-AC76-406E-9345-AD93D688E259}">
      <dgm:prSet/>
      <dgm:spPr/>
      <dgm:t>
        <a:bodyPr/>
        <a:lstStyle/>
        <a:p>
          <a:endParaRPr lang="en-CA"/>
        </a:p>
      </dgm:t>
    </dgm:pt>
    <dgm:pt modelId="{7106EB91-1A1A-47EE-A370-C30547F3DBEE}">
      <dgm:prSet phldrT="[Text]" custT="1"/>
      <dgm:spPr/>
      <dgm:t>
        <a:bodyPr/>
        <a:lstStyle/>
        <a:p>
          <a:r>
            <a:rPr lang="en-CA" sz="1200" b="1" dirty="0"/>
            <a:t>Book-Author</a:t>
          </a:r>
        </a:p>
      </dgm:t>
    </dgm:pt>
    <dgm:pt modelId="{1E5CC393-DB5A-4B22-8A2B-23273C6DA030}" type="parTrans" cxnId="{280BD9D9-8DCF-411C-8344-81AB97916E8D}">
      <dgm:prSet/>
      <dgm:spPr/>
      <dgm:t>
        <a:bodyPr/>
        <a:lstStyle/>
        <a:p>
          <a:endParaRPr lang="en-CA"/>
        </a:p>
      </dgm:t>
    </dgm:pt>
    <dgm:pt modelId="{CB96E101-F7C4-443C-AA50-3F8CC7D1D701}" type="sibTrans" cxnId="{280BD9D9-8DCF-411C-8344-81AB97916E8D}">
      <dgm:prSet/>
      <dgm:spPr/>
      <dgm:t>
        <a:bodyPr/>
        <a:lstStyle/>
        <a:p>
          <a:endParaRPr lang="en-CA"/>
        </a:p>
      </dgm:t>
    </dgm:pt>
    <dgm:pt modelId="{C62A37A9-9D79-4B34-B5C6-EDFB49E10B11}">
      <dgm:prSet phldrT="[Text]"/>
      <dgm:spPr/>
      <dgm:t>
        <a:bodyPr/>
        <a:lstStyle/>
        <a:p>
          <a:r>
            <a:rPr lang="en-CA" sz="1100"/>
            <a:t>Year-Of-Publication</a:t>
          </a:r>
        </a:p>
      </dgm:t>
    </dgm:pt>
    <dgm:pt modelId="{AB474D2B-FD4C-4CC0-93DE-D691BE3F4A0A}" type="parTrans" cxnId="{9C1A9909-1832-4BE4-981B-15191E13AC5B}">
      <dgm:prSet/>
      <dgm:spPr/>
      <dgm:t>
        <a:bodyPr/>
        <a:lstStyle/>
        <a:p>
          <a:endParaRPr lang="en-CA"/>
        </a:p>
      </dgm:t>
    </dgm:pt>
    <dgm:pt modelId="{1AAA311D-17E0-4266-B093-C4F2C60E3E0A}" type="sibTrans" cxnId="{9C1A9909-1832-4BE4-981B-15191E13AC5B}">
      <dgm:prSet/>
      <dgm:spPr/>
      <dgm:t>
        <a:bodyPr/>
        <a:lstStyle/>
        <a:p>
          <a:endParaRPr lang="en-CA"/>
        </a:p>
      </dgm:t>
    </dgm:pt>
    <dgm:pt modelId="{5809D80C-F6BC-4222-9D3E-5A84529E7050}">
      <dgm:prSet phldrT="[Text]"/>
      <dgm:spPr/>
      <dgm:t>
        <a:bodyPr/>
        <a:lstStyle/>
        <a:p>
          <a:r>
            <a:rPr lang="en-CA" sz="1100"/>
            <a:t>Publisher</a:t>
          </a:r>
        </a:p>
      </dgm:t>
    </dgm:pt>
    <dgm:pt modelId="{FA4E7EA0-A1AA-49A4-8CD5-2026614A3C3C}" type="parTrans" cxnId="{05BFB3D7-A0AD-42A2-84C4-6CE2E202A4EA}">
      <dgm:prSet/>
      <dgm:spPr/>
      <dgm:t>
        <a:bodyPr/>
        <a:lstStyle/>
        <a:p>
          <a:endParaRPr lang="en-CA"/>
        </a:p>
      </dgm:t>
    </dgm:pt>
    <dgm:pt modelId="{B3DC3AE4-7E84-4E6F-B814-BF2EA89C6894}" type="sibTrans" cxnId="{05BFB3D7-A0AD-42A2-84C4-6CE2E202A4EA}">
      <dgm:prSet/>
      <dgm:spPr/>
      <dgm:t>
        <a:bodyPr/>
        <a:lstStyle/>
        <a:p>
          <a:endParaRPr lang="en-CA"/>
        </a:p>
      </dgm:t>
    </dgm:pt>
    <dgm:pt modelId="{DC7992D5-D936-4881-A402-CB7756F57D67}">
      <dgm:prSet phldrT="[Text]"/>
      <dgm:spPr>
        <a:solidFill>
          <a:schemeClr val="accent2"/>
        </a:solidFill>
      </dgm:spPr>
      <dgm:t>
        <a:bodyPr/>
        <a:lstStyle/>
        <a:p>
          <a:r>
            <a:rPr lang="en-CA" b="1" dirty="0"/>
            <a:t>Book-Title</a:t>
          </a:r>
          <a:endParaRPr lang="en-CA" dirty="0"/>
        </a:p>
      </dgm:t>
    </dgm:pt>
    <dgm:pt modelId="{B4F90005-36DD-4453-B246-66CAE7BEFE32}" type="parTrans" cxnId="{0B4298BA-DE44-43B2-BB6A-7E680120481C}">
      <dgm:prSet/>
      <dgm:spPr/>
      <dgm:t>
        <a:bodyPr/>
        <a:lstStyle/>
        <a:p>
          <a:endParaRPr lang="en-CA"/>
        </a:p>
      </dgm:t>
    </dgm:pt>
    <dgm:pt modelId="{740B822E-DB76-4585-AF26-52CFA6F7BFDC}" type="sibTrans" cxnId="{0B4298BA-DE44-43B2-BB6A-7E680120481C}">
      <dgm:prSet/>
      <dgm:spPr/>
      <dgm:t>
        <a:bodyPr/>
        <a:lstStyle/>
        <a:p>
          <a:endParaRPr lang="en-CA"/>
        </a:p>
      </dgm:t>
    </dgm:pt>
    <dgm:pt modelId="{CD422294-7479-4A36-A0AE-F59F9AC88A70}">
      <dgm:prSet/>
      <dgm:spPr/>
      <dgm:t>
        <a:bodyPr/>
        <a:lstStyle/>
        <a:p>
          <a:r>
            <a:rPr lang="en-CA" b="1" dirty="0"/>
            <a:t>Book-Author</a:t>
          </a:r>
        </a:p>
      </dgm:t>
    </dgm:pt>
    <dgm:pt modelId="{88A976B1-EEC9-4476-9C2F-A79A684121BA}" type="parTrans" cxnId="{EF3B5398-D3FB-4F64-A37B-54BDE34903BD}">
      <dgm:prSet/>
      <dgm:spPr/>
      <dgm:t>
        <a:bodyPr/>
        <a:lstStyle/>
        <a:p>
          <a:endParaRPr lang="en-CA"/>
        </a:p>
      </dgm:t>
    </dgm:pt>
    <dgm:pt modelId="{674D74A3-7A75-4542-AF09-CE225031C5A2}" type="sibTrans" cxnId="{EF3B5398-D3FB-4F64-A37B-54BDE34903BD}">
      <dgm:prSet/>
      <dgm:spPr/>
      <dgm:t>
        <a:bodyPr/>
        <a:lstStyle/>
        <a:p>
          <a:endParaRPr lang="en-CA"/>
        </a:p>
      </dgm:t>
    </dgm:pt>
    <dgm:pt modelId="{5D586DEA-6D62-4948-8BF2-0F5953B85347}" type="pres">
      <dgm:prSet presAssocID="{06D3C702-BF47-46E0-9D17-7D933B96A72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075E6A-1BAB-4072-A2C1-C0DDB244172E}" type="pres">
      <dgm:prSet presAssocID="{36C8E031-977E-4756-94D7-60FF897DDA91}" presName="centerShape" presStyleLbl="node0" presStyleIdx="0" presStyleCnt="1"/>
      <dgm:spPr/>
    </dgm:pt>
    <dgm:pt modelId="{56C8714F-88E8-4CE0-88C6-8D6796760C4E}" type="pres">
      <dgm:prSet presAssocID="{B6B46D66-3230-4581-95B4-20888E6A379D}" presName="parTrans" presStyleLbl="bgSibTrans2D1" presStyleIdx="0" presStyleCnt="4"/>
      <dgm:spPr/>
    </dgm:pt>
    <dgm:pt modelId="{ECDD9940-4D86-4C40-B0CD-1EA174D0C618}" type="pres">
      <dgm:prSet presAssocID="{FE5E7621-C27E-4517-BA18-BBCAB770CABA}" presName="node" presStyleLbl="node1" presStyleIdx="0" presStyleCnt="4">
        <dgm:presLayoutVars>
          <dgm:bulletEnabled val="1"/>
        </dgm:presLayoutVars>
      </dgm:prSet>
      <dgm:spPr/>
    </dgm:pt>
    <dgm:pt modelId="{3B0F889B-A016-4E44-B3D3-4D64C63F6667}" type="pres">
      <dgm:prSet presAssocID="{F278A9DE-9607-4100-AB25-194678268FD3}" presName="parTrans" presStyleLbl="bgSibTrans2D1" presStyleIdx="1" presStyleCnt="4"/>
      <dgm:spPr/>
    </dgm:pt>
    <dgm:pt modelId="{30F137DA-A515-4F9C-9D0D-DEE578ACEBB2}" type="pres">
      <dgm:prSet presAssocID="{A441B402-55E9-4FA4-B085-30FC877EE93A}" presName="node" presStyleLbl="node1" presStyleIdx="1" presStyleCnt="4">
        <dgm:presLayoutVars>
          <dgm:bulletEnabled val="1"/>
        </dgm:presLayoutVars>
      </dgm:prSet>
      <dgm:spPr/>
    </dgm:pt>
    <dgm:pt modelId="{819C8AC8-AA65-4F34-869C-B0A1F22B1D1F}" type="pres">
      <dgm:prSet presAssocID="{81D69C28-F096-4500-9E0B-144584A10A68}" presName="parTrans" presStyleLbl="bgSibTrans2D1" presStyleIdx="2" presStyleCnt="4"/>
      <dgm:spPr/>
    </dgm:pt>
    <dgm:pt modelId="{400EE771-EB76-4BEA-931C-D409A9DF0A13}" type="pres">
      <dgm:prSet presAssocID="{F900CC73-FDCF-4779-BA42-32B0E683C54A}" presName="node" presStyleLbl="node1" presStyleIdx="2" presStyleCnt="4">
        <dgm:presLayoutVars>
          <dgm:bulletEnabled val="1"/>
        </dgm:presLayoutVars>
      </dgm:prSet>
      <dgm:spPr/>
    </dgm:pt>
    <dgm:pt modelId="{A93FC7CA-8906-442D-B8F2-3C0CD0A5F6C8}" type="pres">
      <dgm:prSet presAssocID="{6D31E156-AC8F-4B08-956B-88EF03225F1F}" presName="parTrans" presStyleLbl="bgSibTrans2D1" presStyleIdx="3" presStyleCnt="4"/>
      <dgm:spPr/>
    </dgm:pt>
    <dgm:pt modelId="{FC0B0C33-37F5-4C21-AD72-645B78CEB7EE}" type="pres">
      <dgm:prSet presAssocID="{F0B7F2EB-9920-4AE6-9FD8-FB4CFAF4A402}" presName="node" presStyleLbl="node1" presStyleIdx="3" presStyleCnt="4">
        <dgm:presLayoutVars>
          <dgm:bulletEnabled val="1"/>
        </dgm:presLayoutVars>
      </dgm:prSet>
      <dgm:spPr/>
    </dgm:pt>
  </dgm:ptLst>
  <dgm:cxnLst>
    <dgm:cxn modelId="{7E09B500-DA3E-4A38-845A-1EDC9AE50917}" type="presOf" srcId="{A441B402-55E9-4FA4-B085-30FC877EE93A}" destId="{30F137DA-A515-4F9C-9D0D-DEE578ACEBB2}" srcOrd="0" destOrd="0" presId="urn:microsoft.com/office/officeart/2005/8/layout/radial4"/>
    <dgm:cxn modelId="{9C1A9909-1832-4BE4-981B-15191E13AC5B}" srcId="{A441B402-55E9-4FA4-B085-30FC877EE93A}" destId="{C62A37A9-9D79-4B34-B5C6-EDFB49E10B11}" srcOrd="3" destOrd="0" parTransId="{AB474D2B-FD4C-4CC0-93DE-D691BE3F4A0A}" sibTransId="{1AAA311D-17E0-4266-B093-C4F2C60E3E0A}"/>
    <dgm:cxn modelId="{0452AC0A-96BA-422B-9815-5946FF30B290}" type="presOf" srcId="{26FE8E05-1DEB-4F79-8FE2-A4C70969B977}" destId="{30F137DA-A515-4F9C-9D0D-DEE578ACEBB2}" srcOrd="0" destOrd="2" presId="urn:microsoft.com/office/officeart/2005/8/layout/radial4"/>
    <dgm:cxn modelId="{4DFED60A-7B19-48A7-8550-7AE3D8A8E5C5}" srcId="{F0B7F2EB-9920-4AE6-9FD8-FB4CFAF4A402}" destId="{635D1885-AE9A-4286-B0CD-ACE17A677588}" srcOrd="3" destOrd="0" parTransId="{1D7D1564-A90C-499D-8F02-AD0A7F638777}" sibTransId="{5FB64B54-9EC5-4CF5-824C-449E167D10FE}"/>
    <dgm:cxn modelId="{E465930D-2327-47C8-B301-119614CDEEA4}" type="presOf" srcId="{EA51F139-3AE9-40D0-A447-2165578752F7}" destId="{ECDD9940-4D86-4C40-B0CD-1EA174D0C618}" srcOrd="0" destOrd="2" presId="urn:microsoft.com/office/officeart/2005/8/layout/radial4"/>
    <dgm:cxn modelId="{3D07EA14-D38F-412C-B162-204CB812A588}" type="presOf" srcId="{F278A9DE-9607-4100-AB25-194678268FD3}" destId="{3B0F889B-A016-4E44-B3D3-4D64C63F6667}" srcOrd="0" destOrd="0" presId="urn:microsoft.com/office/officeart/2005/8/layout/radial4"/>
    <dgm:cxn modelId="{D2A60116-97CC-4C53-9E88-0D8313EC78F9}" type="presOf" srcId="{76140D46-868D-4984-B3BB-D629586738F8}" destId="{FC0B0C33-37F5-4C21-AD72-645B78CEB7EE}" srcOrd="0" destOrd="3" presId="urn:microsoft.com/office/officeart/2005/8/layout/radial4"/>
    <dgm:cxn modelId="{6340611C-F043-4540-AB39-999FB46EBCD1}" type="presOf" srcId="{6D31E156-AC8F-4B08-956B-88EF03225F1F}" destId="{A93FC7CA-8906-442D-B8F2-3C0CD0A5F6C8}" srcOrd="0" destOrd="0" presId="urn:microsoft.com/office/officeart/2005/8/layout/radial4"/>
    <dgm:cxn modelId="{CED40622-29FB-474D-952A-89128D591187}" type="presOf" srcId="{CD422294-7479-4A36-A0AE-F59F9AC88A70}" destId="{FC0B0C33-37F5-4C21-AD72-645B78CEB7EE}" srcOrd="0" destOrd="8" presId="urn:microsoft.com/office/officeart/2005/8/layout/radial4"/>
    <dgm:cxn modelId="{01122322-39F9-47F9-871C-9D35DCE458BD}" type="presOf" srcId="{B4E1CCA7-ABFD-4BCB-ABBD-FE57937676B7}" destId="{FC0B0C33-37F5-4C21-AD72-645B78CEB7EE}" srcOrd="0" destOrd="2" presId="urn:microsoft.com/office/officeart/2005/8/layout/radial4"/>
    <dgm:cxn modelId="{4DD19C2D-1997-4C5C-886D-2B0C075BDDAB}" srcId="{F0B7F2EB-9920-4AE6-9FD8-FB4CFAF4A402}" destId="{41D8F3DA-99BC-43CF-B4B0-BC8FABEA7AF8}" srcOrd="4" destOrd="0" parTransId="{FC6C2458-7C7F-4B5E-8C31-73C122B3F80D}" sibTransId="{D525422B-FCFE-46BE-B0B1-82D386A4BA62}"/>
    <dgm:cxn modelId="{E36DC62E-45C5-4330-A458-908B9C16C5CC}" type="presOf" srcId="{C62A37A9-9D79-4B34-B5C6-EDFB49E10B11}" destId="{30F137DA-A515-4F9C-9D0D-DEE578ACEBB2}" srcOrd="0" destOrd="4" presId="urn:microsoft.com/office/officeart/2005/8/layout/radial4"/>
    <dgm:cxn modelId="{CED9FB35-DF73-4A3F-BF23-B56FD02C0FC0}" srcId="{F900CC73-FDCF-4779-BA42-32B0E683C54A}" destId="{E763FA51-4881-4DC9-971E-06A3AC5CF584}" srcOrd="2" destOrd="0" parTransId="{B6C01D59-C266-40ED-B778-88D9382D3E65}" sibTransId="{1E0C38A1-7C75-441A-B4D0-143106BC1B20}"/>
    <dgm:cxn modelId="{7DCFBB45-B2A5-47B0-B049-74726AB881B3}" type="presOf" srcId="{B6B46D66-3230-4581-95B4-20888E6A379D}" destId="{56C8714F-88E8-4CE0-88C6-8D6796760C4E}" srcOrd="0" destOrd="0" presId="urn:microsoft.com/office/officeart/2005/8/layout/radial4"/>
    <dgm:cxn modelId="{EEB32E67-B73D-419E-A652-9B40EE74D770}" type="presOf" srcId="{E763FA51-4881-4DC9-971E-06A3AC5CF584}" destId="{400EE771-EB76-4BEA-931C-D409A9DF0A13}" srcOrd="0" destOrd="3" presId="urn:microsoft.com/office/officeart/2005/8/layout/radial4"/>
    <dgm:cxn modelId="{16A4414A-8D97-4619-829B-F4C652CCD99E}" type="presOf" srcId="{36C8E031-977E-4756-94D7-60FF897DDA91}" destId="{F3075E6A-1BAB-4072-A2C1-C0DDB244172E}" srcOrd="0" destOrd="0" presId="urn:microsoft.com/office/officeart/2005/8/layout/radial4"/>
    <dgm:cxn modelId="{D483F34C-8AD4-4F87-BED7-95928FB849E4}" srcId="{F0B7F2EB-9920-4AE6-9FD8-FB4CFAF4A402}" destId="{B4E1CCA7-ABFD-4BCB-ABBD-FE57937676B7}" srcOrd="1" destOrd="0" parTransId="{98C7C98A-200A-454A-99C2-D451603FC349}" sibTransId="{8B257A5A-9CE6-4826-9950-C366F8ED5C3E}"/>
    <dgm:cxn modelId="{1A17BB55-E712-4D35-B050-8E2FCD296343}" type="presOf" srcId="{F900CC73-FDCF-4779-BA42-32B0E683C54A}" destId="{400EE771-EB76-4BEA-931C-D409A9DF0A13}" srcOrd="0" destOrd="0" presId="urn:microsoft.com/office/officeart/2005/8/layout/radial4"/>
    <dgm:cxn modelId="{D31BA976-2D05-4B01-A91E-DB0F6317D48C}" srcId="{F900CC73-FDCF-4779-BA42-32B0E683C54A}" destId="{E9FB9750-AF5C-416A-9D8A-B2320CDA545D}" srcOrd="0" destOrd="0" parTransId="{B04F2D42-F1ED-4954-BB56-F8F126783FAF}" sibTransId="{073D37EB-E716-4998-AC3C-ECF2B29444F3}"/>
    <dgm:cxn modelId="{3E815477-6EB4-4AD2-BE2A-9801D3138FEA}" type="presOf" srcId="{06D3C702-BF47-46E0-9D17-7D933B96A72D}" destId="{5D586DEA-6D62-4948-8BF2-0F5953B85347}" srcOrd="0" destOrd="0" presId="urn:microsoft.com/office/officeart/2005/8/layout/radial4"/>
    <dgm:cxn modelId="{795D5D59-532C-4014-B3FB-559A2381FAF6}" type="presOf" srcId="{FE5E7621-C27E-4517-BA18-BBCAB770CABA}" destId="{ECDD9940-4D86-4C40-B0CD-1EA174D0C618}" srcOrd="0" destOrd="0" presId="urn:microsoft.com/office/officeart/2005/8/layout/radial4"/>
    <dgm:cxn modelId="{286B1C7E-C050-4900-AB22-BC8E27026517}" type="presOf" srcId="{F0B7F2EB-9920-4AE6-9FD8-FB4CFAF4A402}" destId="{FC0B0C33-37F5-4C21-AD72-645B78CEB7EE}" srcOrd="0" destOrd="0" presId="urn:microsoft.com/office/officeart/2005/8/layout/radial4"/>
    <dgm:cxn modelId="{854B477F-B62E-4F9D-B9AC-2215ADD5944F}" type="presOf" srcId="{E9FB9750-AF5C-416A-9D8A-B2320CDA545D}" destId="{400EE771-EB76-4BEA-931C-D409A9DF0A13}" srcOrd="0" destOrd="1" presId="urn:microsoft.com/office/officeart/2005/8/layout/radial4"/>
    <dgm:cxn modelId="{9452F47F-2739-432C-89C3-832B71D4155E}" type="presOf" srcId="{D972A1A4-D2F2-4AC2-9FEA-E6D38CACB26C}" destId="{FC0B0C33-37F5-4C21-AD72-645B78CEB7EE}" srcOrd="0" destOrd="1" presId="urn:microsoft.com/office/officeart/2005/8/layout/radial4"/>
    <dgm:cxn modelId="{74E25881-9938-48E6-B9F8-122832A300AA}" type="presOf" srcId="{9CFC0A0A-3638-45B0-A9E9-7C11C53982F3}" destId="{30F137DA-A515-4F9C-9D0D-DEE578ACEBB2}" srcOrd="0" destOrd="1" presId="urn:microsoft.com/office/officeart/2005/8/layout/radial4"/>
    <dgm:cxn modelId="{A241F983-7489-4A53-B2C2-5E2AF0A1E438}" type="presOf" srcId="{7106EB91-1A1A-47EE-A370-C30547F3DBEE}" destId="{30F137DA-A515-4F9C-9D0D-DEE578ACEBB2}" srcOrd="0" destOrd="3" presId="urn:microsoft.com/office/officeart/2005/8/layout/radial4"/>
    <dgm:cxn modelId="{E82E4786-3341-457B-AC8D-B1CCD41A85DB}" type="presOf" srcId="{90BD060F-E5E1-46FF-8A09-8579E045CA9B}" destId="{FC0B0C33-37F5-4C21-AD72-645B78CEB7EE}" srcOrd="0" destOrd="6" presId="urn:microsoft.com/office/officeart/2005/8/layout/radial4"/>
    <dgm:cxn modelId="{2957D788-BF04-42F9-9AC6-B40CF8D72E65}" type="presOf" srcId="{172857AB-1A67-43F3-A2EB-20756D9DCB10}" destId="{ECDD9940-4D86-4C40-B0CD-1EA174D0C618}" srcOrd="0" destOrd="3" presId="urn:microsoft.com/office/officeart/2005/8/layout/radial4"/>
    <dgm:cxn modelId="{5D8E458D-6B7F-4815-B7A3-C2D1F3F368AF}" type="presOf" srcId="{496461DA-5214-4E9E-B11D-BC27B1E84C8F}" destId="{ECDD9940-4D86-4C40-B0CD-1EA174D0C618}" srcOrd="0" destOrd="1" presId="urn:microsoft.com/office/officeart/2005/8/layout/radial4"/>
    <dgm:cxn modelId="{EF3B5398-D3FB-4F64-A37B-54BDE34903BD}" srcId="{F0B7F2EB-9920-4AE6-9FD8-FB4CFAF4A402}" destId="{CD422294-7479-4A36-A0AE-F59F9AC88A70}" srcOrd="7" destOrd="0" parTransId="{88A976B1-EEC9-4476-9C2F-A79A684121BA}" sibTransId="{674D74A3-7A75-4542-AF09-CE225031C5A2}"/>
    <dgm:cxn modelId="{ECC2FB9B-36E8-4EB8-85AF-B20A27316BAD}" type="presOf" srcId="{635D1885-AE9A-4286-B0CD-ACE17A677588}" destId="{FC0B0C33-37F5-4C21-AD72-645B78CEB7EE}" srcOrd="0" destOrd="4" presId="urn:microsoft.com/office/officeart/2005/8/layout/radial4"/>
    <dgm:cxn modelId="{AE0C839D-DA4F-424A-BB75-04523DEC5EF4}" type="presOf" srcId="{81D69C28-F096-4500-9E0B-144584A10A68}" destId="{819C8AC8-AA65-4F34-869C-B0A1F22B1D1F}" srcOrd="0" destOrd="0" presId="urn:microsoft.com/office/officeart/2005/8/layout/radial4"/>
    <dgm:cxn modelId="{1955819F-DA2A-460A-883B-E013629C3B79}" type="presOf" srcId="{41D8F3DA-99BC-43CF-B4B0-BC8FABEA7AF8}" destId="{FC0B0C33-37F5-4C21-AD72-645B78CEB7EE}" srcOrd="0" destOrd="5" presId="urn:microsoft.com/office/officeart/2005/8/layout/radial4"/>
    <dgm:cxn modelId="{D0B380A1-ED9B-4104-9E01-2A1889CB839D}" srcId="{FE5E7621-C27E-4517-BA18-BBCAB770CABA}" destId="{EA51F139-3AE9-40D0-A447-2165578752F7}" srcOrd="1" destOrd="0" parTransId="{ADF41000-3F86-4807-AA5D-DE186CD534EE}" sibTransId="{0E890BBC-70FD-4F27-A8B4-47BA829850EF}"/>
    <dgm:cxn modelId="{F09EB7AA-B5E3-49E4-9467-98AB87DE970A}" type="presOf" srcId="{BCD56535-01D3-4710-B0E2-1A44072A95EC}" destId="{400EE771-EB76-4BEA-931C-D409A9DF0A13}" srcOrd="0" destOrd="2" presId="urn:microsoft.com/office/officeart/2005/8/layout/radial4"/>
    <dgm:cxn modelId="{20C339AD-8D05-4C84-BC85-A7344094D117}" srcId="{06D3C702-BF47-46E0-9D17-7D933B96A72D}" destId="{36C8E031-977E-4756-94D7-60FF897DDA91}" srcOrd="0" destOrd="0" parTransId="{778C106E-C99A-4964-805F-2EA267CEC5CD}" sibTransId="{24935D49-0C70-4385-A5EC-34C434AA9AFC}"/>
    <dgm:cxn modelId="{A5D94DBA-EACA-43A0-8468-AB80DDEEA15E}" srcId="{FE5E7621-C27E-4517-BA18-BBCAB770CABA}" destId="{496461DA-5214-4E9E-B11D-BC27B1E84C8F}" srcOrd="0" destOrd="0" parTransId="{2C1F4245-9672-46FE-BD4D-4E2647107B6E}" sibTransId="{56F8B241-21BC-4E47-80E0-9ACD45899C24}"/>
    <dgm:cxn modelId="{0B4298BA-DE44-43B2-BB6A-7E680120481C}" srcId="{F0B7F2EB-9920-4AE6-9FD8-FB4CFAF4A402}" destId="{DC7992D5-D936-4881-A402-CB7756F57D67}" srcOrd="6" destOrd="0" parTransId="{B4F90005-36DD-4453-B246-66CAE7BEFE32}" sibTransId="{740B822E-DB76-4585-AF26-52CFA6F7BFDC}"/>
    <dgm:cxn modelId="{5E516FBD-4B86-429A-A3EE-BFAA9EE6276C}" srcId="{36C8E031-977E-4756-94D7-60FF897DDA91}" destId="{F0B7F2EB-9920-4AE6-9FD8-FB4CFAF4A402}" srcOrd="3" destOrd="0" parTransId="{6D31E156-AC8F-4B08-956B-88EF03225F1F}" sibTransId="{1416EC30-5DBC-466F-A4BE-610DC03F320E}"/>
    <dgm:cxn modelId="{85DF06CC-7A27-4074-BBF0-1BD9B4ACA300}" type="presOf" srcId="{DC7992D5-D936-4881-A402-CB7756F57D67}" destId="{FC0B0C33-37F5-4C21-AD72-645B78CEB7EE}" srcOrd="0" destOrd="7" presId="urn:microsoft.com/office/officeart/2005/8/layout/radial4"/>
    <dgm:cxn modelId="{C1473ECD-4641-4484-BFB2-C31E8859CF66}" srcId="{36C8E031-977E-4756-94D7-60FF897DDA91}" destId="{F900CC73-FDCF-4779-BA42-32B0E683C54A}" srcOrd="2" destOrd="0" parTransId="{81D69C28-F096-4500-9E0B-144584A10A68}" sibTransId="{B59B3816-3888-4BDE-B6C8-5008F185ED4A}"/>
    <dgm:cxn modelId="{569BA4D7-7DB0-45A2-B2E7-792B670FD571}" type="presOf" srcId="{5809D80C-F6BC-4222-9D3E-5A84529E7050}" destId="{30F137DA-A515-4F9C-9D0D-DEE578ACEBB2}" srcOrd="0" destOrd="5" presId="urn:microsoft.com/office/officeart/2005/8/layout/radial4"/>
    <dgm:cxn modelId="{05BFB3D7-A0AD-42A2-84C4-6CE2E202A4EA}" srcId="{A441B402-55E9-4FA4-B085-30FC877EE93A}" destId="{5809D80C-F6BC-4222-9D3E-5A84529E7050}" srcOrd="4" destOrd="0" parTransId="{FA4E7EA0-A1AA-49A4-8CD5-2026614A3C3C}" sibTransId="{B3DC3AE4-7E84-4E6F-B814-BF2EA89C6894}"/>
    <dgm:cxn modelId="{280BD9D9-8DCF-411C-8344-81AB97916E8D}" srcId="{A441B402-55E9-4FA4-B085-30FC877EE93A}" destId="{7106EB91-1A1A-47EE-A370-C30547F3DBEE}" srcOrd="2" destOrd="0" parTransId="{1E5CC393-DB5A-4B22-8A2B-23273C6DA030}" sibTransId="{CB96E101-F7C4-443C-AA50-3F8CC7D1D701}"/>
    <dgm:cxn modelId="{7B293DDA-6CA9-4618-ACF8-6737C834836A}" srcId="{36C8E031-977E-4756-94D7-60FF897DDA91}" destId="{A441B402-55E9-4FA4-B085-30FC877EE93A}" srcOrd="1" destOrd="0" parTransId="{F278A9DE-9607-4100-AB25-194678268FD3}" sibTransId="{4E6006AB-DFD6-4EF7-BF4C-A6445F0015CE}"/>
    <dgm:cxn modelId="{BF067CDA-183E-4C34-9A0F-A66BA962A7B0}" srcId="{FE5E7621-C27E-4517-BA18-BBCAB770CABA}" destId="{172857AB-1A67-43F3-A2EB-20756D9DCB10}" srcOrd="2" destOrd="0" parTransId="{2546D470-E963-41BC-9FFE-33193BC8C9F4}" sibTransId="{4A07F20E-573B-4586-A1C2-C504DFE373C8}"/>
    <dgm:cxn modelId="{0424A1DC-7984-4576-91EC-7073114EC57D}" srcId="{A441B402-55E9-4FA4-B085-30FC877EE93A}" destId="{9CFC0A0A-3638-45B0-A9E9-7C11C53982F3}" srcOrd="0" destOrd="0" parTransId="{5BDE2EFD-05AA-42D2-8DC1-E060E41DA82D}" sibTransId="{E8D5652A-21D3-4413-A851-47892AABEB12}"/>
    <dgm:cxn modelId="{30C341E3-33FA-4B48-9B08-D9CA3CF97850}" srcId="{F0B7F2EB-9920-4AE6-9FD8-FB4CFAF4A402}" destId="{D972A1A4-D2F2-4AC2-9FEA-E6D38CACB26C}" srcOrd="0" destOrd="0" parTransId="{DF4E1E36-5332-4D3F-9B4D-7EFB68840531}" sibTransId="{13A47DE8-96F4-4F4F-AA01-1E500FFFB670}"/>
    <dgm:cxn modelId="{4196BBE6-DC7E-4147-B408-827D466F600F}" srcId="{F0B7F2EB-9920-4AE6-9FD8-FB4CFAF4A402}" destId="{76140D46-868D-4984-B3BB-D629586738F8}" srcOrd="2" destOrd="0" parTransId="{911A0A63-93E2-41F1-9508-14E69F894ADF}" sibTransId="{5E8AB302-C72A-4C53-BE2F-4AE2D09AD1F4}"/>
    <dgm:cxn modelId="{9A6F54F0-F3FF-48BD-8B4A-BEDCEC8F93EB}" srcId="{36C8E031-977E-4756-94D7-60FF897DDA91}" destId="{FE5E7621-C27E-4517-BA18-BBCAB770CABA}" srcOrd="0" destOrd="0" parTransId="{B6B46D66-3230-4581-95B4-20888E6A379D}" sibTransId="{EDC6CD84-8F3F-4A36-A7EC-A7F40B91F79B}"/>
    <dgm:cxn modelId="{F1FFECF0-AC76-406E-9345-AD93D688E259}" srcId="{A441B402-55E9-4FA4-B085-30FC877EE93A}" destId="{26FE8E05-1DEB-4F79-8FE2-A4C70969B977}" srcOrd="1" destOrd="0" parTransId="{E3C4A642-2F72-47FA-8404-04ADCB26D127}" sibTransId="{D4A49586-4485-4D2C-92A8-959A34AB54F6}"/>
    <dgm:cxn modelId="{C5E347F8-BF31-446E-8333-157EF09C7490}" srcId="{F900CC73-FDCF-4779-BA42-32B0E683C54A}" destId="{BCD56535-01D3-4710-B0E2-1A44072A95EC}" srcOrd="1" destOrd="0" parTransId="{A265DEB6-02EC-4DB0-86C8-29259D133C76}" sibTransId="{C7A368F8-B6EE-4ACA-A752-CA9A3B0F9E7A}"/>
    <dgm:cxn modelId="{F583A4FB-F714-44DA-84CA-DE97DA3CB13C}" srcId="{F0B7F2EB-9920-4AE6-9FD8-FB4CFAF4A402}" destId="{90BD060F-E5E1-46FF-8A09-8579E045CA9B}" srcOrd="5" destOrd="0" parTransId="{0BA2E207-707B-44BC-BCED-E1532509A3A4}" sibTransId="{6E425EBB-ED04-4F52-9A31-D2895E10293B}"/>
    <dgm:cxn modelId="{58CA39B9-6446-4590-B69A-7A4000F9E5C2}" type="presParOf" srcId="{5D586DEA-6D62-4948-8BF2-0F5953B85347}" destId="{F3075E6A-1BAB-4072-A2C1-C0DDB244172E}" srcOrd="0" destOrd="0" presId="urn:microsoft.com/office/officeart/2005/8/layout/radial4"/>
    <dgm:cxn modelId="{9A769259-2B3B-44FE-941F-0904A309C080}" type="presParOf" srcId="{5D586DEA-6D62-4948-8BF2-0F5953B85347}" destId="{56C8714F-88E8-4CE0-88C6-8D6796760C4E}" srcOrd="1" destOrd="0" presId="urn:microsoft.com/office/officeart/2005/8/layout/radial4"/>
    <dgm:cxn modelId="{99B05CFE-1116-48C7-A31D-71A9579A928E}" type="presParOf" srcId="{5D586DEA-6D62-4948-8BF2-0F5953B85347}" destId="{ECDD9940-4D86-4C40-B0CD-1EA174D0C618}" srcOrd="2" destOrd="0" presId="urn:microsoft.com/office/officeart/2005/8/layout/radial4"/>
    <dgm:cxn modelId="{E78B4E24-83E0-4DB4-B979-476E4F163E80}" type="presParOf" srcId="{5D586DEA-6D62-4948-8BF2-0F5953B85347}" destId="{3B0F889B-A016-4E44-B3D3-4D64C63F6667}" srcOrd="3" destOrd="0" presId="urn:microsoft.com/office/officeart/2005/8/layout/radial4"/>
    <dgm:cxn modelId="{6CD567F2-F4FD-482A-BDE7-0A6783B8215C}" type="presParOf" srcId="{5D586DEA-6D62-4948-8BF2-0F5953B85347}" destId="{30F137DA-A515-4F9C-9D0D-DEE578ACEBB2}" srcOrd="4" destOrd="0" presId="urn:microsoft.com/office/officeart/2005/8/layout/radial4"/>
    <dgm:cxn modelId="{643A6EA6-4314-4C34-8722-A1FA0D6C24C0}" type="presParOf" srcId="{5D586DEA-6D62-4948-8BF2-0F5953B85347}" destId="{819C8AC8-AA65-4F34-869C-B0A1F22B1D1F}" srcOrd="5" destOrd="0" presId="urn:microsoft.com/office/officeart/2005/8/layout/radial4"/>
    <dgm:cxn modelId="{7BB64193-773B-4A2B-AB49-175AB01F18AE}" type="presParOf" srcId="{5D586DEA-6D62-4948-8BF2-0F5953B85347}" destId="{400EE771-EB76-4BEA-931C-D409A9DF0A13}" srcOrd="6" destOrd="0" presId="urn:microsoft.com/office/officeart/2005/8/layout/radial4"/>
    <dgm:cxn modelId="{04F0F0DA-672C-4581-B708-8B2B24A07382}" type="presParOf" srcId="{5D586DEA-6D62-4948-8BF2-0F5953B85347}" destId="{A93FC7CA-8906-442D-B8F2-3C0CD0A5F6C8}" srcOrd="7" destOrd="0" presId="urn:microsoft.com/office/officeart/2005/8/layout/radial4"/>
    <dgm:cxn modelId="{D8211033-77C8-4691-9216-D2E1CC268955}" type="presParOf" srcId="{5D586DEA-6D62-4948-8BF2-0F5953B85347}" destId="{FC0B0C33-37F5-4C21-AD72-645B78CEB7EE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68444-AD43-41A0-9BFA-F958B4BC891C}">
      <dsp:nvSpPr>
        <dsp:cNvPr id="0" name=""/>
        <dsp:cNvSpPr/>
      </dsp:nvSpPr>
      <dsp:spPr>
        <a:xfrm>
          <a:off x="9270" y="437234"/>
          <a:ext cx="3001110" cy="900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54" tIns="237154" rIns="237154" bIns="23715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Gutenberg press</a:t>
          </a:r>
        </a:p>
      </dsp:txBody>
      <dsp:txXfrm>
        <a:off x="9270" y="437234"/>
        <a:ext cx="3001110" cy="900333"/>
      </dsp:txXfrm>
    </dsp:sp>
    <dsp:sp modelId="{0B9B7D4E-6AEC-4CA2-BED3-12E98BFBAFAA}">
      <dsp:nvSpPr>
        <dsp:cNvPr id="0" name=""/>
        <dsp:cNvSpPr/>
      </dsp:nvSpPr>
      <dsp:spPr>
        <a:xfrm>
          <a:off x="9270" y="1337567"/>
          <a:ext cx="3001110" cy="2035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443" tIns="296443" rIns="296443" bIns="29644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Since the creation of the Gutenberg press the numbers of writers and readers have increased. </a:t>
          </a:r>
        </a:p>
      </dsp:txBody>
      <dsp:txXfrm>
        <a:off x="9270" y="1337567"/>
        <a:ext cx="3001110" cy="2035198"/>
      </dsp:txXfrm>
    </dsp:sp>
    <dsp:sp modelId="{F5FEABA5-3AB2-4A83-8B77-3966254BC361}">
      <dsp:nvSpPr>
        <dsp:cNvPr id="0" name=""/>
        <dsp:cNvSpPr/>
      </dsp:nvSpPr>
      <dsp:spPr>
        <a:xfrm>
          <a:off x="3118275" y="437234"/>
          <a:ext cx="3001110" cy="900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54" tIns="237154" rIns="237154" bIns="23715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Change</a:t>
          </a:r>
        </a:p>
      </dsp:txBody>
      <dsp:txXfrm>
        <a:off x="3118275" y="437234"/>
        <a:ext cx="3001110" cy="900333"/>
      </dsp:txXfrm>
    </dsp:sp>
    <dsp:sp modelId="{45DFB5B9-515F-470F-8875-731A4E538719}">
      <dsp:nvSpPr>
        <dsp:cNvPr id="0" name=""/>
        <dsp:cNvSpPr/>
      </dsp:nvSpPr>
      <dsp:spPr>
        <a:xfrm>
          <a:off x="3118275" y="1337567"/>
          <a:ext cx="3001110" cy="2035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443" tIns="296443" rIns="296443" bIns="29644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Change of power, revolution and peace have been influenced by words. </a:t>
          </a:r>
        </a:p>
      </dsp:txBody>
      <dsp:txXfrm>
        <a:off x="3118275" y="1337567"/>
        <a:ext cx="3001110" cy="2035198"/>
      </dsp:txXfrm>
    </dsp:sp>
    <dsp:sp modelId="{43DEA664-E672-4BB6-A6F8-DEAB54792CC4}">
      <dsp:nvSpPr>
        <dsp:cNvPr id="0" name=""/>
        <dsp:cNvSpPr/>
      </dsp:nvSpPr>
      <dsp:spPr>
        <a:xfrm>
          <a:off x="6227280" y="437234"/>
          <a:ext cx="3001110" cy="900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154" tIns="237154" rIns="237154" bIns="237154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Provide</a:t>
          </a:r>
        </a:p>
      </dsp:txBody>
      <dsp:txXfrm>
        <a:off x="6227280" y="437234"/>
        <a:ext cx="3001110" cy="900333"/>
      </dsp:txXfrm>
    </dsp:sp>
    <dsp:sp modelId="{F6186F1E-D3B7-4110-A182-73A8EE56E6A7}">
      <dsp:nvSpPr>
        <dsp:cNvPr id="0" name=""/>
        <dsp:cNvSpPr/>
      </dsp:nvSpPr>
      <dsp:spPr>
        <a:xfrm>
          <a:off x="6227280" y="1337567"/>
          <a:ext cx="3001110" cy="203519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443" tIns="296443" rIns="296443" bIns="296443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Provide an engine for recommendation of books.</a:t>
          </a:r>
        </a:p>
      </dsp:txBody>
      <dsp:txXfrm>
        <a:off x="6227280" y="1337567"/>
        <a:ext cx="3001110" cy="2035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75E6A-1BAB-4072-A2C1-C0DDB244172E}">
      <dsp:nvSpPr>
        <dsp:cNvPr id="0" name=""/>
        <dsp:cNvSpPr/>
      </dsp:nvSpPr>
      <dsp:spPr>
        <a:xfrm>
          <a:off x="2804917" y="2209918"/>
          <a:ext cx="2074870" cy="2074870"/>
        </a:xfrm>
        <a:prstGeom prst="ellipse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 err="1"/>
            <a:t>df_books</a:t>
          </a:r>
          <a:endParaRPr lang="en-CA" sz="2800" kern="1200" dirty="0"/>
        </a:p>
      </dsp:txBody>
      <dsp:txXfrm>
        <a:off x="3108775" y="2513776"/>
        <a:ext cx="1467154" cy="1467154"/>
      </dsp:txXfrm>
    </dsp:sp>
    <dsp:sp modelId="{56C8714F-88E8-4CE0-88C6-8D6796760C4E}">
      <dsp:nvSpPr>
        <dsp:cNvPr id="0" name=""/>
        <dsp:cNvSpPr/>
      </dsp:nvSpPr>
      <dsp:spPr>
        <a:xfrm rot="11700000">
          <a:off x="1196296" y="2454622"/>
          <a:ext cx="1581987" cy="5913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D9940-4D86-4C40-B0CD-1EA174D0C618}">
      <dsp:nvSpPr>
        <dsp:cNvPr id="0" name=""/>
        <dsp:cNvSpPr/>
      </dsp:nvSpPr>
      <dsp:spPr>
        <a:xfrm>
          <a:off x="237685" y="1757116"/>
          <a:ext cx="1971127" cy="1576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Users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User-ID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Location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Age</a:t>
          </a:r>
        </a:p>
      </dsp:txBody>
      <dsp:txXfrm>
        <a:off x="283871" y="1803302"/>
        <a:ext cx="1878755" cy="1484529"/>
      </dsp:txXfrm>
    </dsp:sp>
    <dsp:sp modelId="{3B0F889B-A016-4E44-B3D3-4D64C63F6667}">
      <dsp:nvSpPr>
        <dsp:cNvPr id="0" name=""/>
        <dsp:cNvSpPr/>
      </dsp:nvSpPr>
      <dsp:spPr>
        <a:xfrm rot="14700000">
          <a:off x="2239720" y="1211118"/>
          <a:ext cx="1581987" cy="5913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137DA-A515-4F9C-9D0D-DEE578ACEBB2}">
      <dsp:nvSpPr>
        <dsp:cNvPr id="0" name=""/>
        <dsp:cNvSpPr/>
      </dsp:nvSpPr>
      <dsp:spPr>
        <a:xfrm>
          <a:off x="1710861" y="1453"/>
          <a:ext cx="1971127" cy="1576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Book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ISBN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1" kern="1200" dirty="0"/>
            <a:t>Book-Title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1" kern="1200" dirty="0"/>
            <a:t>Book-Author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Year-Of-Publication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100" kern="1200"/>
            <a:t>Publisher</a:t>
          </a:r>
        </a:p>
      </dsp:txBody>
      <dsp:txXfrm>
        <a:off x="1757047" y="47639"/>
        <a:ext cx="1878755" cy="1484529"/>
      </dsp:txXfrm>
    </dsp:sp>
    <dsp:sp modelId="{819C8AC8-AA65-4F34-869C-B0A1F22B1D1F}">
      <dsp:nvSpPr>
        <dsp:cNvPr id="0" name=""/>
        <dsp:cNvSpPr/>
      </dsp:nvSpPr>
      <dsp:spPr>
        <a:xfrm rot="17700000">
          <a:off x="3862998" y="1211118"/>
          <a:ext cx="1581987" cy="5913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EE771-EB76-4BEA-931C-D409A9DF0A13}">
      <dsp:nvSpPr>
        <dsp:cNvPr id="0" name=""/>
        <dsp:cNvSpPr/>
      </dsp:nvSpPr>
      <dsp:spPr>
        <a:xfrm>
          <a:off x="4002717" y="1453"/>
          <a:ext cx="1971127" cy="1576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Ratings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User-ID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ISBN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Book-Rating</a:t>
          </a:r>
        </a:p>
      </dsp:txBody>
      <dsp:txXfrm>
        <a:off x="4048903" y="47639"/>
        <a:ext cx="1878755" cy="1484529"/>
      </dsp:txXfrm>
    </dsp:sp>
    <dsp:sp modelId="{A93FC7CA-8906-442D-B8F2-3C0CD0A5F6C8}">
      <dsp:nvSpPr>
        <dsp:cNvPr id="0" name=""/>
        <dsp:cNvSpPr/>
      </dsp:nvSpPr>
      <dsp:spPr>
        <a:xfrm rot="20700000">
          <a:off x="4906422" y="2454622"/>
          <a:ext cx="1581987" cy="59133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B0C33-37F5-4C21-AD72-645B78CEB7EE}">
      <dsp:nvSpPr>
        <dsp:cNvPr id="0" name=""/>
        <dsp:cNvSpPr/>
      </dsp:nvSpPr>
      <dsp:spPr>
        <a:xfrm>
          <a:off x="5475893" y="1757116"/>
          <a:ext cx="1971127" cy="15769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/>
            <a:t>Genre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series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genres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characters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setting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 err="1"/>
            <a:t>firstPublishDate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 dirty="0"/>
            <a:t>awards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Book-Title</a:t>
          </a:r>
          <a:endParaRPr lang="en-CA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b="1" kern="1200" dirty="0"/>
            <a:t>Book-Author</a:t>
          </a:r>
        </a:p>
      </dsp:txBody>
      <dsp:txXfrm>
        <a:off x="5522079" y="1803302"/>
        <a:ext cx="1878755" cy="1484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DED7F-55CE-45CF-B2C3-9E542A718D1B}" type="datetimeFigureOut">
              <a:rPr lang="en-CA" smtClean="0"/>
              <a:t>2021-11-27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74AE9-C1D6-4712-A90D-6603554DE9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94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C92E-AB27-457B-BA07-9B3123ED140E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86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D52F-B5BB-486F-8708-200EA00AB798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5F38-C8D5-4BF5-AEDC-C38E1F8DED50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F504F-E303-4636-96A1-8C77248F98A9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84D4-B7B8-4668-BBBE-74FD38DA5D1D}" type="datetime1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BE50-96BF-46E9-AC05-78B05298360F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2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BC47-8F36-413E-85A5-5BE60D81D03F}" type="datetime1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5024-26E8-446C-8433-224B48A43BCB}" type="datetime1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8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A3CF-B988-44E5-8A80-6D3FFFD32BB8}" type="datetime1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6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A49C8-A0D8-4E5D-837A-5F1511A1BF74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115D-60DD-4BD1-9AF3-BCF2EC4B4E54}" type="datetime1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679098AF-A01D-47F1-A2FF-C2EF34FD5892}" type="datetime1">
              <a:rPr lang="en-US" smtClean="0"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scikit-learn.org/stable/modules/generated/sklearn.metrics.balanced_accuracy_score.html#sklearn.metrics.balanced_accuracy_scor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zenodo.org/record/4265096#.YXlibBwpCHs" TargetMode="External"/><Relationship Id="rId7" Type="http://schemas.openxmlformats.org/officeDocument/2006/relationships/diagramColors" Target="../diagrams/colors2.xml"/><Relationship Id="rId2" Type="http://schemas.openxmlformats.org/officeDocument/2006/relationships/hyperlink" Target="http://www2.informatik.uni-freiburg.de/~cziegler/BX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n open book and on top are eyeglasses and pen">
            <a:extLst>
              <a:ext uri="{FF2B5EF4-FFF2-40B4-BE49-F238E27FC236}">
                <a16:creationId xmlns:a16="http://schemas.microsoft.com/office/drawing/2014/main" id="{811DF227-8AAB-4246-8562-4766A7F54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819" b="893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 useBgFill="1">
        <p:nvSpPr>
          <p:cNvPr id="41" name="Oval 4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13284-26A5-4598-8CD2-633183BE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600"/>
              <a:t>What makes a book successful?</a:t>
            </a:r>
            <a:endParaRPr lang="en-CA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54100-CAF1-4EB3-9524-E129205B4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752" y="4201547"/>
            <a:ext cx="3920491" cy="132276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/>
              <a:t>Metro College of Technology - Data Science and Application Program</a:t>
            </a:r>
          </a:p>
          <a:p>
            <a:pPr algn="ctr">
              <a:lnSpc>
                <a:spcPct val="120000"/>
              </a:lnSpc>
            </a:pPr>
            <a:r>
              <a:rPr lang="en-US" sz="1600" dirty="0"/>
              <a:t>Ana Clara Tupinambá Freitas</a:t>
            </a:r>
          </a:p>
          <a:p>
            <a:pPr algn="ctr">
              <a:lnSpc>
                <a:spcPct val="120000"/>
              </a:lnSpc>
            </a:pPr>
            <a:r>
              <a:rPr lang="en-US" sz="1000" dirty="0"/>
              <a:t>Oriented by Professor Vijay Kumar</a:t>
            </a:r>
          </a:p>
          <a:p>
            <a:pPr algn="ctr">
              <a:lnSpc>
                <a:spcPct val="120000"/>
              </a:lnSpc>
            </a:pPr>
            <a:r>
              <a:rPr lang="en-US" sz="1000" dirty="0"/>
              <a:t>November,2021</a:t>
            </a:r>
            <a:endParaRPr lang="en-CA" sz="10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329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0"/>
            <a:ext cx="9238434" cy="512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Year of Publication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549216-F829-4987-855A-6A89B69C5851}"/>
              </a:ext>
            </a:extLst>
          </p:cNvPr>
          <p:cNvGrpSpPr/>
          <p:nvPr/>
        </p:nvGrpSpPr>
        <p:grpSpPr>
          <a:xfrm>
            <a:off x="124408" y="877079"/>
            <a:ext cx="4449925" cy="5805235"/>
            <a:chOff x="191673" y="1215917"/>
            <a:chExt cx="4449925" cy="58052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0C24250-18E7-4379-87A4-FC39852C85DF}"/>
                </a:ext>
              </a:extLst>
            </p:cNvPr>
            <p:cNvGrpSpPr/>
            <p:nvPr/>
          </p:nvGrpSpPr>
          <p:grpSpPr>
            <a:xfrm>
              <a:off x="362178" y="6459460"/>
              <a:ext cx="1686645" cy="561692"/>
              <a:chOff x="278201" y="6459460"/>
              <a:chExt cx="1686645" cy="56169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87431E-C6BC-4FE6-B6B8-94EBA1C3BA7C}"/>
                  </a:ext>
                </a:extLst>
              </p:cNvPr>
              <p:cNvSpPr txBox="1"/>
              <p:nvPr/>
            </p:nvSpPr>
            <p:spPr>
              <a:xfrm>
                <a:off x="892241" y="6459460"/>
                <a:ext cx="248786" cy="56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endParaRPr lang="en-CA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91DB55-4AD5-47B3-8E60-73874A78B0D4}"/>
                  </a:ext>
                </a:extLst>
              </p:cNvPr>
              <p:cNvSpPr txBox="1"/>
              <p:nvPr/>
            </p:nvSpPr>
            <p:spPr>
              <a:xfrm>
                <a:off x="278201" y="6459460"/>
                <a:ext cx="248786" cy="56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endParaRPr lang="en-CA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C04328-E631-4D5E-A715-7A9778FDF5B8}"/>
                  </a:ext>
                </a:extLst>
              </p:cNvPr>
              <p:cNvSpPr txBox="1"/>
              <p:nvPr/>
            </p:nvSpPr>
            <p:spPr>
              <a:xfrm>
                <a:off x="1716060" y="6459460"/>
                <a:ext cx="248786" cy="561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pPr>
                  <a:lnSpc>
                    <a:spcPts val="500"/>
                  </a:lnSpc>
                </a:pPr>
                <a:r>
                  <a:rPr lang="en-US" dirty="0">
                    <a:solidFill>
                      <a:schemeClr val="bg2"/>
                    </a:solidFill>
                  </a:rPr>
                  <a:t>.</a:t>
                </a:r>
              </a:p>
              <a:p>
                <a:endParaRPr lang="en-CA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57F1CF-2D23-4D6B-925E-FF1EBFB09104}"/>
                </a:ext>
              </a:extLst>
            </p:cNvPr>
            <p:cNvGrpSpPr/>
            <p:nvPr/>
          </p:nvGrpSpPr>
          <p:grpSpPr>
            <a:xfrm>
              <a:off x="191673" y="1215917"/>
              <a:ext cx="4449925" cy="5243543"/>
              <a:chOff x="124408" y="1215917"/>
              <a:chExt cx="4449925" cy="524354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DE0669A-481D-4DAF-9B24-8DCFD4236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24408" y="1215917"/>
                <a:ext cx="4449925" cy="5243543"/>
              </a:xfrm>
              <a:prstGeom prst="rect">
                <a:avLst/>
              </a:prstGeom>
            </p:spPr>
          </p:pic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49D3BC6-2E97-4E54-A3A4-E1698F3A8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95" y="5290457"/>
                <a:ext cx="178386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B56040-9CBD-47F5-AAE0-5BB102A6B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36" y="1103082"/>
            <a:ext cx="8249282" cy="401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E5A4CB7E-47D0-4512-928D-BAC6EA07D6F6}"/>
              </a:ext>
            </a:extLst>
          </p:cNvPr>
          <p:cNvSpPr/>
          <p:nvPr/>
        </p:nvSpPr>
        <p:spPr>
          <a:xfrm rot="19398029">
            <a:off x="2112693" y="5152517"/>
            <a:ext cx="2024762" cy="653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First Publish Date</a:t>
            </a:r>
            <a:endParaRPr lang="en-CA" sz="1600" dirty="0"/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632646F0-BF4E-4305-9E3B-2F851BCABAE0}"/>
              </a:ext>
            </a:extLst>
          </p:cNvPr>
          <p:cNvSpPr/>
          <p:nvPr/>
        </p:nvSpPr>
        <p:spPr>
          <a:xfrm>
            <a:off x="11323263" y="4612307"/>
            <a:ext cx="521234" cy="454858"/>
          </a:xfrm>
          <a:prstGeom prst="noSmoking">
            <a:avLst>
              <a:gd name="adj" fmla="val 21104"/>
            </a:avLst>
          </a:prstGeom>
          <a:solidFill>
            <a:schemeClr val="accent1">
              <a:alpha val="1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1CF12AD-0684-45B8-975E-93759D16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691" y="6401468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4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530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Year of Publication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62601B1-93AA-49FC-AF08-0CC5724CC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759" y="877079"/>
            <a:ext cx="9342482" cy="47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3767D06-5644-440D-A351-CDBA6EA9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4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5309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First Publication Era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BE7B9C2-EE56-4159-BBFA-2FA37826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390" y="550507"/>
            <a:ext cx="4649833" cy="543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C20FA1A5-DEAC-43CE-AD7D-A2EF1CA3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8" y="1469669"/>
            <a:ext cx="6699867" cy="326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9F03D39D-1240-4F3F-BE15-61026BEBBCCA}"/>
              </a:ext>
            </a:extLst>
          </p:cNvPr>
          <p:cNvSpPr/>
          <p:nvPr/>
        </p:nvSpPr>
        <p:spPr>
          <a:xfrm>
            <a:off x="6176327" y="2911150"/>
            <a:ext cx="1295896" cy="653375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196FD3-ED68-4494-B6FD-E6A2F783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0"/>
            <a:ext cx="9238434" cy="601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Publisher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A22E8-4204-478D-9959-54874F57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01" y="1086994"/>
            <a:ext cx="3571875" cy="2581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86267C-DD4A-41E1-8362-27D541F5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25" y="4134518"/>
            <a:ext cx="3571875" cy="146685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125E717-E5AA-43D0-B503-7E9AB126B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1086994"/>
            <a:ext cx="4991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E88690-5852-4128-9DCC-1A2542B34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01" y="5800917"/>
            <a:ext cx="4381500" cy="266700"/>
          </a:xfrm>
          <a:prstGeom prst="rect">
            <a:avLst/>
          </a:prstGeom>
        </p:spPr>
      </p:pic>
      <p:sp>
        <p:nvSpPr>
          <p:cNvPr id="21" name="&quot;Not Allowed&quot; Symbol 20">
            <a:extLst>
              <a:ext uri="{FF2B5EF4-FFF2-40B4-BE49-F238E27FC236}">
                <a16:creationId xmlns:a16="http://schemas.microsoft.com/office/drawing/2014/main" id="{FE73A176-C128-4BD2-A4A1-C2353CB809BC}"/>
              </a:ext>
            </a:extLst>
          </p:cNvPr>
          <p:cNvSpPr/>
          <p:nvPr/>
        </p:nvSpPr>
        <p:spPr>
          <a:xfrm>
            <a:off x="5746163" y="1086994"/>
            <a:ext cx="699673" cy="599927"/>
          </a:xfrm>
          <a:prstGeom prst="noSmoking">
            <a:avLst>
              <a:gd name="adj" fmla="val 11179"/>
            </a:avLst>
          </a:prstGeom>
          <a:solidFill>
            <a:srgbClr val="C0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510908D-04A9-46DC-90AF-AE2679EF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0"/>
            <a:ext cx="9238434" cy="4386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Series?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A22E8-4204-478D-9959-54874F572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109" y="924167"/>
            <a:ext cx="3571875" cy="250483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DBF50C3-6996-4E01-96A5-046C945FC8C4}"/>
              </a:ext>
            </a:extLst>
          </p:cNvPr>
          <p:cNvGrpSpPr/>
          <p:nvPr/>
        </p:nvGrpSpPr>
        <p:grpSpPr>
          <a:xfrm>
            <a:off x="309109" y="3686462"/>
            <a:ext cx="5053271" cy="2504833"/>
            <a:chOff x="5018508" y="103384"/>
            <a:chExt cx="6000750" cy="2954125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BFEB6380-1AF6-4082-9AF3-656E31B02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8508" y="349358"/>
              <a:ext cx="6000750" cy="270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3C81C06-F87D-4DB3-8CBC-663A2F225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92935" y="103384"/>
              <a:ext cx="2081213" cy="1721497"/>
            </a:xfrm>
            <a:prstGeom prst="rect">
              <a:avLst/>
            </a:prstGeom>
          </p:spPr>
        </p:pic>
      </p:grpSp>
      <p:pic>
        <p:nvPicPr>
          <p:cNvPr id="5128" name="Picture 8">
            <a:extLst>
              <a:ext uri="{FF2B5EF4-FFF2-40B4-BE49-F238E27FC236}">
                <a16:creationId xmlns:a16="http://schemas.microsoft.com/office/drawing/2014/main" id="{9BEB857F-190F-407E-AC7E-EBF6D7872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066" y="612613"/>
            <a:ext cx="507682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A7854AE8-A9BD-4CB0-87AF-F650124B1202}"/>
              </a:ext>
            </a:extLst>
          </p:cNvPr>
          <p:cNvSpPr/>
          <p:nvPr/>
        </p:nvSpPr>
        <p:spPr>
          <a:xfrm rot="20285705">
            <a:off x="4321420" y="4607486"/>
            <a:ext cx="2781228" cy="928765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79AFDA77-4D53-4FB6-8ABC-755D6E77B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459689">
            <a:off x="64767" y="5614298"/>
            <a:ext cx="914400" cy="91440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F213D08-184D-4538-B69C-02E672FA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24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529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Genre1 and Genre2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8591D-D98A-4A40-818D-12703D9BA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4" y="1015778"/>
            <a:ext cx="4005332" cy="203684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C7C2CFD-F60B-46CE-8EA0-DB3FCE374033}"/>
              </a:ext>
            </a:extLst>
          </p:cNvPr>
          <p:cNvGrpSpPr/>
          <p:nvPr/>
        </p:nvGrpSpPr>
        <p:grpSpPr>
          <a:xfrm>
            <a:off x="169715" y="3771456"/>
            <a:ext cx="6618513" cy="2891631"/>
            <a:chOff x="5362574" y="19520"/>
            <a:chExt cx="6705017" cy="31203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E780FD-D49E-48D6-8E26-843919426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2574" y="19520"/>
              <a:ext cx="6705017" cy="3120360"/>
            </a:xfrm>
            <a:prstGeom prst="rect">
              <a:avLst/>
            </a:prstGeom>
          </p:spPr>
        </p:pic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id="{B2D4918D-F481-4BC8-AEA2-363A01B48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131" y="297389"/>
              <a:ext cx="1943625" cy="176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99BE685F-075B-4C04-8595-105F898CC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3607" y="297389"/>
              <a:ext cx="1943625" cy="1764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6" name="Picture 6">
              <a:extLst>
                <a:ext uri="{FF2B5EF4-FFF2-40B4-BE49-F238E27FC236}">
                  <a16:creationId xmlns:a16="http://schemas.microsoft.com/office/drawing/2014/main" id="{A28DD253-301E-4AD7-8533-DF43D4C61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0409" y="300992"/>
              <a:ext cx="1906905" cy="176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8" name="Picture 8">
              <a:extLst>
                <a:ext uri="{FF2B5EF4-FFF2-40B4-BE49-F238E27FC236}">
                  <a16:creationId xmlns:a16="http://schemas.microsoft.com/office/drawing/2014/main" id="{151A8C3F-937C-4F42-A90C-1DA9C3FA8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0467" y="297389"/>
              <a:ext cx="1906906" cy="17613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70" name="Picture 10">
              <a:extLst>
                <a:ext uri="{FF2B5EF4-FFF2-40B4-BE49-F238E27FC236}">
                  <a16:creationId xmlns:a16="http://schemas.microsoft.com/office/drawing/2014/main" id="{4E4F6A72-2241-4031-A992-62AC64D2C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6056" y="297389"/>
              <a:ext cx="1906905" cy="1761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BFACCC-636B-4E0C-B2B7-47C6CB319F5F}"/>
                </a:ext>
              </a:extLst>
            </p:cNvPr>
            <p:cNvSpPr txBox="1"/>
            <p:nvPr/>
          </p:nvSpPr>
          <p:spPr>
            <a:xfrm>
              <a:off x="10937373" y="692611"/>
              <a:ext cx="6623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2"/>
                  </a:solidFill>
                </a:rPr>
                <a:t>…</a:t>
              </a:r>
              <a:endParaRPr lang="en-CA" b="1" dirty="0">
                <a:solidFill>
                  <a:schemeClr val="bg2"/>
                </a:solidFill>
              </a:endParaRPr>
            </a:p>
          </p:txBody>
        </p:sp>
        <p:sp>
          <p:nvSpPr>
            <p:cNvPr id="18" name="Arrow: Striped Right 17">
              <a:extLst>
                <a:ext uri="{FF2B5EF4-FFF2-40B4-BE49-F238E27FC236}">
                  <a16:creationId xmlns:a16="http://schemas.microsoft.com/office/drawing/2014/main" id="{4A63B5C2-62CF-4D72-B3F2-819110871461}"/>
                </a:ext>
              </a:extLst>
            </p:cNvPr>
            <p:cNvSpPr/>
            <p:nvPr/>
          </p:nvSpPr>
          <p:spPr>
            <a:xfrm rot="19527884">
              <a:off x="5875986" y="2076865"/>
              <a:ext cx="937558" cy="526669"/>
            </a:xfrm>
            <a:prstGeom prst="stripedRightArrow">
              <a:avLst/>
            </a:prstGeom>
            <a:gradFill flip="none" rotWithShape="1">
              <a:gsLst>
                <a:gs pos="18000">
                  <a:schemeClr val="accent1">
                    <a:lumMod val="0"/>
                    <a:lumOff val="100000"/>
                  </a:schemeClr>
                </a:gs>
                <a:gs pos="5000">
                  <a:schemeClr val="accent1">
                    <a:lumMod val="0"/>
                    <a:lumOff val="100000"/>
                  </a:schemeClr>
                </a:gs>
                <a:gs pos="77000">
                  <a:schemeClr val="accent1">
                    <a:lumMod val="100000"/>
                  </a:schemeClr>
                </a:gs>
              </a:gsLst>
              <a:lin ang="20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2E93A2-7B9B-4106-970E-98340C83E228}"/>
              </a:ext>
            </a:extLst>
          </p:cNvPr>
          <p:cNvGrpSpPr/>
          <p:nvPr/>
        </p:nvGrpSpPr>
        <p:grpSpPr>
          <a:xfrm>
            <a:off x="4579226" y="189110"/>
            <a:ext cx="7465113" cy="3602772"/>
            <a:chOff x="2509936" y="3030330"/>
            <a:chExt cx="7735076" cy="3774795"/>
          </a:xfrm>
        </p:grpSpPr>
        <p:pic>
          <p:nvPicPr>
            <p:cNvPr id="15376" name="Picture 16">
              <a:extLst>
                <a:ext uri="{FF2B5EF4-FFF2-40B4-BE49-F238E27FC236}">
                  <a16:creationId xmlns:a16="http://schemas.microsoft.com/office/drawing/2014/main" id="{6778A19D-F7AF-40EF-B61F-233581022D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936" y="3030330"/>
              <a:ext cx="3604610" cy="3753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78" name="Picture 18">
              <a:extLst>
                <a:ext uri="{FF2B5EF4-FFF2-40B4-BE49-F238E27FC236}">
                  <a16:creationId xmlns:a16="http://schemas.microsoft.com/office/drawing/2014/main" id="{5E814614-596F-4C55-BEBE-0BB168945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3231" y="3052620"/>
              <a:ext cx="3451781" cy="3752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A04B1B3-4231-4EC7-8666-F39879430B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0109" y="4420959"/>
            <a:ext cx="1314450" cy="138112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38D88CE-C59A-4BBE-AFDA-6E867368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64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0"/>
            <a:ext cx="9238434" cy="512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CHaracters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94299-018B-481C-A4EF-10C34826A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3" y="1047750"/>
            <a:ext cx="5495925" cy="2533650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EF7B1B5-47A3-4A79-9551-DD587839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1476375"/>
            <a:ext cx="50768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89C00221-49B1-44B6-9678-C0002EB1D642}"/>
              </a:ext>
            </a:extLst>
          </p:cNvPr>
          <p:cNvSpPr/>
          <p:nvPr/>
        </p:nvSpPr>
        <p:spPr>
          <a:xfrm>
            <a:off x="6460457" y="1476375"/>
            <a:ext cx="699673" cy="599927"/>
          </a:xfrm>
          <a:prstGeom prst="noSmoking">
            <a:avLst>
              <a:gd name="adj" fmla="val 11179"/>
            </a:avLst>
          </a:prstGeom>
          <a:solidFill>
            <a:srgbClr val="C0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AF17E-C3EB-4AD8-991E-056BB3F0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83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479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Setting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559BCAF-C993-47AE-81FD-D396FBE4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1595437"/>
            <a:ext cx="50768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CF881-A715-4C14-8F02-2221CA968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1047750"/>
            <a:ext cx="4029075" cy="2543175"/>
          </a:xfrm>
          <a:prstGeom prst="rect">
            <a:avLst/>
          </a:prstGeom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7C258FEF-6952-4502-9423-8934DF9CE37C}"/>
              </a:ext>
            </a:extLst>
          </p:cNvPr>
          <p:cNvSpPr/>
          <p:nvPr/>
        </p:nvSpPr>
        <p:spPr>
          <a:xfrm>
            <a:off x="6423135" y="1528959"/>
            <a:ext cx="699673" cy="599927"/>
          </a:xfrm>
          <a:prstGeom prst="noSmoking">
            <a:avLst>
              <a:gd name="adj" fmla="val 11179"/>
            </a:avLst>
          </a:prstGeom>
          <a:solidFill>
            <a:srgbClr val="C0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2564F-BF0F-4613-8381-20D43F80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85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620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Publication Era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D4F9-D50C-47D5-B628-354555F17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3" y="1047750"/>
            <a:ext cx="3662636" cy="2185901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BA631A0-D9DA-42E1-9EE1-666002D0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8" y="3872591"/>
            <a:ext cx="3008001" cy="277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3B77C17C-3946-4859-BB35-58CE47457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807277"/>
            <a:ext cx="5374808" cy="261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ACCE87A9-D940-4B2C-88EB-A260EACF6F87}"/>
              </a:ext>
            </a:extLst>
          </p:cNvPr>
          <p:cNvSpPr/>
          <p:nvPr/>
        </p:nvSpPr>
        <p:spPr>
          <a:xfrm rot="20285705">
            <a:off x="6066458" y="2851655"/>
            <a:ext cx="2082788" cy="883438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9C403E7D-A381-407E-ABC6-A8DD46D7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853" y="31371"/>
            <a:ext cx="4010090" cy="46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E63981-B58A-4E89-8797-C935304C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998" y="6423297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50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0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Awards?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B5D79-D03E-4DEE-B872-7E3B6500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048226"/>
            <a:ext cx="5514975" cy="2495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5778CF8-55FA-49F7-BF1E-6A484FBEEE78}"/>
              </a:ext>
            </a:extLst>
          </p:cNvPr>
          <p:cNvGrpSpPr/>
          <p:nvPr/>
        </p:nvGrpSpPr>
        <p:grpSpPr>
          <a:xfrm>
            <a:off x="816574" y="3429000"/>
            <a:ext cx="5261268" cy="3351752"/>
            <a:chOff x="4838695" y="3115550"/>
            <a:chExt cx="6867529" cy="3527556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9ACAD7C0-4040-4625-BCF3-47BAA6A33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8695" y="3543776"/>
              <a:ext cx="6867529" cy="3099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DCECA9-8AE7-48B4-8043-A3AF7F948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91589" y="3115550"/>
              <a:ext cx="2514635" cy="1421317"/>
            </a:xfrm>
            <a:prstGeom prst="rect">
              <a:avLst/>
            </a:prstGeom>
          </p:spPr>
        </p:pic>
      </p:grpSp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821D699A-07BA-457A-9A08-186D2756FB99}"/>
              </a:ext>
            </a:extLst>
          </p:cNvPr>
          <p:cNvSpPr/>
          <p:nvPr/>
        </p:nvSpPr>
        <p:spPr>
          <a:xfrm rot="19751112">
            <a:off x="5341587" y="4060522"/>
            <a:ext cx="3057159" cy="1482558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Graphic 16" descr="Magnifying glass with solid fill">
            <a:extLst>
              <a:ext uri="{FF2B5EF4-FFF2-40B4-BE49-F238E27FC236}">
                <a16:creationId xmlns:a16="http://schemas.microsoft.com/office/drawing/2014/main" id="{34E29B47-1475-4435-99FE-2FB3CEDDF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726314">
            <a:off x="641310" y="6078297"/>
            <a:ext cx="914400" cy="914400"/>
          </a:xfrm>
          <a:prstGeom prst="rect">
            <a:avLst/>
          </a:prstGeom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EB383CCB-BFFE-45B5-9C4D-D32E6CD9C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585" y="19520"/>
            <a:ext cx="4308360" cy="41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306FAC4-5CAE-464E-882C-10E6C44D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0865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7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F209C-85B3-48DB-9E7C-3CE06B86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4" name="TextBox 8">
            <a:extLst>
              <a:ext uri="{FF2B5EF4-FFF2-40B4-BE49-F238E27FC236}">
                <a16:creationId xmlns:a16="http://schemas.microsoft.com/office/drawing/2014/main" id="{D571DA33-7E54-4632-8779-173056E8D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82962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B62D2-E731-4624-BD15-ACB98507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495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0"/>
            <a:ext cx="9238434" cy="59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User-ID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C400B-7C77-47B3-9B1E-6F7C2A69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2" y="1048226"/>
            <a:ext cx="3022050" cy="2217863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7FAE66E-E852-4C12-AE9E-3A5A6DBF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36" y="2787495"/>
            <a:ext cx="6650076" cy="398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E9CA14E-A5AC-4416-A0B1-A6F5A776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016" y="271558"/>
            <a:ext cx="3586552" cy="387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20F775DF-B295-45D2-B538-644B487FBD56}"/>
              </a:ext>
            </a:extLst>
          </p:cNvPr>
          <p:cNvSpPr/>
          <p:nvPr/>
        </p:nvSpPr>
        <p:spPr>
          <a:xfrm>
            <a:off x="8245612" y="163996"/>
            <a:ext cx="699673" cy="599927"/>
          </a:xfrm>
          <a:prstGeom prst="noSmoking">
            <a:avLst>
              <a:gd name="adj" fmla="val 11179"/>
            </a:avLst>
          </a:prstGeom>
          <a:solidFill>
            <a:srgbClr val="C0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6CF8CB-E9C2-4E28-8E0B-1DD4AE68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5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479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COuntry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82C33-09C1-429C-A049-ED8CBB1D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01" y="1028700"/>
            <a:ext cx="3952700" cy="2191262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9DF9891A-D1E6-490A-B773-DC21E034E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1" y="3429000"/>
            <a:ext cx="3479346" cy="326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B601FA3E-167A-460F-8CF6-02C2DA5C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747" y="3574908"/>
            <a:ext cx="5759845" cy="311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DB9D6FD5-EC7C-49A4-B64F-4392E967FFAC}"/>
              </a:ext>
            </a:extLst>
          </p:cNvPr>
          <p:cNvSpPr/>
          <p:nvPr/>
        </p:nvSpPr>
        <p:spPr>
          <a:xfrm rot="19875803">
            <a:off x="6407874" y="3463382"/>
            <a:ext cx="2367901" cy="1005679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B922B63C-1547-42A8-9970-1927B979782D}"/>
              </a:ext>
            </a:extLst>
          </p:cNvPr>
          <p:cNvSpPr/>
          <p:nvPr/>
        </p:nvSpPr>
        <p:spPr>
          <a:xfrm>
            <a:off x="2232914" y="4382180"/>
            <a:ext cx="1761624" cy="1199292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274" name="Picture 10">
            <a:extLst>
              <a:ext uri="{FF2B5EF4-FFF2-40B4-BE49-F238E27FC236}">
                <a16:creationId xmlns:a16="http://schemas.microsoft.com/office/drawing/2014/main" id="{43E51CC2-9A39-4AE5-8AD8-D03CA407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526" y="33251"/>
            <a:ext cx="3734066" cy="40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4DDE-B523-4A27-986B-E826E0E5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17735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76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0"/>
            <a:ext cx="9238434" cy="562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Group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AGe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87579-4AE4-4803-A9E9-2BE8B40B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0" y="976799"/>
            <a:ext cx="2997561" cy="2658551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D08133F1-C268-4CFE-BD77-271154D9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8" y="3771302"/>
            <a:ext cx="4606212" cy="308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E1D209-4B02-4954-89B2-060B896D6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231" y="4618864"/>
            <a:ext cx="5693866" cy="1856150"/>
          </a:xfrm>
          <a:prstGeom prst="rect">
            <a:avLst/>
          </a:prstGeom>
        </p:spPr>
      </p:pic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0D3531C9-6118-4FAE-B83A-7B38561E0A98}"/>
              </a:ext>
            </a:extLst>
          </p:cNvPr>
          <p:cNvSpPr/>
          <p:nvPr/>
        </p:nvSpPr>
        <p:spPr>
          <a:xfrm rot="20285705">
            <a:off x="4909815" y="2755881"/>
            <a:ext cx="3057159" cy="1482558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82535AF5-BD9C-4A50-BEDC-7060A66E1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3" y="112751"/>
            <a:ext cx="4417967" cy="483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3FBDFA-2A3C-418A-987D-042BCA97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3505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61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499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Bivariate analysis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96CEEB-FE43-46C9-A562-65C6E6E2D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56087"/>
              </p:ext>
            </p:extLst>
          </p:nvPr>
        </p:nvGraphicFramePr>
        <p:xfrm>
          <a:off x="552450" y="895018"/>
          <a:ext cx="11087100" cy="4668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7102">
                  <a:extLst>
                    <a:ext uri="{9D8B030D-6E8A-4147-A177-3AD203B41FA5}">
                      <a16:colId xmlns:a16="http://schemas.microsoft.com/office/drawing/2014/main" val="3342095176"/>
                    </a:ext>
                  </a:extLst>
                </a:gridCol>
                <a:gridCol w="3266068">
                  <a:extLst>
                    <a:ext uri="{9D8B030D-6E8A-4147-A177-3AD203B41FA5}">
                      <a16:colId xmlns:a16="http://schemas.microsoft.com/office/drawing/2014/main" val="9902856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717129203"/>
                    </a:ext>
                  </a:extLst>
                </a:gridCol>
                <a:gridCol w="1473270">
                  <a:extLst>
                    <a:ext uri="{9D8B030D-6E8A-4147-A177-3AD203B41FA5}">
                      <a16:colId xmlns:a16="http://schemas.microsoft.com/office/drawing/2014/main" val="115902796"/>
                    </a:ext>
                  </a:extLst>
                </a:gridCol>
                <a:gridCol w="1234760">
                  <a:extLst>
                    <a:ext uri="{9D8B030D-6E8A-4147-A177-3AD203B41FA5}">
                      <a16:colId xmlns:a16="http://schemas.microsoft.com/office/drawing/2014/main" val="3898164761"/>
                    </a:ext>
                  </a:extLst>
                </a:gridCol>
              </a:tblGrid>
              <a:tr h="1971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effectLst/>
                        </a:rPr>
                        <a:t>Feature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</a:t>
                      </a:r>
                    </a:p>
                  </a:txBody>
                  <a:tcPr marL="7341" marR="7341" marT="7341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Successful?</a:t>
                      </a:r>
                    </a:p>
                  </a:txBody>
                  <a:tcPr marL="7341" marR="7341" marT="7341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</a:p>
                  </a:txBody>
                  <a:tcPr marL="7341" marR="7341" marT="7341" marB="0" anchor="b"/>
                </a:tc>
                <a:extLst>
                  <a:ext uri="{0D108BD9-81ED-4DB2-BD59-A6C34878D82A}">
                    <a16:rowId xmlns:a16="http://schemas.microsoft.com/office/drawing/2014/main" val="221609390"/>
                  </a:ext>
                </a:extLst>
              </a:tr>
              <a:tr h="38335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</a:t>
                      </a: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</a:t>
                      </a:r>
                    </a:p>
                  </a:txBody>
                  <a:tcPr marL="7341" marR="7341" marT="7341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12739"/>
                  </a:ext>
                </a:extLst>
              </a:tr>
              <a:tr h="2053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Awards?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4314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7485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.33e-7</a:t>
                      </a:r>
                    </a:p>
                  </a:txBody>
                  <a:tcPr marL="7341" marR="7341" marT="7341" marB="0" anchor="ctr"/>
                </a:tc>
                <a:extLst>
                  <a:ext uri="{0D108BD9-81ED-4DB2-BD59-A6C34878D82A}">
                    <a16:rowId xmlns:a16="http://schemas.microsoft.com/office/drawing/2014/main" val="792631391"/>
                  </a:ext>
                </a:extLst>
              </a:tr>
              <a:tr h="19713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3114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6282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75809"/>
                  </a:ext>
                </a:extLst>
              </a:tr>
              <a:tr h="2053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Genre1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Fiction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6753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12117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.38e-10</a:t>
                      </a:r>
                    </a:p>
                  </a:txBody>
                  <a:tcPr marL="7341" marR="7341" marT="7341" marB="0" anchor="ctr"/>
                </a:tc>
                <a:extLst>
                  <a:ext uri="{0D108BD9-81ED-4DB2-BD59-A6C34878D82A}">
                    <a16:rowId xmlns:a16="http://schemas.microsoft.com/office/drawing/2014/main" val="604363054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NonFiction</a:t>
                      </a:r>
                      <a:endParaRPr lang="en-CA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675</a:t>
                      </a: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1650</a:t>
                      </a: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29026"/>
                  </a:ext>
                </a:extLst>
              </a:tr>
              <a:tr h="205343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Genre2 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Biography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260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563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.73e-46</a:t>
                      </a:r>
                    </a:p>
                  </a:txBody>
                  <a:tcPr marL="7341" marR="7341" marT="7341" marB="0" anchor="ctr"/>
                </a:tc>
                <a:extLst>
                  <a:ext uri="{0D108BD9-81ED-4DB2-BD59-A6C34878D82A}">
                    <a16:rowId xmlns:a16="http://schemas.microsoft.com/office/drawing/2014/main" val="1864717663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Classics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2241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5296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92768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Contemporary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1314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1855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04325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Fantasy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473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966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85562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Historical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1427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2553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468732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Others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218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437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203184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Thriller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1495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2097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049"/>
                  </a:ext>
                </a:extLst>
              </a:tr>
              <a:tr h="20534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Group Age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Adult/Senior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2498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4877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.68e-3</a:t>
                      </a:r>
                    </a:p>
                  </a:txBody>
                  <a:tcPr marL="7341" marR="7341" marT="7341" marB="0" anchor="ctr"/>
                </a:tc>
                <a:extLst>
                  <a:ext uri="{0D108BD9-81ED-4DB2-BD59-A6C34878D82A}">
                    <a16:rowId xmlns:a16="http://schemas.microsoft.com/office/drawing/2014/main" val="1679151633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Child/Teenager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437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866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16354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Young Adult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4493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8024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88126"/>
                  </a:ext>
                </a:extLst>
              </a:tr>
              <a:tr h="2053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Series?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4921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8706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1.36e-5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ctr"/>
                </a:tc>
                <a:extLst>
                  <a:ext uri="{0D108BD9-81ED-4DB2-BD59-A6C34878D82A}">
                    <a16:rowId xmlns:a16="http://schemas.microsoft.com/office/drawing/2014/main" val="3231942188"/>
                  </a:ext>
                </a:extLst>
              </a:tr>
              <a:tr h="2053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Y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2507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5061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80673"/>
                  </a:ext>
                </a:extLst>
              </a:tr>
              <a:tr h="2053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User Country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Other Countries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2135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3524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.57e-7</a:t>
                      </a:r>
                    </a:p>
                  </a:txBody>
                  <a:tcPr marL="7341" marR="7341" marT="7341" marB="0" anchor="ctr"/>
                </a:tc>
                <a:extLst>
                  <a:ext uri="{0D108BD9-81ED-4DB2-BD59-A6C34878D82A}">
                    <a16:rowId xmlns:a16="http://schemas.microsoft.com/office/drawing/2014/main" val="3672605452"/>
                  </a:ext>
                </a:extLst>
              </a:tr>
              <a:tr h="21355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USA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7341" marR="7341" marT="7341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5293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10243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41" marR="7341" marT="7341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60403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FFD7-23FA-49E2-878F-6E466B67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4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A8199A-B5F3-466E-93EC-3D7033141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22107"/>
              </p:ext>
            </p:extLst>
          </p:nvPr>
        </p:nvGraphicFramePr>
        <p:xfrm>
          <a:off x="536331" y="32370"/>
          <a:ext cx="10761783" cy="679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285">
                  <a:extLst>
                    <a:ext uri="{9D8B030D-6E8A-4147-A177-3AD203B41FA5}">
                      <a16:colId xmlns:a16="http://schemas.microsoft.com/office/drawing/2014/main" val="1092755768"/>
                    </a:ext>
                  </a:extLst>
                </a:gridCol>
                <a:gridCol w="3521007">
                  <a:extLst>
                    <a:ext uri="{9D8B030D-6E8A-4147-A177-3AD203B41FA5}">
                      <a16:colId xmlns:a16="http://schemas.microsoft.com/office/drawing/2014/main" val="582759044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2872031221"/>
                    </a:ext>
                  </a:extLst>
                </a:gridCol>
                <a:gridCol w="1526025">
                  <a:extLst>
                    <a:ext uri="{9D8B030D-6E8A-4147-A177-3AD203B41FA5}">
                      <a16:colId xmlns:a16="http://schemas.microsoft.com/office/drawing/2014/main" val="1148842485"/>
                    </a:ext>
                  </a:extLst>
                </a:gridCol>
                <a:gridCol w="1463359">
                  <a:extLst>
                    <a:ext uri="{9D8B030D-6E8A-4147-A177-3AD203B41FA5}">
                      <a16:colId xmlns:a16="http://schemas.microsoft.com/office/drawing/2014/main" val="392419241"/>
                    </a:ext>
                  </a:extLst>
                </a:gridCol>
              </a:tblGrid>
              <a:tr h="16831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effectLst/>
                        </a:rPr>
                        <a:t>Feature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effectLst/>
                        </a:rPr>
                        <a:t>Level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CA" sz="2000" b="1" u="none" strike="noStrike" dirty="0">
                          <a:effectLst/>
                        </a:rPr>
                        <a:t>Successful?</a:t>
                      </a:r>
                      <a:endParaRPr lang="en-CA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>
                          <a:effectLst/>
                        </a:rPr>
                        <a:t>p-value</a:t>
                      </a:r>
                      <a:endParaRPr lang="en-CA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extLst>
                  <a:ext uri="{0D108BD9-81ED-4DB2-BD59-A6C34878D82A}">
                    <a16:rowId xmlns:a16="http://schemas.microsoft.com/office/drawing/2014/main" val="1014228510"/>
                  </a:ext>
                </a:extLst>
              </a:tr>
              <a:tr h="31559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effectLst/>
                        </a:rPr>
                        <a:t>Regular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400" b="1" u="none" strike="noStrike" dirty="0">
                          <a:effectLst/>
                        </a:rPr>
                        <a:t>Successful</a:t>
                      </a:r>
                      <a:endParaRPr lang="en-CA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41883"/>
                  </a:ext>
                </a:extLst>
              </a:tr>
              <a:tr h="1753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1st Publication Era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Unknown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341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568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1.26e-19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ctr"/>
                </a:tc>
                <a:extLst>
                  <a:ext uri="{0D108BD9-81ED-4DB2-BD59-A6C34878D82A}">
                    <a16:rowId xmlns:a16="http://schemas.microsoft.com/office/drawing/2014/main" val="419878301"/>
                  </a:ext>
                </a:extLst>
              </a:tr>
              <a:tr h="16831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Boomers and Earlier (&lt;1981)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2011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4492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849251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 err="1">
                          <a:effectLst/>
                        </a:rPr>
                        <a:t>Millenium</a:t>
                      </a:r>
                      <a:r>
                        <a:rPr lang="en-CA" sz="1400" u="none" strike="noStrike" dirty="0">
                          <a:effectLst/>
                        </a:rPr>
                        <a:t> Era (1981 to 1996)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2720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5011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12616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Gen Z and after (&lt; 1997)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2356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3696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81572"/>
                  </a:ext>
                </a:extLst>
              </a:tr>
              <a:tr h="175328"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Year Of Publication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Before 1985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604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1438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rowSpan="24"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1.94e-15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ctr"/>
                </a:tc>
                <a:extLst>
                  <a:ext uri="{0D108BD9-81ED-4DB2-BD59-A6C34878D82A}">
                    <a16:rowId xmlns:a16="http://schemas.microsoft.com/office/drawing/2014/main" val="3726519377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96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199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983524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 dirty="0">
                          <a:effectLst/>
                        </a:rPr>
                        <a:t>1986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74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174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732359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1987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127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256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797711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1988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197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464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45918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1989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197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509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75535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1990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236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579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580079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1991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374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617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27098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1992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287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513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553146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1993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295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622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82216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1994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317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540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68041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1995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442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788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356271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1996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466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774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85981"/>
                  </a:ext>
                </a:extLst>
              </a:tr>
              <a:tr h="182341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1997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405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699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905658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1998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434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745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34581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1999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610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1014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11463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2000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647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974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96404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2001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518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876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23861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2002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597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1034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82348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2003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394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685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81692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2004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111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267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3647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2002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597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1034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619481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>
                          <a:effectLst/>
                        </a:rPr>
                        <a:t>2003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394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685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54748"/>
                  </a:ext>
                </a:extLst>
              </a:tr>
              <a:tr h="17532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2004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4954" marR="4954" marT="4954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111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267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54" marR="4954" marT="4954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95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81C6B-5EF7-41B7-AF64-6BF309A3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64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B2D28B92-F150-42BC-9C87-EAEA9C436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2" y="1907744"/>
            <a:ext cx="2854970" cy="132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0AD84139-8650-43C9-9776-8AD81853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40" y="210760"/>
            <a:ext cx="2854971" cy="162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A8AA2F-9756-4F7A-8FC3-8ABE0DAF7E8D}"/>
              </a:ext>
            </a:extLst>
          </p:cNvPr>
          <p:cNvGrpSpPr/>
          <p:nvPr/>
        </p:nvGrpSpPr>
        <p:grpSpPr>
          <a:xfrm>
            <a:off x="3472882" y="1237001"/>
            <a:ext cx="3189056" cy="4316925"/>
            <a:chOff x="3565430" y="228601"/>
            <a:chExt cx="3189056" cy="4316925"/>
          </a:xfrm>
        </p:grpSpPr>
        <p:pic>
          <p:nvPicPr>
            <p:cNvPr id="20486" name="Picture 6">
              <a:extLst>
                <a:ext uri="{FF2B5EF4-FFF2-40B4-BE49-F238E27FC236}">
                  <a16:creationId xmlns:a16="http://schemas.microsoft.com/office/drawing/2014/main" id="{FC252825-1909-4FC7-B249-7D727D6166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351" y="228601"/>
              <a:ext cx="3160135" cy="1998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8" name="Picture 8">
              <a:extLst>
                <a:ext uri="{FF2B5EF4-FFF2-40B4-BE49-F238E27FC236}">
                  <a16:creationId xmlns:a16="http://schemas.microsoft.com/office/drawing/2014/main" id="{826DF24E-6324-4E63-A393-72F28797C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430" y="2455706"/>
              <a:ext cx="3185087" cy="2089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9">
            <a:extLst>
              <a:ext uri="{FF2B5EF4-FFF2-40B4-BE49-F238E27FC236}">
                <a16:creationId xmlns:a16="http://schemas.microsoft.com/office/drawing/2014/main" id="{E37B2580-C909-4CC0-BABF-3E252AD6C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2.3321577048500326e-07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3" name="Picture 13">
            <a:extLst>
              <a:ext uri="{FF2B5EF4-FFF2-40B4-BE49-F238E27FC236}">
                <a16:creationId xmlns:a16="http://schemas.microsoft.com/office/drawing/2014/main" id="{14D97E9C-62B3-491B-85C4-7C0174E3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2" y="3395464"/>
            <a:ext cx="2854971" cy="132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5" name="Picture 15">
            <a:extLst>
              <a:ext uri="{FF2B5EF4-FFF2-40B4-BE49-F238E27FC236}">
                <a16:creationId xmlns:a16="http://schemas.microsoft.com/office/drawing/2014/main" id="{7F285F18-5374-47A6-9E8D-3B308088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0" y="4883186"/>
            <a:ext cx="2912802" cy="187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7" name="Picture 17">
            <a:extLst>
              <a:ext uri="{FF2B5EF4-FFF2-40B4-BE49-F238E27FC236}">
                <a16:creationId xmlns:a16="http://schemas.microsoft.com/office/drawing/2014/main" id="{D5CF5DF0-92D7-4592-AD09-D61C20C79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693" y="488856"/>
            <a:ext cx="2759066" cy="228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9" name="Picture 19">
            <a:extLst>
              <a:ext uri="{FF2B5EF4-FFF2-40B4-BE49-F238E27FC236}">
                <a16:creationId xmlns:a16="http://schemas.microsoft.com/office/drawing/2014/main" id="{0F0AE493-423D-4E58-8764-73F8D7059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392" y="3446345"/>
            <a:ext cx="4855669" cy="253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5A6CF-4334-4D15-893D-58DEBF27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23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0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404289" y="3121429"/>
            <a:ext cx="11038696" cy="615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Model building and evaluation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12AB1-C045-41BA-A718-5AA45D99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47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Oval 76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8" name="Picture 4">
            <a:extLst>
              <a:ext uri="{FF2B5EF4-FFF2-40B4-BE49-F238E27FC236}">
                <a16:creationId xmlns:a16="http://schemas.microsoft.com/office/drawing/2014/main" id="{622339D3-2509-443F-8E2D-D60D01940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06" y="293128"/>
            <a:ext cx="5966823" cy="627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4B9123-6E05-421E-86AB-931004EC4510}"/>
              </a:ext>
            </a:extLst>
          </p:cNvPr>
          <p:cNvSpPr/>
          <p:nvPr/>
        </p:nvSpPr>
        <p:spPr>
          <a:xfrm>
            <a:off x="0" y="0"/>
            <a:ext cx="608203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B3E074-F627-4BF7-8034-B0F1BBB490BD}"/>
              </a:ext>
            </a:extLst>
          </p:cNvPr>
          <p:cNvSpPr/>
          <p:nvPr/>
        </p:nvSpPr>
        <p:spPr>
          <a:xfrm>
            <a:off x="733197" y="1043405"/>
            <a:ext cx="4629606" cy="4719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294E5-079F-41E6-A390-FF4710FF1255}"/>
              </a:ext>
            </a:extLst>
          </p:cNvPr>
          <p:cNvSpPr txBox="1"/>
          <p:nvPr/>
        </p:nvSpPr>
        <p:spPr>
          <a:xfrm>
            <a:off x="1456860" y="1706477"/>
            <a:ext cx="31822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Publication Era:</a:t>
            </a:r>
          </a:p>
          <a:p>
            <a:pPr algn="ctr"/>
            <a:r>
              <a:rPr lang="en-US" dirty="0"/>
              <a:t> </a:t>
            </a:r>
            <a:r>
              <a:rPr lang="en-US" dirty="0" err="1"/>
              <a:t>Millenium</a:t>
            </a:r>
            <a:r>
              <a:rPr lang="en-US" dirty="0"/>
              <a:t> Era (1981 to 1996) </a:t>
            </a:r>
          </a:p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Publication Era:</a:t>
            </a:r>
          </a:p>
          <a:p>
            <a:pPr algn="ctr"/>
            <a:r>
              <a:rPr lang="en-CA" dirty="0"/>
              <a:t>Boomers and Earlier</a:t>
            </a:r>
          </a:p>
          <a:p>
            <a:endParaRPr lang="en-CA" dirty="0"/>
          </a:p>
          <a:p>
            <a:pPr algn="ctr"/>
            <a:r>
              <a:rPr lang="en-CA" sz="3600" dirty="0"/>
              <a:t>max r = -0.5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2F774-0FDC-456B-B639-589E66A9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9329" y="6426597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749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3BCC2-4E39-4C31-A455-302DB5A0E163}"/>
              </a:ext>
            </a:extLst>
          </p:cNvPr>
          <p:cNvSpPr txBox="1"/>
          <p:nvPr/>
        </p:nvSpPr>
        <p:spPr>
          <a:xfrm>
            <a:off x="214604" y="205274"/>
            <a:ext cx="106438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spc="600" dirty="0" err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GridSearchCV</a:t>
            </a:r>
            <a:r>
              <a:rPr lang="en-US" sz="3200" b="1" cap="all" spc="6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Scoring: balanced accuracy </a:t>
            </a:r>
          </a:p>
          <a:p>
            <a:r>
              <a:rPr lang="en-US" dirty="0">
                <a:solidFill>
                  <a:schemeClr val="bg2"/>
                </a:solidFill>
              </a:rPr>
              <a:t>“The balanced accuracy in binary and multiclass classification problems to deal with imbalanced datasets. It is defined as the average of recall obtained on each class.”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CA" sz="1100" dirty="0">
                <a:solidFill>
                  <a:schemeClr val="bg2"/>
                </a:solidFill>
              </a:rPr>
              <a:t>Source: </a:t>
            </a:r>
            <a:r>
              <a:rPr lang="en-CA" sz="1000" dirty="0">
                <a:solidFill>
                  <a:schemeClr val="bg2"/>
                </a:solidFill>
                <a:hlinkClick r:id="rId2"/>
              </a:rPr>
              <a:t>https://scikit-learn.org/stable/modules/generated/sklearn.metrics.balanced_accuracy_score.html#sklearn.metrics.balanced_accuracy_score</a:t>
            </a:r>
            <a:r>
              <a:rPr lang="en-CA" sz="1000" dirty="0">
                <a:solidFill>
                  <a:schemeClr val="bg2"/>
                </a:solidFill>
              </a:rPr>
              <a:t> </a:t>
            </a:r>
            <a:endParaRPr lang="en-CA" sz="11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8D2782-3844-4ED2-B631-DB82AB686ED0}"/>
              </a:ext>
            </a:extLst>
          </p:cNvPr>
          <p:cNvSpPr txBox="1"/>
          <p:nvPr/>
        </p:nvSpPr>
        <p:spPr>
          <a:xfrm>
            <a:off x="214605" y="2445628"/>
            <a:ext cx="843894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cap="all" spc="6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Model Evaluation: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	AUC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	Confusion Matrix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9DA132A-D8F0-4E21-B105-A5D88477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728" y="3764709"/>
            <a:ext cx="5915025" cy="93345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EFC6914-7BF3-4283-8A8C-25D057A7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243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>
            <a:extLst>
              <a:ext uri="{FF2B5EF4-FFF2-40B4-BE49-F238E27FC236}">
                <a16:creationId xmlns:a16="http://schemas.microsoft.com/office/drawing/2014/main" id="{7DC787C5-1975-42C4-B088-BFA9F85EB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4753" y="1095575"/>
            <a:ext cx="2831203" cy="21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B9DECE8C-AE1A-4630-AA41-164734EB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94634" y="3244290"/>
            <a:ext cx="3782539" cy="286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25BE7173-6E64-4C97-85E3-DE33A478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091246"/>
            <a:ext cx="2831203" cy="214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85B17D97-8D1E-4603-9FEC-21B75996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32932" y="1089875"/>
            <a:ext cx="2844241" cy="215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>
            <a:extLst>
              <a:ext uri="{FF2B5EF4-FFF2-40B4-BE49-F238E27FC236}">
                <a16:creationId xmlns:a16="http://schemas.microsoft.com/office/drawing/2014/main" id="{E961A008-80F6-4A86-BBA1-4648C126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4415" y="3240627"/>
            <a:ext cx="3787372" cy="286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>
            <a:extLst>
              <a:ext uri="{FF2B5EF4-FFF2-40B4-BE49-F238E27FC236}">
                <a16:creationId xmlns:a16="http://schemas.microsoft.com/office/drawing/2014/main" id="{87C34861-28B5-4991-97EB-03A71B9A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00472" y="3240628"/>
            <a:ext cx="3788902" cy="286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2BCD-B346-4FB1-9F20-52837994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05568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590" name="Picture 14">
            <a:extLst>
              <a:ext uri="{FF2B5EF4-FFF2-40B4-BE49-F238E27FC236}">
                <a16:creationId xmlns:a16="http://schemas.microsoft.com/office/drawing/2014/main" id="{DBDB7CB5-9FDB-4C1A-BDD1-55790CA7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128" y="1087157"/>
            <a:ext cx="2838409" cy="215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2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B14E-1443-4006-897A-DD80F063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783" y="588245"/>
            <a:ext cx="9238434" cy="8575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Business questions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617C8-292C-4F08-A67A-9B8F58C47537}"/>
              </a:ext>
            </a:extLst>
          </p:cNvPr>
          <p:cNvSpPr txBox="1"/>
          <p:nvPr/>
        </p:nvSpPr>
        <p:spPr>
          <a:xfrm>
            <a:off x="1028191" y="3250275"/>
            <a:ext cx="46079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Is there differences in country preferences?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there rating differences between group ages?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there difference between overall rating by genre?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being awarded making a difference in ratings?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being pert of a Series boosting the rates?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there a preferential Author in Countries?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Does the number of Characters impacts ratings?</a:t>
            </a:r>
          </a:p>
          <a:p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C1EF2-2AB8-4024-A3C0-5056566C4104}"/>
              </a:ext>
            </a:extLst>
          </p:cNvPr>
          <p:cNvSpPr txBox="1"/>
          <p:nvPr/>
        </p:nvSpPr>
        <p:spPr>
          <a:xfrm>
            <a:off x="5857590" y="3262745"/>
            <a:ext cx="6207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Is there a difference between USA and Other Countries reading taste?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there reading preferences differences between group ages?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time of first publication impacting in how successful a book is?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year of publication impacting in how successful a book is?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being part of a Series impacting success?</a:t>
            </a:r>
          </a:p>
          <a:p>
            <a:r>
              <a:rPr lang="en-US" sz="1600" dirty="0">
                <a:solidFill>
                  <a:schemeClr val="bg2"/>
                </a:solidFill>
              </a:rPr>
              <a:t>Is genre impacting in success?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15A28-05CB-4D8F-8617-7BD422299EC0}"/>
              </a:ext>
            </a:extLst>
          </p:cNvPr>
          <p:cNvSpPr txBox="1"/>
          <p:nvPr/>
        </p:nvSpPr>
        <p:spPr>
          <a:xfrm>
            <a:off x="2674603" y="2554779"/>
            <a:ext cx="131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Before EDA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B7DE0-B736-4743-9C5E-0E9E6170AD51}"/>
              </a:ext>
            </a:extLst>
          </p:cNvPr>
          <p:cNvSpPr txBox="1"/>
          <p:nvPr/>
        </p:nvSpPr>
        <p:spPr>
          <a:xfrm>
            <a:off x="8392899" y="2554779"/>
            <a:ext cx="113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After EDA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581403-1A8F-4CF5-882C-A76A8FDC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14FF07B-2586-41B0-B43F-7B832955CB3D}"/>
              </a:ext>
            </a:extLst>
          </p:cNvPr>
          <p:cNvSpPr/>
          <p:nvPr/>
        </p:nvSpPr>
        <p:spPr>
          <a:xfrm>
            <a:off x="4081548" y="2468880"/>
            <a:ext cx="3690851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Change of Focus from user to publisher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693552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>
            <a:extLst>
              <a:ext uri="{FF2B5EF4-FFF2-40B4-BE49-F238E27FC236}">
                <a16:creationId xmlns:a16="http://schemas.microsoft.com/office/drawing/2014/main" id="{7DC787C5-1975-42C4-B088-BFA9F85EB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48249" y="2506703"/>
            <a:ext cx="3292911" cy="13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B9DECE8C-AE1A-4630-AA41-164734EB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70700" y="546636"/>
            <a:ext cx="3285395" cy="125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25BE7173-6E64-4C97-85E3-DE33A478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90126" y="549355"/>
            <a:ext cx="3411747" cy="124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85B17D97-8D1E-4603-9FEC-21B75996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041" y="2477472"/>
            <a:ext cx="3292911" cy="124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>
            <a:extLst>
              <a:ext uri="{FF2B5EF4-FFF2-40B4-BE49-F238E27FC236}">
                <a16:creationId xmlns:a16="http://schemas.microsoft.com/office/drawing/2014/main" id="{E961A008-80F6-4A86-BBA1-4648C126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0838" y="4539634"/>
            <a:ext cx="3490322" cy="132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>
            <a:extLst>
              <a:ext uri="{FF2B5EF4-FFF2-40B4-BE49-F238E27FC236}">
                <a16:creationId xmlns:a16="http://schemas.microsoft.com/office/drawing/2014/main" id="{87C34861-28B5-4991-97EB-03A71B9A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7043" y="549913"/>
            <a:ext cx="3285395" cy="116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8D0DE-2DF5-4AEA-AFBC-0FEACF0A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1270" y="6418925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DA3F68-8C83-4783-B496-DE826FB9EF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6229" y="2567012"/>
            <a:ext cx="3393426" cy="131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04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B9DECE8C-AE1A-4630-AA41-164734EB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2537" y="3429450"/>
            <a:ext cx="3041003" cy="30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25BE7173-6E64-4C97-85E3-DE33A478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33367" y="337522"/>
            <a:ext cx="2487358" cy="246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0" name="Picture 18">
            <a:extLst>
              <a:ext uri="{FF2B5EF4-FFF2-40B4-BE49-F238E27FC236}">
                <a16:creationId xmlns:a16="http://schemas.microsoft.com/office/drawing/2014/main" id="{7DC787C5-1975-42C4-B088-BFA9F85EB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349" y="3428998"/>
            <a:ext cx="3041003" cy="30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85B17D97-8D1E-4603-9FEC-21B75996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247" y="337522"/>
            <a:ext cx="2487357" cy="246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6" name="Picture 10">
            <a:extLst>
              <a:ext uri="{FF2B5EF4-FFF2-40B4-BE49-F238E27FC236}">
                <a16:creationId xmlns:a16="http://schemas.microsoft.com/office/drawing/2014/main" id="{E961A008-80F6-4A86-BBA1-4648C126E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721" y="3429003"/>
            <a:ext cx="3041004" cy="30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12">
            <a:extLst>
              <a:ext uri="{FF2B5EF4-FFF2-40B4-BE49-F238E27FC236}">
                <a16:creationId xmlns:a16="http://schemas.microsoft.com/office/drawing/2014/main" id="{87C34861-28B5-4991-97EB-03A71B9A5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9" y="339905"/>
            <a:ext cx="2487356" cy="246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B04A-3E91-402B-8ECF-2D8D60FB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CAB40205-08FE-48BF-A321-5B52CD1A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00303" y="339905"/>
            <a:ext cx="2487356" cy="24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06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487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Logistic Regression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D07365A-9A0C-45BE-B4F9-18F669C47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4409" y="521053"/>
            <a:ext cx="9607772" cy="565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83F69F-DB7A-419A-9741-685AF32B1F9D}"/>
              </a:ext>
            </a:extLst>
          </p:cNvPr>
          <p:cNvSpPr txBox="1"/>
          <p:nvPr/>
        </p:nvSpPr>
        <p:spPr>
          <a:xfrm>
            <a:off x="9732181" y="1117725"/>
            <a:ext cx="23759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Reference groups: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Adult/Senior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Biography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Other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Series 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Year of Publication </a:t>
            </a:r>
          </a:p>
          <a:p>
            <a:pPr lvl="1"/>
            <a:r>
              <a:rPr lang="en-CA" dirty="0">
                <a:solidFill>
                  <a:schemeClr val="bg2"/>
                </a:solidFill>
              </a:rPr>
              <a:t>Before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1</a:t>
            </a:r>
            <a:r>
              <a:rPr lang="en-CA" baseline="30000" dirty="0">
                <a:solidFill>
                  <a:schemeClr val="bg2"/>
                </a:solidFill>
              </a:rPr>
              <a:t>st</a:t>
            </a:r>
            <a:r>
              <a:rPr lang="en-CA" dirty="0">
                <a:solidFill>
                  <a:schemeClr val="bg2"/>
                </a:solidFill>
              </a:rPr>
              <a:t> Publication Era: </a:t>
            </a:r>
          </a:p>
          <a:p>
            <a:pPr lvl="1"/>
            <a:r>
              <a:rPr lang="en-CA" dirty="0">
                <a:solidFill>
                  <a:schemeClr val="bg2"/>
                </a:solidFill>
              </a:rPr>
              <a:t>Unknown</a:t>
            </a:r>
          </a:p>
          <a:p>
            <a:pPr lvl="1"/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F91E7-3C28-4E0F-A153-13123643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5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1CC7373-CBBA-44AE-A242-EB2D5A8EB5CA}"/>
              </a:ext>
            </a:extLst>
          </p:cNvPr>
          <p:cNvSpPr txBox="1"/>
          <p:nvPr/>
        </p:nvSpPr>
        <p:spPr>
          <a:xfrm>
            <a:off x="642301" y="281215"/>
            <a:ext cx="10920046" cy="636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CA" sz="3200" b="1" cap="all" spc="6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Conclusions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is the model of choice for its simplicity and good performance in correctly classify successful books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After modeling, we can see, among other characteristics: 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Books published in 2004 have the most odds of success with more than 35% compared to Before 1985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Non-Fiction have the best odds of being evaluated with almost 33% more odds than Fiction.  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Young Adults are the most difficult group to please with almost 3% less odds of success than an Adult/Senior 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Classics still makes the best reading having almost 25% more odds of success than a Biography.  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Thriller has almost 18% odds of being successful than Biography</a:t>
            </a:r>
          </a:p>
          <a:p>
            <a:pPr marL="800100" lvl="1" indent="-342900">
              <a:lnSpc>
                <a:spcPct val="107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Recently published books have not performed well</a:t>
            </a:r>
            <a:endParaRPr lang="en-CA" dirty="0">
              <a:solidFill>
                <a:schemeClr val="bg2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CA" sz="3200" b="1" cap="all" spc="6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Next steps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2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 accuracy: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2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 publisher to add to model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2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Gather more data from other countries to expand User Country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0C834-4379-4CF8-81D4-D7EA4A5B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74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Oval 21">
            <a:extLst>
              <a:ext uri="{FF2B5EF4-FFF2-40B4-BE49-F238E27FC236}">
                <a16:creationId xmlns:a16="http://schemas.microsoft.com/office/drawing/2014/main" id="{5C3A0317-07C5-421D-8353-23737ABD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3D black question marks with one yellow question mark">
            <a:extLst>
              <a:ext uri="{FF2B5EF4-FFF2-40B4-BE49-F238E27FC236}">
                <a16:creationId xmlns:a16="http://schemas.microsoft.com/office/drawing/2014/main" id="{DF1F67C2-4A63-4E75-AA32-770C854C6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5212" r="22344" b="1"/>
          <a:stretch/>
        </p:blipFill>
        <p:spPr>
          <a:xfrm>
            <a:off x="6096000" y="-2357"/>
            <a:ext cx="6096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0C834-4379-4CF8-81D4-D7EA4A5B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52F6657-035F-4EEE-B434-2F7B479BC1D5}"/>
              </a:ext>
            </a:extLst>
          </p:cNvPr>
          <p:cNvGrpSpPr/>
          <p:nvPr/>
        </p:nvGrpSpPr>
        <p:grpSpPr>
          <a:xfrm>
            <a:off x="0" y="0"/>
            <a:ext cx="6082035" cy="6858000"/>
            <a:chOff x="3237927" y="131884"/>
            <a:chExt cx="6082035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F7EF05-02BE-44E8-AC44-43221D25654E}"/>
                </a:ext>
              </a:extLst>
            </p:cNvPr>
            <p:cNvSpPr/>
            <p:nvPr/>
          </p:nvSpPr>
          <p:spPr>
            <a:xfrm>
              <a:off x="3237927" y="131884"/>
              <a:ext cx="6082035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7A8B0E-469D-45E0-BC62-20A800A31454}"/>
                </a:ext>
              </a:extLst>
            </p:cNvPr>
            <p:cNvSpPr/>
            <p:nvPr/>
          </p:nvSpPr>
          <p:spPr>
            <a:xfrm>
              <a:off x="3971124" y="1175289"/>
              <a:ext cx="4629606" cy="47198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1CC7373-CBBA-44AE-A242-EB2D5A8EB5CA}"/>
              </a:ext>
            </a:extLst>
          </p:cNvPr>
          <p:cNvSpPr txBox="1"/>
          <p:nvPr/>
        </p:nvSpPr>
        <p:spPr>
          <a:xfrm>
            <a:off x="1088569" y="2286000"/>
            <a:ext cx="3936275" cy="13517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 dirty="0">
                <a:latin typeface="+mj-lt"/>
                <a:ea typeface="+mj-ea"/>
                <a:cs typeface="+mj-cs"/>
              </a:rPr>
              <a:t>Thank you!</a:t>
            </a:r>
          </a:p>
          <a:p>
            <a:pPr marR="0"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 dirty="0"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89848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460273" y="2813858"/>
            <a:ext cx="11038696" cy="12302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data collection,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eda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, cleaning, transformation and feature engineering</a:t>
            </a:r>
            <a:endParaRPr lang="en-CA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FA813-F01D-40C3-8126-95515B75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4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E90B-BE73-44AC-9EF8-9182C96C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8" y="5719456"/>
            <a:ext cx="11495314" cy="1100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2"/>
                </a:solidFill>
              </a:rPr>
              <a:t>Data Sources: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2"/>
                </a:solidFill>
              </a:rPr>
              <a:t>Rating, Location, Age and other </a:t>
            </a:r>
            <a:r>
              <a:rPr lang="en-US" sz="1200" dirty="0" err="1">
                <a:solidFill>
                  <a:schemeClr val="bg2"/>
                </a:solidFill>
              </a:rPr>
              <a:t>attibutes</a:t>
            </a:r>
            <a:r>
              <a:rPr lang="en-US" sz="1200" dirty="0">
                <a:solidFill>
                  <a:schemeClr val="bg2"/>
                </a:solidFill>
              </a:rPr>
              <a:t>: </a:t>
            </a:r>
            <a:r>
              <a:rPr lang="en-US" sz="1200" dirty="0">
                <a:solidFill>
                  <a:schemeClr val="bg2"/>
                </a:solidFill>
                <a:hlinkClick r:id="rId2"/>
              </a:rPr>
              <a:t>http://www2.informatik.uni-freiburg.de/~cziegler/BX/</a:t>
            </a:r>
            <a:r>
              <a:rPr lang="en-US" sz="1200" dirty="0">
                <a:solidFill>
                  <a:schemeClr val="bg2"/>
                </a:solidFill>
              </a:rPr>
              <a:t>      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2"/>
                </a:solidFill>
              </a:rPr>
              <a:t>Genre, Setting, and other </a:t>
            </a:r>
            <a:r>
              <a:rPr lang="en-US" sz="1200" dirty="0" err="1">
                <a:solidFill>
                  <a:schemeClr val="bg2"/>
                </a:solidFill>
              </a:rPr>
              <a:t>attibutes</a:t>
            </a:r>
            <a:r>
              <a:rPr lang="en-US" sz="1200" dirty="0">
                <a:solidFill>
                  <a:schemeClr val="bg2"/>
                </a:solidFill>
              </a:rPr>
              <a:t>: </a:t>
            </a:r>
            <a:r>
              <a:rPr lang="en-US" sz="1200" dirty="0">
                <a:solidFill>
                  <a:schemeClr val="bg2"/>
                </a:solidFill>
                <a:hlinkClick r:id="rId3"/>
              </a:rPr>
              <a:t>https://zenodo.org/record/4265096#.YXlibBwpCHs</a:t>
            </a:r>
            <a:r>
              <a:rPr lang="en-US" sz="1200" dirty="0">
                <a:solidFill>
                  <a:schemeClr val="bg2"/>
                </a:solidFill>
              </a:rPr>
              <a:t>  </a:t>
            </a:r>
            <a:endParaRPr lang="en-CA" sz="1200" dirty="0">
              <a:solidFill>
                <a:schemeClr val="bg2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93DA343-5466-4E7D-A8EF-99565706C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63221"/>
              </p:ext>
            </p:extLst>
          </p:nvPr>
        </p:nvGraphicFramePr>
        <p:xfrm>
          <a:off x="2029712" y="1433214"/>
          <a:ext cx="7684706" cy="4286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FA249F9-3B6B-4F98-8104-ACA81773D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31" y="258771"/>
            <a:ext cx="4810125" cy="10287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4919959-AB56-4C98-A480-48E28CF0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0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4875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Duplicated and Missing values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0669A-481D-4DAF-9B24-8DCFD423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9" y="2153654"/>
            <a:ext cx="5199385" cy="3687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8BE9D-F530-49E4-BCD1-59D25A81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0" y="1040266"/>
            <a:ext cx="6889910" cy="5023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A7D3D-FF8F-4E5B-AC4E-D9B20172C92B}"/>
              </a:ext>
            </a:extLst>
          </p:cNvPr>
          <p:cNvCxnSpPr>
            <a:cxnSpLocks/>
          </p:cNvCxnSpPr>
          <p:nvPr/>
        </p:nvCxnSpPr>
        <p:spPr>
          <a:xfrm>
            <a:off x="1352939" y="1240971"/>
            <a:ext cx="13156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E1F5A6-86D2-461C-B728-83CF99F1E5CC}"/>
              </a:ext>
            </a:extLst>
          </p:cNvPr>
          <p:cNvCxnSpPr>
            <a:cxnSpLocks/>
          </p:cNvCxnSpPr>
          <p:nvPr/>
        </p:nvCxnSpPr>
        <p:spPr>
          <a:xfrm>
            <a:off x="5393094" y="1458687"/>
            <a:ext cx="15022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AF76587-C6D1-44A6-A47B-BC6D9419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520CAF-09D7-4E3C-BDCA-D29B34F33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705" y="2804043"/>
            <a:ext cx="4614273" cy="2225157"/>
          </a:xfrm>
          <a:prstGeom prst="rect">
            <a:avLst/>
          </a:prstGeom>
        </p:spPr>
      </p:pic>
      <p:sp>
        <p:nvSpPr>
          <p:cNvPr id="23" name="Arrow: Striped Right 22">
            <a:extLst>
              <a:ext uri="{FF2B5EF4-FFF2-40B4-BE49-F238E27FC236}">
                <a16:creationId xmlns:a16="http://schemas.microsoft.com/office/drawing/2014/main" id="{F708EC86-F4F6-4053-B0B2-2EFDBBEE7899}"/>
              </a:ext>
            </a:extLst>
          </p:cNvPr>
          <p:cNvSpPr/>
          <p:nvPr/>
        </p:nvSpPr>
        <p:spPr>
          <a:xfrm>
            <a:off x="5393094" y="3429000"/>
            <a:ext cx="1295896" cy="653375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0391E0-C09D-43F8-9ED1-7D00F9B4E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476" y="2164330"/>
            <a:ext cx="4661704" cy="32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6145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Successful?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19811B-8D3A-4F42-8435-311157CA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36" y="748333"/>
            <a:ext cx="6025336" cy="287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28094A-F58D-488E-93A8-F69459A49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1" y="3387075"/>
            <a:ext cx="6887976" cy="33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887CC992-F995-4FA7-A8AD-6E42FF06A985}"/>
              </a:ext>
            </a:extLst>
          </p:cNvPr>
          <p:cNvSpPr/>
          <p:nvPr/>
        </p:nvSpPr>
        <p:spPr>
          <a:xfrm>
            <a:off x="223936" y="877079"/>
            <a:ext cx="1212979" cy="2381250"/>
          </a:xfrm>
          <a:prstGeom prst="noSmoking">
            <a:avLst>
              <a:gd name="adj" fmla="val 11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CC98FF7B-2A97-40C1-AF07-EFDBBDF9422F}"/>
              </a:ext>
            </a:extLst>
          </p:cNvPr>
          <p:cNvSpPr/>
          <p:nvPr/>
        </p:nvSpPr>
        <p:spPr>
          <a:xfrm rot="1792429">
            <a:off x="4763523" y="1259565"/>
            <a:ext cx="2971497" cy="172424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6E0AED-5608-4766-81E8-AC7CE639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595" y="5202497"/>
            <a:ext cx="2809875" cy="895350"/>
          </a:xfrm>
          <a:prstGeom prst="rect">
            <a:avLst/>
          </a:prstGeom>
        </p:spPr>
      </p:pic>
      <p:sp>
        <p:nvSpPr>
          <p:cNvPr id="16" name="Arrow: Striped Right 15">
            <a:extLst>
              <a:ext uri="{FF2B5EF4-FFF2-40B4-BE49-F238E27FC236}">
                <a16:creationId xmlns:a16="http://schemas.microsoft.com/office/drawing/2014/main" id="{35D34440-F272-4208-9ABD-8A5BA7F4695F}"/>
              </a:ext>
            </a:extLst>
          </p:cNvPr>
          <p:cNvSpPr/>
          <p:nvPr/>
        </p:nvSpPr>
        <p:spPr>
          <a:xfrm rot="19889205">
            <a:off x="7507321" y="3858588"/>
            <a:ext cx="1240662" cy="706417"/>
          </a:xfrm>
          <a:prstGeom prst="stripedRightArrow">
            <a:avLst/>
          </a:prstGeom>
          <a:gradFill flip="none" rotWithShape="1">
            <a:gsLst>
              <a:gs pos="18000">
                <a:schemeClr val="accent1">
                  <a:lumMod val="0"/>
                  <a:lumOff val="100000"/>
                </a:schemeClr>
              </a:gs>
              <a:gs pos="5000">
                <a:schemeClr val="accent1">
                  <a:lumMod val="0"/>
                  <a:lumOff val="100000"/>
                </a:schemeClr>
              </a:gs>
              <a:gs pos="77000">
                <a:schemeClr val="accent1">
                  <a:lumMod val="100000"/>
                </a:scheme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E306725-0EF9-4FA2-A2D8-F92EF39E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362" y="0"/>
            <a:ext cx="4191332" cy="437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04FE10C-42F5-4E86-9E20-971D00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0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1"/>
            <a:ext cx="9238434" cy="599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ISBN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2E1111-1EC2-4651-8D16-FAE658BF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739" y="3240525"/>
            <a:ext cx="3430555" cy="32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E3189D7-6C5E-4492-89BB-CA556448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53" y="106330"/>
            <a:ext cx="2095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E0669A-481D-4DAF-9B24-8DCFD4236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72" y="1114499"/>
            <a:ext cx="4136733" cy="2933619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93AF46D0-48FD-49AD-9BFF-9D13E9A04795}"/>
              </a:ext>
            </a:extLst>
          </p:cNvPr>
          <p:cNvSpPr/>
          <p:nvPr/>
        </p:nvSpPr>
        <p:spPr>
          <a:xfrm>
            <a:off x="6485280" y="3122151"/>
            <a:ext cx="699673" cy="599927"/>
          </a:xfrm>
          <a:prstGeom prst="noSmoking">
            <a:avLst>
              <a:gd name="adj" fmla="val 11179"/>
            </a:avLst>
          </a:prstGeom>
          <a:solidFill>
            <a:srgbClr val="C0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363F-9F7E-40BF-9894-68327432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9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0468-0B64-43C6-926E-99F027278F20}"/>
              </a:ext>
            </a:extLst>
          </p:cNvPr>
          <p:cNvSpPr txBox="1">
            <a:spLocks/>
          </p:cNvSpPr>
          <p:nvPr/>
        </p:nvSpPr>
        <p:spPr>
          <a:xfrm>
            <a:off x="124408" y="19520"/>
            <a:ext cx="9238434" cy="6056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Book-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AUthor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0669A-481D-4DAF-9B24-8DCFD423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403" y="1215917"/>
            <a:ext cx="4136733" cy="27307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10CFE8B-D934-49CD-AABC-7BC62504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1215917"/>
            <a:ext cx="49149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35B327F7-EA63-456D-B1BE-495810D42BBB}"/>
              </a:ext>
            </a:extLst>
          </p:cNvPr>
          <p:cNvSpPr/>
          <p:nvPr/>
        </p:nvSpPr>
        <p:spPr>
          <a:xfrm>
            <a:off x="5825976" y="1215917"/>
            <a:ext cx="699673" cy="599927"/>
          </a:xfrm>
          <a:prstGeom prst="noSmoking">
            <a:avLst>
              <a:gd name="adj" fmla="val 11179"/>
            </a:avLst>
          </a:prstGeom>
          <a:solidFill>
            <a:srgbClr val="C00000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009C-088A-4666-A575-E54F4501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2347" y="6428170"/>
            <a:ext cx="629653" cy="429830"/>
          </a:xfrm>
        </p:spPr>
        <p:txBody>
          <a:bodyPr/>
          <a:lstStyle/>
          <a:p>
            <a:fld id="{EFE71E98-A417-4ECC-ACEB-C0490C20DB04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7057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3A3621"/>
      </a:dk2>
      <a:lt2>
        <a:srgbClr val="E2E8E8"/>
      </a:lt2>
      <a:accent1>
        <a:srgbClr val="C34D54"/>
      </a:accent1>
      <a:accent2>
        <a:srgbClr val="B1653B"/>
      </a:accent2>
      <a:accent3>
        <a:srgbClr val="BBA149"/>
      </a:accent3>
      <a:accent4>
        <a:srgbClr val="97AD39"/>
      </a:accent4>
      <a:accent5>
        <a:srgbClr val="72B346"/>
      </a:accent5>
      <a:accent6>
        <a:srgbClr val="3BB13D"/>
      </a:accent6>
      <a:hlink>
        <a:srgbClr val="30928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858</Words>
  <Application>Microsoft Office PowerPoint</Application>
  <PresentationFormat>Widescreen</PresentationFormat>
  <Paragraphs>336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Unicode MS</vt:lpstr>
      <vt:lpstr>Arial</vt:lpstr>
      <vt:lpstr>Calibri</vt:lpstr>
      <vt:lpstr>Symbol</vt:lpstr>
      <vt:lpstr>Trade Gothic Next Cond</vt:lpstr>
      <vt:lpstr>Trade Gothic Next Light</vt:lpstr>
      <vt:lpstr>PortalVTI</vt:lpstr>
      <vt:lpstr>What makes a book successful?</vt:lpstr>
      <vt:lpstr>Introduction</vt:lpstr>
      <vt:lpstr>Business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book successful?</dc:title>
  <dc:creator>Ana Freitas</dc:creator>
  <cp:lastModifiedBy>Ana Freitas</cp:lastModifiedBy>
  <cp:revision>132</cp:revision>
  <dcterms:created xsi:type="dcterms:W3CDTF">2021-11-26T14:24:07Z</dcterms:created>
  <dcterms:modified xsi:type="dcterms:W3CDTF">2021-11-27T17:50:24Z</dcterms:modified>
</cp:coreProperties>
</file>