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38F8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B7DF-EA7C-444E-87F9-BFF8AC6001CB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2253-BC60-4ACB-811B-4F3142E83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49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B7DF-EA7C-444E-87F9-BFF8AC6001CB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2253-BC60-4ACB-811B-4F3142E83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4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B7DF-EA7C-444E-87F9-BFF8AC6001CB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2253-BC60-4ACB-811B-4F3142E83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9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B7DF-EA7C-444E-87F9-BFF8AC6001CB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2253-BC60-4ACB-811B-4F3142E83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46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B7DF-EA7C-444E-87F9-BFF8AC6001CB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2253-BC60-4ACB-811B-4F3142E83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39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B7DF-EA7C-444E-87F9-BFF8AC6001CB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2253-BC60-4ACB-811B-4F3142E83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82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B7DF-EA7C-444E-87F9-BFF8AC6001CB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2253-BC60-4ACB-811B-4F3142E83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84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B7DF-EA7C-444E-87F9-BFF8AC6001CB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2253-BC60-4ACB-811B-4F3142E83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46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B7DF-EA7C-444E-87F9-BFF8AC6001CB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2253-BC60-4ACB-811B-4F3142E83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1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B7DF-EA7C-444E-87F9-BFF8AC6001CB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2253-BC60-4ACB-811B-4F3142E83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63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B7DF-EA7C-444E-87F9-BFF8AC6001CB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2253-BC60-4ACB-811B-4F3142E83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08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7B7DF-EA7C-444E-87F9-BFF8AC6001CB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12253-BC60-4ACB-811B-4F3142E83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13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Catavento em SP: Preços, dicas e atrações do muse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Catavento em SP: Preços, dicas e atrações do muse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6" descr="Catavento em SP: Preços, dicas e atrações do muse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8" descr="Catavento em SP: Preços, dicas e atrações do muse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0" descr="Catavento em SP: Preços, dicas e atrações do muse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1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4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ack Polygons Background by AS_100 | VideoH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ta Entalhada para a Direita 5">
            <a:hlinkClick r:id="rId3" action="ppaction://hlinksldjump"/>
          </p:cNvPr>
          <p:cNvSpPr/>
          <p:nvPr/>
        </p:nvSpPr>
        <p:spPr>
          <a:xfrm>
            <a:off x="9963806" y="5707118"/>
            <a:ext cx="1177159" cy="693682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097" y="316309"/>
            <a:ext cx="4156508" cy="27737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CaixaDeTexto 7"/>
          <p:cNvSpPr txBox="1"/>
          <p:nvPr/>
        </p:nvSpPr>
        <p:spPr>
          <a:xfrm>
            <a:off x="697256" y="1425385"/>
            <a:ext cx="64428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  <a:cs typeface="Arial" panose="020B0604020202020204" pitchFamily="34" charset="0"/>
              </a:rPr>
              <a:t>O QUE É O MUSEU CATAVENTO?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 smtClean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  <a:cs typeface="Arial" panose="020B0604020202020204" pitchFamily="34" charset="0"/>
              </a:rPr>
              <a:t>INSTALAÇÕES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 smtClean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  <a:cs typeface="Arial" panose="020B0604020202020204" pitchFamily="34" charset="0"/>
              </a:rPr>
              <a:t>SEÇÕES DO MUSEU</a:t>
            </a:r>
          </a:p>
          <a:p>
            <a:endParaRPr lang="pt-BR" sz="2400" dirty="0" smtClean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  <a:cs typeface="Arial" panose="020B0604020202020204" pitchFamily="34" charset="0"/>
              </a:rPr>
              <a:t> PRINCIPAL OBJETIVO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  <a:cs typeface="Arial" panose="020B0604020202020204" pitchFamily="34" charset="0"/>
              </a:rPr>
              <a:t>MOTIVOS PRA TERMOS O ESCOLHIDO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  <a:cs typeface="Arial" panose="020B0604020202020204" pitchFamily="34" charset="0"/>
              </a:rPr>
              <a:t>ARGUMENTAÇÃO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 smtClean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 smtClean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0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undo de apresentação abstrato preto moderno. design de ilustração vetorial  para apresentação, banner, capa, web, flyer, cartão, pôster, papel de  parede, textura, slide, revista e powerpoint. | Vetor Prem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ta Entalhada para a Direita 5">
            <a:hlinkClick r:id="rId3" action="ppaction://hlinksldjump"/>
          </p:cNvPr>
          <p:cNvSpPr/>
          <p:nvPr/>
        </p:nvSpPr>
        <p:spPr>
          <a:xfrm>
            <a:off x="9963806" y="5707118"/>
            <a:ext cx="1177159" cy="693682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460173" y="304802"/>
            <a:ext cx="859882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  <a:cs typeface="Arial" panose="020B0604020202020204" pitchFamily="34" charset="0"/>
              </a:rPr>
              <a:t>O QUE É O MUSEU CATAVENTO?</a:t>
            </a:r>
          </a:p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64701" y="1884063"/>
            <a:ext cx="84513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Museu interativo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Inauguração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Localizado no Palácio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Indústrias, em São Paulo,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Brasil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undo de apresentação abstrato preto moderno. design de ilustração vetorial  para apresentação, banner, capa, web, flyer, cartão, pôster, papel de  parede, textura, slide, revista e powerpoint. | Vetor Premium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 Entalhada para a Direita 2">
            <a:hlinkClick r:id="rId4" action="ppaction://hlinksldjump"/>
          </p:cNvPr>
          <p:cNvSpPr/>
          <p:nvPr/>
        </p:nvSpPr>
        <p:spPr>
          <a:xfrm>
            <a:off x="9963806" y="5707118"/>
            <a:ext cx="1177159" cy="693682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4078014" y="241738"/>
            <a:ext cx="37399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  <a:cs typeface="Arial" panose="020B0604020202020204" pitchFamily="34" charset="0"/>
              </a:rPr>
              <a:t>INSTALAÇÕES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64524" y="1468361"/>
            <a:ext cx="35877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1"/>
                </a:solidFill>
              </a:rPr>
              <a:t>Possui 250 </a:t>
            </a:r>
            <a:r>
              <a:rPr lang="pt-BR" sz="2400" dirty="0" smtClean="0">
                <a:solidFill>
                  <a:schemeClr val="bg1"/>
                </a:solidFill>
              </a:rPr>
              <a:t>instalações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chemeClr val="bg1"/>
                </a:solidFill>
              </a:rPr>
              <a:t>12 mil </a:t>
            </a:r>
            <a:r>
              <a:rPr lang="pt-BR" sz="2400" smtClean="0">
                <a:solidFill>
                  <a:schemeClr val="bg1"/>
                </a:solidFill>
              </a:rPr>
              <a:t>metros quadrados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74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undo de apresentação abstrato preto moderno. design de ilustração vetorial  para apresentação, banner, capa, web, flyer, cartão, pôster, papel de  parede, textura, slide, revista e powerpoint. | Vetor Prem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 Entalhada para a Direita 2">
            <a:hlinkClick r:id="rId3" action="ppaction://hlinksldjump"/>
          </p:cNvPr>
          <p:cNvSpPr/>
          <p:nvPr/>
        </p:nvSpPr>
        <p:spPr>
          <a:xfrm>
            <a:off x="9963806" y="5707118"/>
            <a:ext cx="1177159" cy="693682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undo de apresentação abstrato preto moderno. design de ilustração vetorial  para apresentação, banner, capa, web, flyer, cartão, pôster, papel de  parede, textura, slide, revista e powerpoint. | Vetor Prem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ta Entalhada para a Direita 1">
            <a:hlinkClick r:id="rId3" action="ppaction://hlinksldjump"/>
          </p:cNvPr>
          <p:cNvSpPr/>
          <p:nvPr/>
        </p:nvSpPr>
        <p:spPr>
          <a:xfrm>
            <a:off x="9963806" y="5707118"/>
            <a:ext cx="1177159" cy="693682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6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undo de apresentação abstrato preto moderno. design de ilustração vetorial  para apresentação, banner, capa, web, flyer, cartão, pôster, papel de  parede, textura, slide, revista e powerpoint. | Vetor Prem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 Entalhada para a Direita 2">
            <a:hlinkClick r:id="rId3" action="ppaction://hlinksldjump"/>
          </p:cNvPr>
          <p:cNvSpPr/>
          <p:nvPr/>
        </p:nvSpPr>
        <p:spPr>
          <a:xfrm>
            <a:off x="9963806" y="5707118"/>
            <a:ext cx="1177159" cy="693682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1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undo de apresentação abstrato preto moderno. design de ilustração vetorial  para apresentação, banner, capa, web, flyer, cartão, pôster, papel de  parede, textura, slide, revista e powerpoint. | Vetor Prem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 Entalhada para a Direita 3"/>
          <p:cNvSpPr/>
          <p:nvPr/>
        </p:nvSpPr>
        <p:spPr>
          <a:xfrm>
            <a:off x="9963806" y="5707118"/>
            <a:ext cx="1177159" cy="693682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7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</TotalTime>
  <Words>49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Adobe Kaiti Std R</vt:lpstr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Alunos</dc:creator>
  <cp:lastModifiedBy>Alunos</cp:lastModifiedBy>
  <cp:revision>8</cp:revision>
  <dcterms:created xsi:type="dcterms:W3CDTF">2022-08-19T14:26:05Z</dcterms:created>
  <dcterms:modified xsi:type="dcterms:W3CDTF">2022-08-19T15:46:39Z</dcterms:modified>
</cp:coreProperties>
</file>