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s" initials="A" lastIdx="0" clrIdx="0">
    <p:extLst>
      <p:ext uri="{19B8F6BF-5375-455C-9EA6-DF929625EA0E}">
        <p15:presenceInfo xmlns:p15="http://schemas.microsoft.com/office/powerpoint/2012/main" userId="Alu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8F8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>
        <p:scale>
          <a:sx n="66" d="100"/>
          <a:sy n="66" d="100"/>
        </p:scale>
        <p:origin x="78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9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6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9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4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63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0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B7DF-EA7C-444E-87F9-BFF8AC6001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1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6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8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0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Polygons Background by AS_100 | Video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Entalhada para a Direita 5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97" y="316309"/>
            <a:ext cx="4156508" cy="27737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/>
          <p:cNvSpPr txBox="1"/>
          <p:nvPr/>
        </p:nvSpPr>
        <p:spPr>
          <a:xfrm>
            <a:off x="697256" y="1425385"/>
            <a:ext cx="6442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O QUE É O MUSEU CATAVENTO?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INSTALAÇÕES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SEÇÕES DO MUSEU</a:t>
            </a:r>
          </a:p>
          <a:p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 PRINCIPAL OBJETIVO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MOTIVOS PRA TERMOS O ESCOLHIDO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ARGUMENTAÇÃO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544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Entalhada para a Direita 5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60173" y="304802"/>
            <a:ext cx="85988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O QUE É O MUSEU CATAVENTO?</a:t>
            </a:r>
          </a:p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64701" y="1884063"/>
            <a:ext cx="8451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Museu interativo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Inauguração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Localizado no Palácio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Indústrias, em São Paulo,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ntalhada para a Direita 2">
            <a:hlinkClick r:id="rId4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078014" y="241738"/>
            <a:ext cx="3739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INSTALAÇÕES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47976" y="1457851"/>
            <a:ext cx="7715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Possui 250 </a:t>
            </a:r>
            <a:r>
              <a:rPr lang="pt-BR" sz="2400" dirty="0" smtClean="0">
                <a:solidFill>
                  <a:schemeClr val="bg1"/>
                </a:solidFill>
              </a:rPr>
              <a:t>instalações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</a:rPr>
              <a:t>12 mil metros </a:t>
            </a:r>
            <a:r>
              <a:rPr lang="pt-BR" sz="2400" dirty="0" smtClean="0">
                <a:solidFill>
                  <a:schemeClr val="bg1"/>
                </a:solidFill>
              </a:rPr>
              <a:t>quadrados de áreas expositivas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</a:rPr>
              <a:t>Dividas em 4 seções: universo, vida, engenho e sociedade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ntalhada para a Direita 2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91050" y="352425"/>
            <a:ext cx="2092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SEÇÕES</a:t>
            </a:r>
            <a:endParaRPr lang="pt-BR" sz="4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5048" y="1474291"/>
            <a:ext cx="97155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Seção Universo: sala da lua, astronomia, sistema solar, galáxias, caverna, relevos da terra, biomas brasileiros e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Seção Vida: Origem da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vida, DNA, Darwin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Seção Engenho: Balão, eletromagnetismo, bolha de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sabão.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pt-B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Seção Sociedade: Alertas da juventude, preservando a terra, laboratório de 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química.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Entalhada para a Direita 1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765073" y="261258"/>
            <a:ext cx="4661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ARGUMENTAÇÃO</a:t>
            </a:r>
            <a:endParaRPr lang="pt-BR" sz="4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40000" y="272868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38538" y="1291957"/>
            <a:ext cx="336143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Fornecer vivências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 Localização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Exposições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Variedades de temas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dos ingressos</a:t>
            </a: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142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Adobe Kaiti Std R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13</cp:revision>
  <dcterms:created xsi:type="dcterms:W3CDTF">2022-08-19T14:26:05Z</dcterms:created>
  <dcterms:modified xsi:type="dcterms:W3CDTF">2022-08-26T15:31:35Z</dcterms:modified>
</cp:coreProperties>
</file>