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481" r:id="rId5"/>
    <p:sldId id="454" r:id="rId6"/>
    <p:sldId id="490" r:id="rId7"/>
    <p:sldId id="491" r:id="rId8"/>
    <p:sldId id="493" r:id="rId9"/>
    <p:sldId id="495" r:id="rId10"/>
    <p:sldId id="494" r:id="rId11"/>
    <p:sldId id="317" r:id="rId12"/>
    <p:sldId id="300" r:id="rId13"/>
    <p:sldId id="301" r:id="rId14"/>
    <p:sldId id="318" r:id="rId15"/>
    <p:sldId id="496" r:id="rId16"/>
    <p:sldId id="498" r:id="rId17"/>
    <p:sldId id="453" r:id="rId18"/>
    <p:sldId id="486" r:id="rId19"/>
    <p:sldId id="492" r:id="rId20"/>
    <p:sldId id="464" r:id="rId21"/>
    <p:sldId id="499"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B10F7B-309C-4FE9-8C22-BC55E6333DF5}">
          <p14:sldIdLst>
            <p14:sldId id="481"/>
            <p14:sldId id="454"/>
            <p14:sldId id="490"/>
            <p14:sldId id="491"/>
            <p14:sldId id="493"/>
            <p14:sldId id="495"/>
            <p14:sldId id="494"/>
            <p14:sldId id="317"/>
            <p14:sldId id="300"/>
            <p14:sldId id="301"/>
            <p14:sldId id="318"/>
            <p14:sldId id="496"/>
            <p14:sldId id="498"/>
            <p14:sldId id="453"/>
            <p14:sldId id="486"/>
            <p14:sldId id="492"/>
            <p14:sldId id="464"/>
            <p14:sldId id="499"/>
          </p14:sldIdLst>
        </p14:section>
        <p14:section name="Secção Predefinida" id="{8FD89911-4850-5944-88BD-0B7F42E9F3B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DD0000"/>
    <a:srgbClr val="73A81B"/>
    <a:srgbClr val="D12D2D"/>
    <a:srgbClr val="94A4B5"/>
    <a:srgbClr val="56687C"/>
    <a:srgbClr val="CC4E3D"/>
    <a:srgbClr val="F5AE3B"/>
    <a:srgbClr val="A9C370"/>
    <a:srgbClr val="1AA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C28D3-61C3-CDD6-FA36-92A162D2CA7C}" v="772" dt="2020-05-06T15:46:23.991"/>
    <p1510:client id="{3E85DF47-9048-7282-1339-40A80AFCF22D}" v="19" dt="2020-05-06T10:31:44.039"/>
    <p1510:client id="{4A177F1B-3143-4E6F-BD57-F9D0C754F2F7}" v="47" dt="2020-05-06T16:33:36.921"/>
    <p1510:client id="{5AF7D345-33E5-4AD9-93F4-470714C11701}" v="3" dt="2020-05-06T10:34:28.881"/>
    <p1510:client id="{5D1DB04F-25FB-44F7-8CA4-F5AFABAE5AEB}" v="1" dt="2020-05-06T12:23:33.988"/>
    <p1510:client id="{A35DF3A0-2685-4E72-90B1-8201C981FE29}" v="11" dt="2020-05-06T10:56:03.801"/>
    <p1510:client id="{CA95F688-6589-2C05-2F4E-0CCF4FC17DC8}" v="181" dt="2020-05-07T09:34:03.637"/>
    <p1510:client id="{CB3C12DD-C8A6-4408-88FF-596EDB7CA5DA}" v="974" dt="2020-05-06T11:09:08.802"/>
    <p1510:client id="{D533A96C-EADB-8471-7F74-E12D2281C9E5}" v="122" dt="2020-05-07T00:54:10.081"/>
    <p1510:client id="{DDC7A6B7-B2A0-F6A8-BCA1-964A654CE5C3}" v="428" dt="2020-05-06T22:17:54.969"/>
    <p1510:client id="{E787DB9C-A102-4359-85C8-FEA9E990017B}" v="3" dt="2020-05-06T12:23:03.676"/>
    <p1510:client id="{E9529464-EFEF-415A-9037-B1301D1550D8}" v="2971" dt="2020-05-07T09:36:36.685"/>
    <p1510:client id="{EE53C5F4-C13A-4E2E-9BD1-9425138CF4CA}" v="31" dt="2020-05-06T16:10:30.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laudia Ferreira Alves Alferes" userId="S::m20190932@novaims.unl.pt::d8bad4c6-3b6c-4f0b-93af-d2df56b6bbfa" providerId="AD" clId="Web-{CA95F688-6589-2C05-2F4E-0CCF4FC17DC8}"/>
    <pc:docChg chg="addSld delSld modSld sldOrd modSection">
      <pc:chgData name="Ana Claudia Ferreira Alves Alferes" userId="S::m20190932@novaims.unl.pt::d8bad4c6-3b6c-4f0b-93af-d2df56b6bbfa" providerId="AD" clId="Web-{CA95F688-6589-2C05-2F4E-0CCF4FC17DC8}" dt="2020-05-07T09:34:01.762" v="173" actId="20577"/>
      <pc:docMkLst>
        <pc:docMk/>
      </pc:docMkLst>
      <pc:sldChg chg="modSp">
        <pc:chgData name="Ana Claudia Ferreira Alves Alferes" userId="S::m20190932@novaims.unl.pt::d8bad4c6-3b6c-4f0b-93af-d2df56b6bbfa" providerId="AD" clId="Web-{CA95F688-6589-2C05-2F4E-0CCF4FC17DC8}" dt="2020-05-07T09:34:01.762" v="173" actId="20577"/>
        <pc:sldMkLst>
          <pc:docMk/>
          <pc:sldMk cId="1428150145" sldId="493"/>
        </pc:sldMkLst>
        <pc:spChg chg="mod">
          <ac:chgData name="Ana Claudia Ferreira Alves Alferes" userId="S::m20190932@novaims.unl.pt::d8bad4c6-3b6c-4f0b-93af-d2df56b6bbfa" providerId="AD" clId="Web-{CA95F688-6589-2C05-2F4E-0CCF4FC17DC8}" dt="2020-05-07T09:34:01.762" v="173" actId="20577"/>
          <ac:spMkLst>
            <pc:docMk/>
            <pc:sldMk cId="1428150145" sldId="493"/>
            <ac:spMk id="12" creationId="{E6A35276-89A1-4D2D-8002-0A21532FE03E}"/>
          </ac:spMkLst>
        </pc:spChg>
      </pc:sldChg>
      <pc:sldChg chg="modSp">
        <pc:chgData name="Ana Claudia Ferreira Alves Alferes" userId="S::m20190932@novaims.unl.pt::d8bad4c6-3b6c-4f0b-93af-d2df56b6bbfa" providerId="AD" clId="Web-{CA95F688-6589-2C05-2F4E-0CCF4FC17DC8}" dt="2020-05-07T09:33:52.544" v="162" actId="20577"/>
        <pc:sldMkLst>
          <pc:docMk/>
          <pc:sldMk cId="3699145044" sldId="495"/>
        </pc:sldMkLst>
        <pc:spChg chg="mod">
          <ac:chgData name="Ana Claudia Ferreira Alves Alferes" userId="S::m20190932@novaims.unl.pt::d8bad4c6-3b6c-4f0b-93af-d2df56b6bbfa" providerId="AD" clId="Web-{CA95F688-6589-2C05-2F4E-0CCF4FC17DC8}" dt="2020-05-07T09:33:52.544" v="162" actId="20577"/>
          <ac:spMkLst>
            <pc:docMk/>
            <pc:sldMk cId="3699145044" sldId="495"/>
            <ac:spMk id="12" creationId="{E6A35276-89A1-4D2D-8002-0A21532FE03E}"/>
          </ac:spMkLst>
        </pc:spChg>
        <pc:spChg chg="mod">
          <ac:chgData name="Ana Claudia Ferreira Alves Alferes" userId="S::m20190932@novaims.unl.pt::d8bad4c6-3b6c-4f0b-93af-d2df56b6bbfa" providerId="AD" clId="Web-{CA95F688-6589-2C05-2F4E-0CCF4FC17DC8}" dt="2020-05-07T09:30:24.186" v="118" actId="20577"/>
          <ac:spMkLst>
            <pc:docMk/>
            <pc:sldMk cId="3699145044" sldId="495"/>
            <ac:spMk id="15" creationId="{BE905A83-DCB6-4468-A0A4-B3B503CF45C8}"/>
          </ac:spMkLst>
        </pc:spChg>
        <pc:picChg chg="mod">
          <ac:chgData name="Ana Claudia Ferreira Alves Alferes" userId="S::m20190932@novaims.unl.pt::d8bad4c6-3b6c-4f0b-93af-d2df56b6bbfa" providerId="AD" clId="Web-{CA95F688-6589-2C05-2F4E-0CCF4FC17DC8}" dt="2020-05-07T09:30:38.967" v="121" actId="1076"/>
          <ac:picMkLst>
            <pc:docMk/>
            <pc:sldMk cId="3699145044" sldId="495"/>
            <ac:picMk id="5" creationId="{D9DEC165-4EEA-4D12-9B91-114F690B823A}"/>
          </ac:picMkLst>
        </pc:picChg>
        <pc:picChg chg="mod modCrop">
          <ac:chgData name="Ana Claudia Ferreira Alves Alferes" userId="S::m20190932@novaims.unl.pt::d8bad4c6-3b6c-4f0b-93af-d2df56b6bbfa" providerId="AD" clId="Web-{CA95F688-6589-2C05-2F4E-0CCF4FC17DC8}" dt="2020-05-07T09:31:10.654" v="124" actId="1076"/>
          <ac:picMkLst>
            <pc:docMk/>
            <pc:sldMk cId="3699145044" sldId="495"/>
            <ac:picMk id="11" creationId="{DF740DE6-F1F4-47AD-81FC-2983FCCC982A}"/>
          </ac:picMkLst>
        </pc:picChg>
      </pc:sldChg>
      <pc:sldChg chg="del">
        <pc:chgData name="Ana Claudia Ferreira Alves Alferes" userId="S::m20190932@novaims.unl.pt::d8bad4c6-3b6c-4f0b-93af-d2df56b6bbfa" providerId="AD" clId="Web-{CA95F688-6589-2C05-2F4E-0CCF4FC17DC8}" dt="2020-05-07T09:15:00.147" v="0"/>
        <pc:sldMkLst>
          <pc:docMk/>
          <pc:sldMk cId="2531196588" sldId="497"/>
        </pc:sldMkLst>
      </pc:sldChg>
      <pc:sldChg chg="delSp modSp add ord replId">
        <pc:chgData name="Ana Claudia Ferreira Alves Alferes" userId="S::m20190932@novaims.unl.pt::d8bad4c6-3b6c-4f0b-93af-d2df56b6bbfa" providerId="AD" clId="Web-{CA95F688-6589-2C05-2F4E-0CCF4FC17DC8}" dt="2020-05-07T09:25:05.032" v="28"/>
        <pc:sldMkLst>
          <pc:docMk/>
          <pc:sldMk cId="2154010041" sldId="499"/>
        </pc:sldMkLst>
        <pc:spChg chg="mod topLvl">
          <ac:chgData name="Ana Claudia Ferreira Alves Alferes" userId="S::m20190932@novaims.unl.pt::d8bad4c6-3b6c-4f0b-93af-d2df56b6bbfa" providerId="AD" clId="Web-{CA95F688-6589-2C05-2F4E-0CCF4FC17DC8}" dt="2020-05-07T09:25:05.032" v="28"/>
          <ac:spMkLst>
            <pc:docMk/>
            <pc:sldMk cId="2154010041" sldId="499"/>
            <ac:spMk id="30" creationId="{00000000-0000-0000-0000-000000000000}"/>
          </ac:spMkLst>
        </pc:spChg>
        <pc:spChg chg="del topLvl">
          <ac:chgData name="Ana Claudia Ferreira Alves Alferes" userId="S::m20190932@novaims.unl.pt::d8bad4c6-3b6c-4f0b-93af-d2df56b6bbfa" providerId="AD" clId="Web-{CA95F688-6589-2C05-2F4E-0CCF4FC17DC8}" dt="2020-05-07T09:25:05.032" v="28"/>
          <ac:spMkLst>
            <pc:docMk/>
            <pc:sldMk cId="2154010041" sldId="499"/>
            <ac:spMk id="34" creationId="{00000000-0000-0000-0000-000000000000}"/>
          </ac:spMkLst>
        </pc:spChg>
        <pc:grpChg chg="del">
          <ac:chgData name="Ana Claudia Ferreira Alves Alferes" userId="S::m20190932@novaims.unl.pt::d8bad4c6-3b6c-4f0b-93af-d2df56b6bbfa" providerId="AD" clId="Web-{CA95F688-6589-2C05-2F4E-0CCF4FC17DC8}" dt="2020-05-07T09:25:05.032" v="28"/>
          <ac:grpSpMkLst>
            <pc:docMk/>
            <pc:sldMk cId="2154010041" sldId="499"/>
            <ac:grpSpMk id="4" creationId="{00000000-0000-0000-0000-000000000000}"/>
          </ac:grpSpMkLst>
        </pc:grpChg>
      </pc:sldChg>
    </pc:docChg>
  </pc:docChgLst>
  <pc:docChgLst>
    <pc:chgData name="Lennart Dangers" userId="S::m20190251@novaims.unl.pt::0852120f-0ccf-4b49-85d5-6f020182c51a" providerId="AD" clId="Web-{0A75D5DE-3C4F-F485-4A37-9A7DA680C490}"/>
    <pc:docChg chg="modSld">
      <pc:chgData name="Lennart Dangers" userId="S::m20190251@novaims.unl.pt::0852120f-0ccf-4b49-85d5-6f020182c51a" providerId="AD" clId="Web-{0A75D5DE-3C4F-F485-4A37-9A7DA680C490}" dt="2020-05-06T08:00:02.962" v="1331" actId="20577"/>
      <pc:docMkLst>
        <pc:docMk/>
      </pc:docMkLst>
      <pc:sldChg chg="modNotes">
        <pc:chgData name="Lennart Dangers" userId="S::m20190251@novaims.unl.pt::0852120f-0ccf-4b49-85d5-6f020182c51a" providerId="AD" clId="Web-{0A75D5DE-3C4F-F485-4A37-9A7DA680C490}" dt="2020-05-06T07:53:03.847" v="1109"/>
        <pc:sldMkLst>
          <pc:docMk/>
          <pc:sldMk cId="1600542900" sldId="453"/>
        </pc:sldMkLst>
      </pc:sldChg>
      <pc:sldChg chg="modNotes">
        <pc:chgData name="Lennart Dangers" userId="S::m20190251@novaims.unl.pt::0852120f-0ccf-4b49-85d5-6f020182c51a" providerId="AD" clId="Web-{0A75D5DE-3C4F-F485-4A37-9A7DA680C490}" dt="2020-05-06T07:41:49.321" v="396"/>
        <pc:sldMkLst>
          <pc:docMk/>
          <pc:sldMk cId="1795353432" sldId="454"/>
        </pc:sldMkLst>
      </pc:sldChg>
      <pc:sldChg chg="modSp">
        <pc:chgData name="Lennart Dangers" userId="S::m20190251@novaims.unl.pt::0852120f-0ccf-4b49-85d5-6f020182c51a" providerId="AD" clId="Web-{0A75D5DE-3C4F-F485-4A37-9A7DA680C490}" dt="2020-05-06T08:00:02.962" v="1330" actId="20577"/>
        <pc:sldMkLst>
          <pc:docMk/>
          <pc:sldMk cId="3356653416" sldId="486"/>
        </pc:sldMkLst>
        <pc:spChg chg="mod">
          <ac:chgData name="Lennart Dangers" userId="S::m20190251@novaims.unl.pt::0852120f-0ccf-4b49-85d5-6f020182c51a" providerId="AD" clId="Web-{0A75D5DE-3C4F-F485-4A37-9A7DA680C490}" dt="2020-05-06T07:57:50.226" v="1171" actId="20577"/>
          <ac:spMkLst>
            <pc:docMk/>
            <pc:sldMk cId="3356653416" sldId="486"/>
            <ac:spMk id="43" creationId="{00000000-0000-0000-0000-000000000000}"/>
          </ac:spMkLst>
        </pc:spChg>
        <pc:spChg chg="mod">
          <ac:chgData name="Lennart Dangers" userId="S::m20190251@novaims.unl.pt::0852120f-0ccf-4b49-85d5-6f020182c51a" providerId="AD" clId="Web-{0A75D5DE-3C4F-F485-4A37-9A7DA680C490}" dt="2020-05-06T07:56:06.490" v="1158" actId="20577"/>
          <ac:spMkLst>
            <pc:docMk/>
            <pc:sldMk cId="3356653416" sldId="486"/>
            <ac:spMk id="44" creationId="{00000000-0000-0000-0000-000000000000}"/>
          </ac:spMkLst>
        </pc:spChg>
        <pc:spChg chg="mod">
          <ac:chgData name="Lennart Dangers" userId="S::m20190251@novaims.unl.pt::0852120f-0ccf-4b49-85d5-6f020182c51a" providerId="AD" clId="Web-{0A75D5DE-3C4F-F485-4A37-9A7DA680C490}" dt="2020-05-06T07:59:27.837" v="1297" actId="1076"/>
          <ac:spMkLst>
            <pc:docMk/>
            <pc:sldMk cId="3356653416" sldId="486"/>
            <ac:spMk id="45" creationId="{00000000-0000-0000-0000-000000000000}"/>
          </ac:spMkLst>
        </pc:spChg>
        <pc:spChg chg="mod">
          <ac:chgData name="Lennart Dangers" userId="S::m20190251@novaims.unl.pt::0852120f-0ccf-4b49-85d5-6f020182c51a" providerId="AD" clId="Web-{0A75D5DE-3C4F-F485-4A37-9A7DA680C490}" dt="2020-05-06T08:00:02.962" v="1330" actId="20577"/>
          <ac:spMkLst>
            <pc:docMk/>
            <pc:sldMk cId="3356653416" sldId="486"/>
            <ac:spMk id="46" creationId="{00000000-0000-0000-0000-000000000000}"/>
          </ac:spMkLst>
        </pc:spChg>
        <pc:picChg chg="mod">
          <ac:chgData name="Lennart Dangers" userId="S::m20190251@novaims.unl.pt::0852120f-0ccf-4b49-85d5-6f020182c51a" providerId="AD" clId="Web-{0A75D5DE-3C4F-F485-4A37-9A7DA680C490}" dt="2020-05-06T07:56:57.272" v="1163" actId="1076"/>
          <ac:picMkLst>
            <pc:docMk/>
            <pc:sldMk cId="3356653416" sldId="486"/>
            <ac:picMk id="9" creationId="{BA684973-540E-B749-8132-2641BDE019AE}"/>
          </ac:picMkLst>
        </pc:picChg>
        <pc:picChg chg="mod">
          <ac:chgData name="Lennart Dangers" userId="S::m20190251@novaims.unl.pt::0852120f-0ccf-4b49-85d5-6f020182c51a" providerId="AD" clId="Web-{0A75D5DE-3C4F-F485-4A37-9A7DA680C490}" dt="2020-05-06T07:57:05.116" v="1164" actId="1076"/>
          <ac:picMkLst>
            <pc:docMk/>
            <pc:sldMk cId="3356653416" sldId="486"/>
            <ac:picMk id="14" creationId="{FF601290-F5C0-514F-B46E-982F06CF44DD}"/>
          </ac:picMkLst>
        </pc:picChg>
      </pc:sldChg>
      <pc:sldChg chg="modNotes">
        <pc:chgData name="Lennart Dangers" userId="S::m20190251@novaims.unl.pt::0852120f-0ccf-4b49-85d5-6f020182c51a" providerId="AD" clId="Web-{0A75D5DE-3C4F-F485-4A37-9A7DA680C490}" dt="2020-05-06T07:44:33.699" v="593"/>
        <pc:sldMkLst>
          <pc:docMk/>
          <pc:sldMk cId="103007425" sldId="490"/>
        </pc:sldMkLst>
      </pc:sldChg>
      <pc:sldChg chg="modNotes">
        <pc:chgData name="Lennart Dangers" userId="S::m20190251@novaims.unl.pt::0852120f-0ccf-4b49-85d5-6f020182c51a" providerId="AD" clId="Web-{0A75D5DE-3C4F-F485-4A37-9A7DA680C490}" dt="2020-05-06T07:48:47.062" v="902"/>
        <pc:sldMkLst>
          <pc:docMk/>
          <pc:sldMk cId="2367796592" sldId="491"/>
        </pc:sldMkLst>
      </pc:sldChg>
    </pc:docChg>
  </pc:docChgLst>
  <pc:docChgLst>
    <pc:chgData name="Ana Claudia Ferreira Alves Alferes" userId="S::m20190932@novaims.unl.pt::d8bad4c6-3b6c-4f0b-93af-d2df56b6bbfa" providerId="AD" clId="Web-{5AF7D345-33E5-4AD9-93F4-470714C11701}"/>
    <pc:docChg chg="modSld">
      <pc:chgData name="Ana Claudia Ferreira Alves Alferes" userId="S::m20190932@novaims.unl.pt::d8bad4c6-3b6c-4f0b-93af-d2df56b6bbfa" providerId="AD" clId="Web-{5AF7D345-33E5-4AD9-93F4-470714C11701}" dt="2020-05-06T10:34:28.881" v="1" actId="1076"/>
      <pc:docMkLst>
        <pc:docMk/>
      </pc:docMkLst>
      <pc:sldChg chg="modSp">
        <pc:chgData name="Ana Claudia Ferreira Alves Alferes" userId="S::m20190932@novaims.unl.pt::d8bad4c6-3b6c-4f0b-93af-d2df56b6bbfa" providerId="AD" clId="Web-{5AF7D345-33E5-4AD9-93F4-470714C11701}" dt="2020-05-06T10:34:28.881" v="1" actId="1076"/>
        <pc:sldMkLst>
          <pc:docMk/>
          <pc:sldMk cId="1428150145" sldId="493"/>
        </pc:sldMkLst>
        <pc:picChg chg="mod">
          <ac:chgData name="Ana Claudia Ferreira Alves Alferes" userId="S::m20190932@novaims.unl.pt::d8bad4c6-3b6c-4f0b-93af-d2df56b6bbfa" providerId="AD" clId="Web-{5AF7D345-33E5-4AD9-93F4-470714C11701}" dt="2020-05-06T10:34:28.881" v="1" actId="1076"/>
          <ac:picMkLst>
            <pc:docMk/>
            <pc:sldMk cId="1428150145" sldId="493"/>
            <ac:picMk id="4" creationId="{7B853CF3-0B8C-4D59-A90B-6CF271FA31EC}"/>
          </ac:picMkLst>
        </pc:picChg>
      </pc:sldChg>
    </pc:docChg>
  </pc:docChgLst>
  <pc:docChgLst>
    <pc:chgData name="Ana Claudia Ferreira Alves Alferes" userId="S::m20190932@novaims.unl.pt::d8bad4c6-3b6c-4f0b-93af-d2df56b6bbfa" providerId="AD" clId="Web-{D533A96C-EADB-8471-7F74-E12D2281C9E5}"/>
    <pc:docChg chg="modSld">
      <pc:chgData name="Ana Claudia Ferreira Alves Alferes" userId="S::m20190932@novaims.unl.pt::d8bad4c6-3b6c-4f0b-93af-d2df56b6bbfa" providerId="AD" clId="Web-{D533A96C-EADB-8471-7F74-E12D2281C9E5}" dt="2020-05-07T00:54:10.081" v="121"/>
      <pc:docMkLst>
        <pc:docMk/>
      </pc:docMkLst>
      <pc:sldChg chg="modSp">
        <pc:chgData name="Ana Claudia Ferreira Alves Alferes" userId="S::m20190932@novaims.unl.pt::d8bad4c6-3b6c-4f0b-93af-d2df56b6bbfa" providerId="AD" clId="Web-{D533A96C-EADB-8471-7F74-E12D2281C9E5}" dt="2020-05-06T23:46:18.071" v="66" actId="20577"/>
        <pc:sldMkLst>
          <pc:docMk/>
          <pc:sldMk cId="2885369315" sldId="300"/>
        </pc:sldMkLst>
        <pc:spChg chg="mod">
          <ac:chgData name="Ana Claudia Ferreira Alves Alferes" userId="S::m20190932@novaims.unl.pt::d8bad4c6-3b6c-4f0b-93af-d2df56b6bbfa" providerId="AD" clId="Web-{D533A96C-EADB-8471-7F74-E12D2281C9E5}" dt="2020-05-06T23:46:18.071" v="66" actId="20577"/>
          <ac:spMkLst>
            <pc:docMk/>
            <pc:sldMk cId="2885369315" sldId="300"/>
            <ac:spMk id="19" creationId="{00000000-0000-0000-0000-000000000000}"/>
          </ac:spMkLst>
        </pc:spChg>
      </pc:sldChg>
      <pc:sldChg chg="modSp">
        <pc:chgData name="Ana Claudia Ferreira Alves Alferes" userId="S::m20190932@novaims.unl.pt::d8bad4c6-3b6c-4f0b-93af-d2df56b6bbfa" providerId="AD" clId="Web-{D533A96C-EADB-8471-7F74-E12D2281C9E5}" dt="2020-05-06T23:46:26.118" v="69" actId="20577"/>
        <pc:sldMkLst>
          <pc:docMk/>
          <pc:sldMk cId="2231755145" sldId="301"/>
        </pc:sldMkLst>
        <pc:spChg chg="mod">
          <ac:chgData name="Ana Claudia Ferreira Alves Alferes" userId="S::m20190932@novaims.unl.pt::d8bad4c6-3b6c-4f0b-93af-d2df56b6bbfa" providerId="AD" clId="Web-{D533A96C-EADB-8471-7F74-E12D2281C9E5}" dt="2020-05-06T23:46:26.118" v="69" actId="20577"/>
          <ac:spMkLst>
            <pc:docMk/>
            <pc:sldMk cId="2231755145" sldId="301"/>
            <ac:spMk id="12" creationId="{3D2A7EA4-7C42-494E-BF46-68A71EF4A68A}"/>
          </ac:spMkLst>
        </pc:spChg>
      </pc:sldChg>
      <pc:sldChg chg="modSp">
        <pc:chgData name="Ana Claudia Ferreira Alves Alferes" userId="S::m20190932@novaims.unl.pt::d8bad4c6-3b6c-4f0b-93af-d2df56b6bbfa" providerId="AD" clId="Web-{D533A96C-EADB-8471-7F74-E12D2281C9E5}" dt="2020-05-06T23:46:30.305" v="72" actId="20577"/>
        <pc:sldMkLst>
          <pc:docMk/>
          <pc:sldMk cId="858269820" sldId="318"/>
        </pc:sldMkLst>
        <pc:spChg chg="mod">
          <ac:chgData name="Ana Claudia Ferreira Alves Alferes" userId="S::m20190932@novaims.unl.pt::d8bad4c6-3b6c-4f0b-93af-d2df56b6bbfa" providerId="AD" clId="Web-{D533A96C-EADB-8471-7F74-E12D2281C9E5}" dt="2020-05-06T23:46:30.305" v="72" actId="20577"/>
          <ac:spMkLst>
            <pc:docMk/>
            <pc:sldMk cId="858269820" sldId="318"/>
            <ac:spMk id="12" creationId="{5F256222-E46C-40D0-82C4-B4A662867D3C}"/>
          </ac:spMkLst>
        </pc:spChg>
      </pc:sldChg>
      <pc:sldChg chg="modSp">
        <pc:chgData name="Ana Claudia Ferreira Alves Alferes" userId="S::m20190932@novaims.unl.pt::d8bad4c6-3b6c-4f0b-93af-d2df56b6bbfa" providerId="AD" clId="Web-{D533A96C-EADB-8471-7F74-E12D2281C9E5}" dt="2020-05-06T23:44:27.930" v="1" actId="14100"/>
        <pc:sldMkLst>
          <pc:docMk/>
          <pc:sldMk cId="1795353432" sldId="454"/>
        </pc:sldMkLst>
        <pc:spChg chg="mod">
          <ac:chgData name="Ana Claudia Ferreira Alves Alferes" userId="S::m20190932@novaims.unl.pt::d8bad4c6-3b6c-4f0b-93af-d2df56b6bbfa" providerId="AD" clId="Web-{D533A96C-EADB-8471-7F74-E12D2281C9E5}" dt="2020-05-06T23:44:25.805" v="0" actId="14100"/>
          <ac:spMkLst>
            <pc:docMk/>
            <pc:sldMk cId="1795353432" sldId="454"/>
            <ac:spMk id="41" creationId="{7588D580-5F5E-4731-9032-22D4B56041C4}"/>
          </ac:spMkLst>
        </pc:spChg>
        <pc:spChg chg="mod">
          <ac:chgData name="Ana Claudia Ferreira Alves Alferes" userId="S::m20190932@novaims.unl.pt::d8bad4c6-3b6c-4f0b-93af-d2df56b6bbfa" providerId="AD" clId="Web-{D533A96C-EADB-8471-7F74-E12D2281C9E5}" dt="2020-05-06T23:44:27.930" v="1" actId="14100"/>
          <ac:spMkLst>
            <pc:docMk/>
            <pc:sldMk cId="1795353432" sldId="454"/>
            <ac:spMk id="49" creationId="{0F8CE677-02F2-44DF-9BBD-59205B1C7F01}"/>
          </ac:spMkLst>
        </pc:spChg>
      </pc:sldChg>
      <pc:sldChg chg="modSp">
        <pc:chgData name="Ana Claudia Ferreira Alves Alferes" userId="S::m20190932@novaims.unl.pt::d8bad4c6-3b6c-4f0b-93af-d2df56b6bbfa" providerId="AD" clId="Web-{D533A96C-EADB-8471-7F74-E12D2281C9E5}" dt="2020-05-06T23:47:08.149" v="91" actId="20577"/>
        <pc:sldMkLst>
          <pc:docMk/>
          <pc:sldMk cId="3356653416" sldId="486"/>
        </pc:sldMkLst>
        <pc:spChg chg="mod">
          <ac:chgData name="Ana Claudia Ferreira Alves Alferes" userId="S::m20190932@novaims.unl.pt::d8bad4c6-3b6c-4f0b-93af-d2df56b6bbfa" providerId="AD" clId="Web-{D533A96C-EADB-8471-7F74-E12D2281C9E5}" dt="2020-05-06T23:47:02.134" v="87" actId="20577"/>
          <ac:spMkLst>
            <pc:docMk/>
            <pc:sldMk cId="3356653416" sldId="486"/>
            <ac:spMk id="43" creationId="{00000000-0000-0000-0000-000000000000}"/>
          </ac:spMkLst>
        </pc:spChg>
        <pc:spChg chg="mod">
          <ac:chgData name="Ana Claudia Ferreira Alves Alferes" userId="S::m20190932@novaims.unl.pt::d8bad4c6-3b6c-4f0b-93af-d2df56b6bbfa" providerId="AD" clId="Web-{D533A96C-EADB-8471-7F74-E12D2281C9E5}" dt="2020-05-06T23:46:56.603" v="83" actId="20577"/>
          <ac:spMkLst>
            <pc:docMk/>
            <pc:sldMk cId="3356653416" sldId="486"/>
            <ac:spMk id="44" creationId="{00000000-0000-0000-0000-000000000000}"/>
          </ac:spMkLst>
        </pc:spChg>
        <pc:spChg chg="mod">
          <ac:chgData name="Ana Claudia Ferreira Alves Alferes" userId="S::m20190932@novaims.unl.pt::d8bad4c6-3b6c-4f0b-93af-d2df56b6bbfa" providerId="AD" clId="Web-{D533A96C-EADB-8471-7F74-E12D2281C9E5}" dt="2020-05-06T23:46:52.431" v="79" actId="20577"/>
          <ac:spMkLst>
            <pc:docMk/>
            <pc:sldMk cId="3356653416" sldId="486"/>
            <ac:spMk id="45" creationId="{00000000-0000-0000-0000-000000000000}"/>
          </ac:spMkLst>
        </pc:spChg>
        <pc:spChg chg="mod">
          <ac:chgData name="Ana Claudia Ferreira Alves Alferes" userId="S::m20190932@novaims.unl.pt::d8bad4c6-3b6c-4f0b-93af-d2df56b6bbfa" providerId="AD" clId="Web-{D533A96C-EADB-8471-7F74-E12D2281C9E5}" dt="2020-05-06T23:47:08.149" v="91" actId="20577"/>
          <ac:spMkLst>
            <pc:docMk/>
            <pc:sldMk cId="3356653416" sldId="486"/>
            <ac:spMk id="46" creationId="{00000000-0000-0000-0000-000000000000}"/>
          </ac:spMkLst>
        </pc:spChg>
      </pc:sldChg>
      <pc:sldChg chg="modSp">
        <pc:chgData name="Ana Claudia Ferreira Alves Alferes" userId="S::m20190932@novaims.unl.pt::d8bad4c6-3b6c-4f0b-93af-d2df56b6bbfa" providerId="AD" clId="Web-{D533A96C-EADB-8471-7F74-E12D2281C9E5}" dt="2020-05-06T23:48:03.009" v="119" actId="1076"/>
        <pc:sldMkLst>
          <pc:docMk/>
          <pc:sldMk cId="1606372834" sldId="492"/>
        </pc:sldMkLst>
        <pc:spChg chg="mod">
          <ac:chgData name="Ana Claudia Ferreira Alves Alferes" userId="S::m20190932@novaims.unl.pt::d8bad4c6-3b6c-4f0b-93af-d2df56b6bbfa" providerId="AD" clId="Web-{D533A96C-EADB-8471-7F74-E12D2281C9E5}" dt="2020-05-06T23:47:54.040" v="113" actId="20577"/>
          <ac:spMkLst>
            <pc:docMk/>
            <pc:sldMk cId="1606372834" sldId="492"/>
            <ac:spMk id="2" creationId="{C110017A-3546-45F3-A3BD-8AF3BDCE0E8D}"/>
          </ac:spMkLst>
        </pc:spChg>
        <pc:spChg chg="mod">
          <ac:chgData name="Ana Claudia Ferreira Alves Alferes" userId="S::m20190932@novaims.unl.pt::d8bad4c6-3b6c-4f0b-93af-d2df56b6bbfa" providerId="AD" clId="Web-{D533A96C-EADB-8471-7F74-E12D2281C9E5}" dt="2020-05-06T23:48:03.009" v="119" actId="1076"/>
          <ac:spMkLst>
            <pc:docMk/>
            <pc:sldMk cId="1606372834" sldId="492"/>
            <ac:spMk id="3" creationId="{F586C3F4-235B-4349-A6FE-C67B4C493D50}"/>
          </ac:spMkLst>
        </pc:spChg>
        <pc:spChg chg="mod">
          <ac:chgData name="Ana Claudia Ferreira Alves Alferes" userId="S::m20190932@novaims.unl.pt::d8bad4c6-3b6c-4f0b-93af-d2df56b6bbfa" providerId="AD" clId="Web-{D533A96C-EADB-8471-7F74-E12D2281C9E5}" dt="2020-05-06T23:47:37.993" v="103" actId="20577"/>
          <ac:spMkLst>
            <pc:docMk/>
            <pc:sldMk cId="1606372834" sldId="492"/>
            <ac:spMk id="21" creationId="{C94E9E17-CE0C-4A6C-8162-8727CA72AC6A}"/>
          </ac:spMkLst>
        </pc:spChg>
        <pc:spChg chg="mod">
          <ac:chgData name="Ana Claudia Ferreira Alves Alferes" userId="S::m20190932@novaims.unl.pt::d8bad4c6-3b6c-4f0b-93af-d2df56b6bbfa" providerId="AD" clId="Web-{D533A96C-EADB-8471-7F74-E12D2281C9E5}" dt="2020-05-06T23:47:40.806" v="105" actId="1076"/>
          <ac:spMkLst>
            <pc:docMk/>
            <pc:sldMk cId="1606372834" sldId="492"/>
            <ac:spMk id="22" creationId="{9F589BD1-02AC-499C-AE2C-665F63148137}"/>
          </ac:spMkLst>
        </pc:spChg>
        <pc:spChg chg="mod">
          <ac:chgData name="Ana Claudia Ferreira Alves Alferes" userId="S::m20190932@novaims.unl.pt::d8bad4c6-3b6c-4f0b-93af-d2df56b6bbfa" providerId="AD" clId="Web-{D533A96C-EADB-8471-7F74-E12D2281C9E5}" dt="2020-05-06T23:47:44.306" v="107" actId="20577"/>
          <ac:spMkLst>
            <pc:docMk/>
            <pc:sldMk cId="1606372834" sldId="492"/>
            <ac:spMk id="24" creationId="{C94E9E17-CE0C-4A6C-8162-8727CA72AC6A}"/>
          </ac:spMkLst>
        </pc:spChg>
        <pc:spChg chg="mod">
          <ac:chgData name="Ana Claudia Ferreira Alves Alferes" userId="S::m20190932@novaims.unl.pt::d8bad4c6-3b6c-4f0b-93af-d2df56b6bbfa" providerId="AD" clId="Web-{D533A96C-EADB-8471-7F74-E12D2281C9E5}" dt="2020-05-06T23:47:48.134" v="110" actId="20577"/>
          <ac:spMkLst>
            <pc:docMk/>
            <pc:sldMk cId="1606372834" sldId="492"/>
            <ac:spMk id="25" creationId="{9F589BD1-02AC-499C-AE2C-665F63148137}"/>
          </ac:spMkLst>
        </pc:spChg>
        <pc:grpChg chg="mod">
          <ac:chgData name="Ana Claudia Ferreira Alves Alferes" userId="S::m20190932@novaims.unl.pt::d8bad4c6-3b6c-4f0b-93af-d2df56b6bbfa" providerId="AD" clId="Web-{D533A96C-EADB-8471-7F74-E12D2281C9E5}" dt="2020-05-06T23:47:30.681" v="99" actId="1076"/>
          <ac:grpSpMkLst>
            <pc:docMk/>
            <pc:sldMk cId="1606372834" sldId="492"/>
            <ac:grpSpMk id="20" creationId="{00000000-0000-0000-0000-000000000000}"/>
          </ac:grpSpMkLst>
        </pc:grpChg>
      </pc:sldChg>
      <pc:sldChg chg="modSp mod modShow">
        <pc:chgData name="Ana Claudia Ferreira Alves Alferes" userId="S::m20190932@novaims.unl.pt::d8bad4c6-3b6c-4f0b-93af-d2df56b6bbfa" providerId="AD" clId="Web-{D533A96C-EADB-8471-7F74-E12D2281C9E5}" dt="2020-05-07T00:24:57.555" v="120"/>
        <pc:sldMkLst>
          <pc:docMk/>
          <pc:sldMk cId="1003489765" sldId="494"/>
        </pc:sldMkLst>
        <pc:spChg chg="mod">
          <ac:chgData name="Ana Claudia Ferreira Alves Alferes" userId="S::m20190932@novaims.unl.pt::d8bad4c6-3b6c-4f0b-93af-d2df56b6bbfa" providerId="AD" clId="Web-{D533A96C-EADB-8471-7F74-E12D2281C9E5}" dt="2020-05-06T23:45:43.836" v="33" actId="20577"/>
          <ac:spMkLst>
            <pc:docMk/>
            <pc:sldMk cId="1003489765" sldId="494"/>
            <ac:spMk id="3" creationId="{23864BF7-7129-4A41-9D1A-3AA440F872CC}"/>
          </ac:spMkLst>
        </pc:spChg>
        <pc:spChg chg="mod">
          <ac:chgData name="Ana Claudia Ferreira Alves Alferes" userId="S::m20190932@novaims.unl.pt::d8bad4c6-3b6c-4f0b-93af-d2df56b6bbfa" providerId="AD" clId="Web-{D533A96C-EADB-8471-7F74-E12D2281C9E5}" dt="2020-05-06T23:45:53.415" v="43" actId="20577"/>
          <ac:spMkLst>
            <pc:docMk/>
            <pc:sldMk cId="1003489765" sldId="494"/>
            <ac:spMk id="9" creationId="{5A9378A7-DA2B-4836-BBD2-3EED664F16B6}"/>
          </ac:spMkLst>
        </pc:spChg>
        <pc:spChg chg="mod">
          <ac:chgData name="Ana Claudia Ferreira Alves Alferes" userId="S::m20190932@novaims.unl.pt::d8bad4c6-3b6c-4f0b-93af-d2df56b6bbfa" providerId="AD" clId="Web-{D533A96C-EADB-8471-7F74-E12D2281C9E5}" dt="2020-05-06T23:45:56.821" v="50" actId="20577"/>
          <ac:spMkLst>
            <pc:docMk/>
            <pc:sldMk cId="1003489765" sldId="494"/>
            <ac:spMk id="15" creationId="{BE905A83-DCB6-4468-A0A4-B3B503CF45C8}"/>
          </ac:spMkLst>
        </pc:spChg>
        <pc:spChg chg="mod">
          <ac:chgData name="Ana Claudia Ferreira Alves Alferes" userId="S::m20190932@novaims.unl.pt::d8bad4c6-3b6c-4f0b-93af-d2df56b6bbfa" providerId="AD" clId="Web-{D533A96C-EADB-8471-7F74-E12D2281C9E5}" dt="2020-05-06T23:46:07.758" v="61" actId="20577"/>
          <ac:spMkLst>
            <pc:docMk/>
            <pc:sldMk cId="1003489765" sldId="494"/>
            <ac:spMk id="18" creationId="{B6029018-3C97-4269-BD7C-52BDF86994EA}"/>
          </ac:spMkLst>
        </pc:spChg>
        <pc:picChg chg="mod">
          <ac:chgData name="Ana Claudia Ferreira Alves Alferes" userId="S::m20190932@novaims.unl.pt::d8bad4c6-3b6c-4f0b-93af-d2df56b6bbfa" providerId="AD" clId="Web-{D533A96C-EADB-8471-7F74-E12D2281C9E5}" dt="2020-05-06T23:45:21.477" v="24" actId="1076"/>
          <ac:picMkLst>
            <pc:docMk/>
            <pc:sldMk cId="1003489765" sldId="494"/>
            <ac:picMk id="5" creationId="{6C6AC6AF-7988-418A-A0EE-CF6FEBFEB494}"/>
          </ac:picMkLst>
        </pc:picChg>
      </pc:sldChg>
      <pc:sldChg chg="modSp">
        <pc:chgData name="Ana Claudia Ferreira Alves Alferes" userId="S::m20190932@novaims.unl.pt::d8bad4c6-3b6c-4f0b-93af-d2df56b6bbfa" providerId="AD" clId="Web-{D533A96C-EADB-8471-7F74-E12D2281C9E5}" dt="2020-05-06T23:45:38.821" v="27" actId="1076"/>
        <pc:sldMkLst>
          <pc:docMk/>
          <pc:sldMk cId="3699145044" sldId="495"/>
        </pc:sldMkLst>
        <pc:spChg chg="mod">
          <ac:chgData name="Ana Claudia Ferreira Alves Alferes" userId="S::m20190932@novaims.unl.pt::d8bad4c6-3b6c-4f0b-93af-d2df56b6bbfa" providerId="AD" clId="Web-{D533A96C-EADB-8471-7F74-E12D2281C9E5}" dt="2020-05-06T23:44:48.102" v="11" actId="20577"/>
          <ac:spMkLst>
            <pc:docMk/>
            <pc:sldMk cId="3699145044" sldId="495"/>
            <ac:spMk id="9" creationId="{5A9378A7-DA2B-4836-BBD2-3EED664F16B6}"/>
          </ac:spMkLst>
        </pc:spChg>
        <pc:spChg chg="mod">
          <ac:chgData name="Ana Claudia Ferreira Alves Alferes" userId="S::m20190932@novaims.unl.pt::d8bad4c6-3b6c-4f0b-93af-d2df56b6bbfa" providerId="AD" clId="Web-{D533A96C-EADB-8471-7F74-E12D2281C9E5}" dt="2020-05-06T23:45:05.211" v="21" actId="14100"/>
          <ac:spMkLst>
            <pc:docMk/>
            <pc:sldMk cId="3699145044" sldId="495"/>
            <ac:spMk id="15" creationId="{BE905A83-DCB6-4468-A0A4-B3B503CF45C8}"/>
          </ac:spMkLst>
        </pc:spChg>
        <pc:spChg chg="mod">
          <ac:chgData name="Ana Claudia Ferreira Alves Alferes" userId="S::m20190932@novaims.unl.pt::d8bad4c6-3b6c-4f0b-93af-d2df56b6bbfa" providerId="AD" clId="Web-{D533A96C-EADB-8471-7F74-E12D2281C9E5}" dt="2020-05-06T23:44:44.539" v="8" actId="20577"/>
          <ac:spMkLst>
            <pc:docMk/>
            <pc:sldMk cId="3699145044" sldId="495"/>
            <ac:spMk id="18" creationId="{B6029018-3C97-4269-BD7C-52BDF86994EA}"/>
          </ac:spMkLst>
        </pc:spChg>
        <pc:picChg chg="mod">
          <ac:chgData name="Ana Claudia Ferreira Alves Alferes" userId="S::m20190932@novaims.unl.pt::d8bad4c6-3b6c-4f0b-93af-d2df56b6bbfa" providerId="AD" clId="Web-{D533A96C-EADB-8471-7F74-E12D2281C9E5}" dt="2020-05-06T23:45:38.821" v="27" actId="1076"/>
          <ac:picMkLst>
            <pc:docMk/>
            <pc:sldMk cId="3699145044" sldId="495"/>
            <ac:picMk id="5" creationId="{D9DEC165-4EEA-4D12-9B91-114F690B823A}"/>
          </ac:picMkLst>
        </pc:picChg>
      </pc:sldChg>
      <pc:sldChg chg="modSp">
        <pc:chgData name="Ana Claudia Ferreira Alves Alferes" userId="S::m20190932@novaims.unl.pt::d8bad4c6-3b6c-4f0b-93af-d2df56b6bbfa" providerId="AD" clId="Web-{D533A96C-EADB-8471-7F74-E12D2281C9E5}" dt="2020-05-06T23:46:36.555" v="75" actId="20577"/>
        <pc:sldMkLst>
          <pc:docMk/>
          <pc:sldMk cId="3884837719" sldId="496"/>
        </pc:sldMkLst>
        <pc:spChg chg="mod">
          <ac:chgData name="Ana Claudia Ferreira Alves Alferes" userId="S::m20190932@novaims.unl.pt::d8bad4c6-3b6c-4f0b-93af-d2df56b6bbfa" providerId="AD" clId="Web-{D533A96C-EADB-8471-7F74-E12D2281C9E5}" dt="2020-05-06T23:46:36.555" v="75" actId="20577"/>
          <ac:spMkLst>
            <pc:docMk/>
            <pc:sldMk cId="3884837719" sldId="496"/>
            <ac:spMk id="19" creationId="{00000000-0000-0000-0000-000000000000}"/>
          </ac:spMkLst>
        </pc:spChg>
      </pc:sldChg>
      <pc:sldChg chg="mod modShow">
        <pc:chgData name="Ana Claudia Ferreira Alves Alferes" userId="S::m20190932@novaims.unl.pt::d8bad4c6-3b6c-4f0b-93af-d2df56b6bbfa" providerId="AD" clId="Web-{D533A96C-EADB-8471-7F74-E12D2281C9E5}" dt="2020-05-07T00:54:10.081" v="121"/>
        <pc:sldMkLst>
          <pc:docMk/>
          <pc:sldMk cId="2531196588" sldId="497"/>
        </pc:sldMkLst>
      </pc:sldChg>
    </pc:docChg>
  </pc:docChgLst>
  <pc:docChgLst>
    <pc:chgData name="Ana Claudia Ferreira Alves Alferes" userId="S::m20190932@novaims.unl.pt::d8bad4c6-3b6c-4f0b-93af-d2df56b6bbfa" providerId="AD" clId="Web-{DDC7A6B7-B2A0-F6A8-BCA1-964A654CE5C3}"/>
    <pc:docChg chg="delSld modSld modSection">
      <pc:chgData name="Ana Claudia Ferreira Alves Alferes" userId="S::m20190932@novaims.unl.pt::d8bad4c6-3b6c-4f0b-93af-d2df56b6bbfa" providerId="AD" clId="Web-{DDC7A6B7-B2A0-F6A8-BCA1-964A654CE5C3}" dt="2020-05-06T22:17:54.859" v="409"/>
      <pc:docMkLst>
        <pc:docMk/>
      </pc:docMkLst>
      <pc:sldChg chg="del">
        <pc:chgData name="Ana Claudia Ferreira Alves Alferes" userId="S::m20190932@novaims.unl.pt::d8bad4c6-3b6c-4f0b-93af-d2df56b6bbfa" providerId="AD" clId="Web-{DDC7A6B7-B2A0-F6A8-BCA1-964A654CE5C3}" dt="2020-05-06T18:27:17.081" v="406"/>
        <pc:sldMkLst>
          <pc:docMk/>
          <pc:sldMk cId="110930887" sldId="319"/>
        </pc:sldMkLst>
      </pc:sldChg>
      <pc:sldChg chg="addSp modSp">
        <pc:chgData name="Ana Claudia Ferreira Alves Alferes" userId="S::m20190932@novaims.unl.pt::d8bad4c6-3b6c-4f0b-93af-d2df56b6bbfa" providerId="AD" clId="Web-{DDC7A6B7-B2A0-F6A8-BCA1-964A654CE5C3}" dt="2020-05-06T18:06:57.376" v="295" actId="1076"/>
        <pc:sldMkLst>
          <pc:docMk/>
          <pc:sldMk cId="1600542900" sldId="453"/>
        </pc:sldMkLst>
        <pc:spChg chg="add mod">
          <ac:chgData name="Ana Claudia Ferreira Alves Alferes" userId="S::m20190932@novaims.unl.pt::d8bad4c6-3b6c-4f0b-93af-d2df56b6bbfa" providerId="AD" clId="Web-{DDC7A6B7-B2A0-F6A8-BCA1-964A654CE5C3}" dt="2020-05-06T18:06:57.376" v="295" actId="1076"/>
          <ac:spMkLst>
            <pc:docMk/>
            <pc:sldMk cId="1600542900" sldId="453"/>
            <ac:spMk id="2" creationId="{C2829E4E-2D5C-43FE-8645-DC8B1C1E282F}"/>
          </ac:spMkLst>
        </pc:spChg>
        <pc:spChg chg="mod">
          <ac:chgData name="Ana Claudia Ferreira Alves Alferes" userId="S::m20190932@novaims.unl.pt::d8bad4c6-3b6c-4f0b-93af-d2df56b6bbfa" providerId="AD" clId="Web-{DDC7A6B7-B2A0-F6A8-BCA1-964A654CE5C3}" dt="2020-05-06T18:00:43.729" v="258" actId="20577"/>
          <ac:spMkLst>
            <pc:docMk/>
            <pc:sldMk cId="1600542900" sldId="453"/>
            <ac:spMk id="33" creationId="{CA3525F6-C6B0-4B7C-A082-CEE3DE5E77F3}"/>
          </ac:spMkLst>
        </pc:spChg>
        <pc:spChg chg="mod">
          <ac:chgData name="Ana Claudia Ferreira Alves Alferes" userId="S::m20190932@novaims.unl.pt::d8bad4c6-3b6c-4f0b-93af-d2df56b6bbfa" providerId="AD" clId="Web-{DDC7A6B7-B2A0-F6A8-BCA1-964A654CE5C3}" dt="2020-05-06T18:06:43.625" v="287" actId="20577"/>
          <ac:spMkLst>
            <pc:docMk/>
            <pc:sldMk cId="1600542900" sldId="453"/>
            <ac:spMk id="66" creationId="{00000000-0000-0000-0000-000000000000}"/>
          </ac:spMkLst>
        </pc:spChg>
      </pc:sldChg>
      <pc:sldChg chg="modSp">
        <pc:chgData name="Ana Claudia Ferreira Alves Alferes" userId="S::m20190932@novaims.unl.pt::d8bad4c6-3b6c-4f0b-93af-d2df56b6bbfa" providerId="AD" clId="Web-{DDC7A6B7-B2A0-F6A8-BCA1-964A654CE5C3}" dt="2020-05-06T18:38:05.763" v="408" actId="14100"/>
        <pc:sldMkLst>
          <pc:docMk/>
          <pc:sldMk cId="1795353432" sldId="454"/>
        </pc:sldMkLst>
        <pc:spChg chg="mod">
          <ac:chgData name="Ana Claudia Ferreira Alves Alferes" userId="S::m20190932@novaims.unl.pt::d8bad4c6-3b6c-4f0b-93af-d2df56b6bbfa" providerId="AD" clId="Web-{DDC7A6B7-B2A0-F6A8-BCA1-964A654CE5C3}" dt="2020-05-06T18:38:05.763" v="408" actId="14100"/>
          <ac:spMkLst>
            <pc:docMk/>
            <pc:sldMk cId="1795353432" sldId="454"/>
            <ac:spMk id="33" creationId="{E48D8D42-E3E0-4644-B6DB-DC5BA5E05120}"/>
          </ac:spMkLst>
        </pc:spChg>
        <pc:spChg chg="mod">
          <ac:chgData name="Ana Claudia Ferreira Alves Alferes" userId="S::m20190932@novaims.unl.pt::d8bad4c6-3b6c-4f0b-93af-d2df56b6bbfa" providerId="AD" clId="Web-{DDC7A6B7-B2A0-F6A8-BCA1-964A654CE5C3}" dt="2020-05-06T17:28:56.560" v="7" actId="14100"/>
          <ac:spMkLst>
            <pc:docMk/>
            <pc:sldMk cId="1795353432" sldId="454"/>
            <ac:spMk id="34" creationId="{4DD985DB-865A-48E3-B70C-041577D4D765}"/>
          </ac:spMkLst>
        </pc:spChg>
        <pc:spChg chg="mod">
          <ac:chgData name="Ana Claudia Ferreira Alves Alferes" userId="S::m20190932@novaims.unl.pt::d8bad4c6-3b6c-4f0b-93af-d2df56b6bbfa" providerId="AD" clId="Web-{DDC7A6B7-B2A0-F6A8-BCA1-964A654CE5C3}" dt="2020-05-06T17:29:18.217" v="18" actId="20577"/>
          <ac:spMkLst>
            <pc:docMk/>
            <pc:sldMk cId="1795353432" sldId="454"/>
            <ac:spMk id="41" creationId="{7588D580-5F5E-4731-9032-22D4B56041C4}"/>
          </ac:spMkLst>
        </pc:spChg>
        <pc:spChg chg="mod">
          <ac:chgData name="Ana Claudia Ferreira Alves Alferes" userId="S::m20190932@novaims.unl.pt::d8bad4c6-3b6c-4f0b-93af-d2df56b6bbfa" providerId="AD" clId="Web-{DDC7A6B7-B2A0-F6A8-BCA1-964A654CE5C3}" dt="2020-05-06T17:29:22.514" v="25" actId="20577"/>
          <ac:spMkLst>
            <pc:docMk/>
            <pc:sldMk cId="1795353432" sldId="454"/>
            <ac:spMk id="42" creationId="{AB034C26-66FA-4C8B-B7D2-5FECC71EA31C}"/>
          </ac:spMkLst>
        </pc:spChg>
        <pc:spChg chg="mod">
          <ac:chgData name="Ana Claudia Ferreira Alves Alferes" userId="S::m20190932@novaims.unl.pt::d8bad4c6-3b6c-4f0b-93af-d2df56b6bbfa" providerId="AD" clId="Web-{DDC7A6B7-B2A0-F6A8-BCA1-964A654CE5C3}" dt="2020-05-06T17:29:31.045" v="33" actId="20577"/>
          <ac:spMkLst>
            <pc:docMk/>
            <pc:sldMk cId="1795353432" sldId="454"/>
            <ac:spMk id="49" creationId="{0F8CE677-02F2-44DF-9BBD-59205B1C7F01}"/>
          </ac:spMkLst>
        </pc:spChg>
        <pc:spChg chg="mod">
          <ac:chgData name="Ana Claudia Ferreira Alves Alferes" userId="S::m20190932@novaims.unl.pt::d8bad4c6-3b6c-4f0b-93af-d2df56b6bbfa" providerId="AD" clId="Web-{DDC7A6B7-B2A0-F6A8-BCA1-964A654CE5C3}" dt="2020-05-06T17:29:39.076" v="42" actId="14100"/>
          <ac:spMkLst>
            <pc:docMk/>
            <pc:sldMk cId="1795353432" sldId="454"/>
            <ac:spMk id="50" creationId="{0F2B071F-74F6-4FE5-91DC-6C22CB98781E}"/>
          </ac:spMkLst>
        </pc:spChg>
        <pc:spChg chg="mod">
          <ac:chgData name="Ana Claudia Ferreira Alves Alferes" userId="S::m20190932@novaims.unl.pt::d8bad4c6-3b6c-4f0b-93af-d2df56b6bbfa" providerId="AD" clId="Web-{DDC7A6B7-B2A0-F6A8-BCA1-964A654CE5C3}" dt="2020-05-06T17:29:45.717" v="45" actId="20577"/>
          <ac:spMkLst>
            <pc:docMk/>
            <pc:sldMk cId="1795353432" sldId="454"/>
            <ac:spMk id="55" creationId="{6A06677F-EDE3-4AA5-9FED-A6281A7523D4}"/>
          </ac:spMkLst>
        </pc:spChg>
        <pc:spChg chg="mod">
          <ac:chgData name="Ana Claudia Ferreira Alves Alferes" userId="S::m20190932@novaims.unl.pt::d8bad4c6-3b6c-4f0b-93af-d2df56b6bbfa" providerId="AD" clId="Web-{DDC7A6B7-B2A0-F6A8-BCA1-964A654CE5C3}" dt="2020-05-06T17:29:50.311" v="52" actId="20577"/>
          <ac:spMkLst>
            <pc:docMk/>
            <pc:sldMk cId="1795353432" sldId="454"/>
            <ac:spMk id="56" creationId="{57AA66E2-8F7E-4209-A55C-C241D9366C86}"/>
          </ac:spMkLst>
        </pc:spChg>
      </pc:sldChg>
      <pc:sldChg chg="modSp">
        <pc:chgData name="Ana Claudia Ferreira Alves Alferes" userId="S::m20190932@novaims.unl.pt::d8bad4c6-3b6c-4f0b-93af-d2df56b6bbfa" providerId="AD" clId="Web-{DDC7A6B7-B2A0-F6A8-BCA1-964A654CE5C3}" dt="2020-05-06T18:15:54.477" v="404" actId="20577"/>
        <pc:sldMkLst>
          <pc:docMk/>
          <pc:sldMk cId="3356653416" sldId="486"/>
        </pc:sldMkLst>
        <pc:spChg chg="mod">
          <ac:chgData name="Ana Claudia Ferreira Alves Alferes" userId="S::m20190932@novaims.unl.pt::d8bad4c6-3b6c-4f0b-93af-d2df56b6bbfa" providerId="AD" clId="Web-{DDC7A6B7-B2A0-F6A8-BCA1-964A654CE5C3}" dt="2020-05-06T18:07:29.314" v="307" actId="20577"/>
          <ac:spMkLst>
            <pc:docMk/>
            <pc:sldMk cId="3356653416" sldId="486"/>
            <ac:spMk id="20" creationId="{D6E13A84-C9DE-420E-8122-E743163CA394}"/>
          </ac:spMkLst>
        </pc:spChg>
        <pc:spChg chg="mod">
          <ac:chgData name="Ana Claudia Ferreira Alves Alferes" userId="S::m20190932@novaims.unl.pt::d8bad4c6-3b6c-4f0b-93af-d2df56b6bbfa" providerId="AD" clId="Web-{DDC7A6B7-B2A0-F6A8-BCA1-964A654CE5C3}" dt="2020-05-06T18:15:54.477" v="404" actId="20577"/>
          <ac:spMkLst>
            <pc:docMk/>
            <pc:sldMk cId="3356653416" sldId="486"/>
            <ac:spMk id="46" creationId="{00000000-0000-0000-0000-000000000000}"/>
          </ac:spMkLst>
        </pc:spChg>
      </pc:sldChg>
      <pc:sldChg chg="modSp">
        <pc:chgData name="Ana Claudia Ferreira Alves Alferes" userId="S::m20190932@novaims.unl.pt::d8bad4c6-3b6c-4f0b-93af-d2df56b6bbfa" providerId="AD" clId="Web-{DDC7A6B7-B2A0-F6A8-BCA1-964A654CE5C3}" dt="2020-05-06T17:35:17.222" v="122" actId="1076"/>
        <pc:sldMkLst>
          <pc:docMk/>
          <pc:sldMk cId="103007425" sldId="490"/>
        </pc:sldMkLst>
        <pc:spChg chg="mod">
          <ac:chgData name="Ana Claudia Ferreira Alves Alferes" userId="S::m20190932@novaims.unl.pt::d8bad4c6-3b6c-4f0b-93af-d2df56b6bbfa" providerId="AD" clId="Web-{DDC7A6B7-B2A0-F6A8-BCA1-964A654CE5C3}" dt="2020-05-06T17:33:43.486" v="91" actId="20577"/>
          <ac:spMkLst>
            <pc:docMk/>
            <pc:sldMk cId="103007425" sldId="490"/>
            <ac:spMk id="18" creationId="{C94E9E17-CE0C-4A6C-8162-8727CA72AC6A}"/>
          </ac:spMkLst>
        </pc:spChg>
        <pc:spChg chg="mod">
          <ac:chgData name="Ana Claudia Ferreira Alves Alferes" userId="S::m20190932@novaims.unl.pt::d8bad4c6-3b6c-4f0b-93af-d2df56b6bbfa" providerId="AD" clId="Web-{DDC7A6B7-B2A0-F6A8-BCA1-964A654CE5C3}" dt="2020-05-06T17:33:47.643" v="98" actId="20577"/>
          <ac:spMkLst>
            <pc:docMk/>
            <pc:sldMk cId="103007425" sldId="490"/>
            <ac:spMk id="19" creationId="{9F589BD1-02AC-499C-AE2C-665F63148137}"/>
          </ac:spMkLst>
        </pc:spChg>
        <pc:spChg chg="mod">
          <ac:chgData name="Ana Claudia Ferreira Alves Alferes" userId="S::m20190932@novaims.unl.pt::d8bad4c6-3b6c-4f0b-93af-d2df56b6bbfa" providerId="AD" clId="Web-{DDC7A6B7-B2A0-F6A8-BCA1-964A654CE5C3}" dt="2020-05-06T17:33:28.361" v="80" actId="20577"/>
          <ac:spMkLst>
            <pc:docMk/>
            <pc:sldMk cId="103007425" sldId="490"/>
            <ac:spMk id="21" creationId="{C94E9E17-CE0C-4A6C-8162-8727CA72AC6A}"/>
          </ac:spMkLst>
        </pc:spChg>
        <pc:spChg chg="mod">
          <ac:chgData name="Ana Claudia Ferreira Alves Alferes" userId="S::m20190932@novaims.unl.pt::d8bad4c6-3b6c-4f0b-93af-d2df56b6bbfa" providerId="AD" clId="Web-{DDC7A6B7-B2A0-F6A8-BCA1-964A654CE5C3}" dt="2020-05-06T17:33:33.642" v="87" actId="20577"/>
          <ac:spMkLst>
            <pc:docMk/>
            <pc:sldMk cId="103007425" sldId="490"/>
            <ac:spMk id="22" creationId="{9F589BD1-02AC-499C-AE2C-665F63148137}"/>
          </ac:spMkLst>
        </pc:spChg>
        <pc:spChg chg="mod">
          <ac:chgData name="Ana Claudia Ferreira Alves Alferes" userId="S::m20190932@novaims.unl.pt::d8bad4c6-3b6c-4f0b-93af-d2df56b6bbfa" providerId="AD" clId="Web-{DDC7A6B7-B2A0-F6A8-BCA1-964A654CE5C3}" dt="2020-05-06T17:35:17.222" v="122" actId="1076"/>
          <ac:spMkLst>
            <pc:docMk/>
            <pc:sldMk cId="103007425" sldId="490"/>
            <ac:spMk id="24" creationId="{C94E9E17-CE0C-4A6C-8162-8727CA72AC6A}"/>
          </ac:spMkLst>
        </pc:spChg>
        <pc:spChg chg="mod">
          <ac:chgData name="Ana Claudia Ferreira Alves Alferes" userId="S::m20190932@novaims.unl.pt::d8bad4c6-3b6c-4f0b-93af-d2df56b6bbfa" providerId="AD" clId="Web-{DDC7A6B7-B2A0-F6A8-BCA1-964A654CE5C3}" dt="2020-05-06T17:34:23.362" v="109" actId="20577"/>
          <ac:spMkLst>
            <pc:docMk/>
            <pc:sldMk cId="103007425" sldId="490"/>
            <ac:spMk id="25" creationId="{9F589BD1-02AC-499C-AE2C-665F63148137}"/>
          </ac:spMkLst>
        </pc:spChg>
        <pc:spChg chg="mod">
          <ac:chgData name="Ana Claudia Ferreira Alves Alferes" userId="S::m20190932@novaims.unl.pt::d8bad4c6-3b6c-4f0b-93af-d2df56b6bbfa" providerId="AD" clId="Web-{DDC7A6B7-B2A0-F6A8-BCA1-964A654CE5C3}" dt="2020-05-06T17:32:53.564" v="69" actId="20577"/>
          <ac:spMkLst>
            <pc:docMk/>
            <pc:sldMk cId="103007425" sldId="490"/>
            <ac:spMk id="27" creationId="{CD0B2E34-F75E-4A63-A485-3A12EB01F7EE}"/>
          </ac:spMkLst>
        </pc:spChg>
        <pc:grpChg chg="mod">
          <ac:chgData name="Ana Claudia Ferreira Alves Alferes" userId="S::m20190932@novaims.unl.pt::d8bad4c6-3b6c-4f0b-93af-d2df56b6bbfa" providerId="AD" clId="Web-{DDC7A6B7-B2A0-F6A8-BCA1-964A654CE5C3}" dt="2020-05-06T17:34:23.409" v="111" actId="1076"/>
          <ac:grpSpMkLst>
            <pc:docMk/>
            <pc:sldMk cId="103007425" sldId="490"/>
            <ac:grpSpMk id="17" creationId="{00000000-0000-0000-0000-000000000000}"/>
          </ac:grpSpMkLst>
        </pc:grpChg>
        <pc:grpChg chg="mod">
          <ac:chgData name="Ana Claudia Ferreira Alves Alferes" userId="S::m20190932@novaims.unl.pt::d8bad4c6-3b6c-4f0b-93af-d2df56b6bbfa" providerId="AD" clId="Web-{DDC7A6B7-B2A0-F6A8-BCA1-964A654CE5C3}" dt="2020-05-06T17:33:39.017" v="89" actId="1076"/>
          <ac:grpSpMkLst>
            <pc:docMk/>
            <pc:sldMk cId="103007425" sldId="490"/>
            <ac:grpSpMk id="20" creationId="{00000000-0000-0000-0000-000000000000}"/>
          </ac:grpSpMkLst>
        </pc:grpChg>
        <pc:grpChg chg="mod">
          <ac:chgData name="Ana Claudia Ferreira Alves Alferes" userId="S::m20190932@novaims.unl.pt::d8bad4c6-3b6c-4f0b-93af-d2df56b6bbfa" providerId="AD" clId="Web-{DDC7A6B7-B2A0-F6A8-BCA1-964A654CE5C3}" dt="2020-05-06T17:34:23.440" v="112" actId="1076"/>
          <ac:grpSpMkLst>
            <pc:docMk/>
            <pc:sldMk cId="103007425" sldId="490"/>
            <ac:grpSpMk id="23" creationId="{00000000-0000-0000-0000-000000000000}"/>
          </ac:grpSpMkLst>
        </pc:grpChg>
      </pc:sldChg>
      <pc:sldChg chg="modSp">
        <pc:chgData name="Ana Claudia Ferreira Alves Alferes" userId="S::m20190932@novaims.unl.pt::d8bad4c6-3b6c-4f0b-93af-d2df56b6bbfa" providerId="AD" clId="Web-{DDC7A6B7-B2A0-F6A8-BCA1-964A654CE5C3}" dt="2020-05-06T17:38:37.319" v="198" actId="20577"/>
        <pc:sldMkLst>
          <pc:docMk/>
          <pc:sldMk cId="2367796592" sldId="491"/>
        </pc:sldMkLst>
        <pc:spChg chg="mod">
          <ac:chgData name="Ana Claudia Ferreira Alves Alferes" userId="S::m20190932@novaims.unl.pt::d8bad4c6-3b6c-4f0b-93af-d2df56b6bbfa" providerId="AD" clId="Web-{DDC7A6B7-B2A0-F6A8-BCA1-964A654CE5C3}" dt="2020-05-06T17:38:37.319" v="198" actId="20577"/>
          <ac:spMkLst>
            <pc:docMk/>
            <pc:sldMk cId="2367796592" sldId="491"/>
            <ac:spMk id="96" creationId="{8BD883AD-2F57-418E-AC13-6447D0935C02}"/>
          </ac:spMkLst>
        </pc:spChg>
        <pc:spChg chg="mod">
          <ac:chgData name="Ana Claudia Ferreira Alves Alferes" userId="S::m20190932@novaims.unl.pt::d8bad4c6-3b6c-4f0b-93af-d2df56b6bbfa" providerId="AD" clId="Web-{DDC7A6B7-B2A0-F6A8-BCA1-964A654CE5C3}" dt="2020-05-06T17:36:28.536" v="126" actId="14100"/>
          <ac:spMkLst>
            <pc:docMk/>
            <pc:sldMk cId="2367796592" sldId="491"/>
            <ac:spMk id="102" creationId="{C94E9E17-CE0C-4A6C-8162-8727CA72AC6A}"/>
          </ac:spMkLst>
        </pc:spChg>
        <pc:spChg chg="mod">
          <ac:chgData name="Ana Claudia Ferreira Alves Alferes" userId="S::m20190932@novaims.unl.pt::d8bad4c6-3b6c-4f0b-93af-d2df56b6bbfa" providerId="AD" clId="Web-{DDC7A6B7-B2A0-F6A8-BCA1-964A654CE5C3}" dt="2020-05-06T17:36:32.286" v="132" actId="20577"/>
          <ac:spMkLst>
            <pc:docMk/>
            <pc:sldMk cId="2367796592" sldId="491"/>
            <ac:spMk id="103" creationId="{9F589BD1-02AC-499C-AE2C-665F63148137}"/>
          </ac:spMkLst>
        </pc:spChg>
        <pc:spChg chg="mod">
          <ac:chgData name="Ana Claudia Ferreira Alves Alferes" userId="S::m20190932@novaims.unl.pt::d8bad4c6-3b6c-4f0b-93af-d2df56b6bbfa" providerId="AD" clId="Web-{DDC7A6B7-B2A0-F6A8-BCA1-964A654CE5C3}" dt="2020-05-06T17:36:37.239" v="135" actId="20577"/>
          <ac:spMkLst>
            <pc:docMk/>
            <pc:sldMk cId="2367796592" sldId="491"/>
            <ac:spMk id="105" creationId="{C94E9E17-CE0C-4A6C-8162-8727CA72AC6A}"/>
          </ac:spMkLst>
        </pc:spChg>
        <pc:spChg chg="mod">
          <ac:chgData name="Ana Claudia Ferreira Alves Alferes" userId="S::m20190932@novaims.unl.pt::d8bad4c6-3b6c-4f0b-93af-d2df56b6bbfa" providerId="AD" clId="Web-{DDC7A6B7-B2A0-F6A8-BCA1-964A654CE5C3}" dt="2020-05-06T17:36:41.801" v="142" actId="20577"/>
          <ac:spMkLst>
            <pc:docMk/>
            <pc:sldMk cId="2367796592" sldId="491"/>
            <ac:spMk id="106" creationId="{9F589BD1-02AC-499C-AE2C-665F63148137}"/>
          </ac:spMkLst>
        </pc:spChg>
        <pc:spChg chg="mod">
          <ac:chgData name="Ana Claudia Ferreira Alves Alferes" userId="S::m20190932@novaims.unl.pt::d8bad4c6-3b6c-4f0b-93af-d2df56b6bbfa" providerId="AD" clId="Web-{DDC7A6B7-B2A0-F6A8-BCA1-964A654CE5C3}" dt="2020-05-06T17:36:47.145" v="147" actId="14100"/>
          <ac:spMkLst>
            <pc:docMk/>
            <pc:sldMk cId="2367796592" sldId="491"/>
            <ac:spMk id="108" creationId="{C94E9E17-CE0C-4A6C-8162-8727CA72AC6A}"/>
          </ac:spMkLst>
        </pc:spChg>
        <pc:spChg chg="mod">
          <ac:chgData name="Ana Claudia Ferreira Alves Alferes" userId="S::m20190932@novaims.unl.pt::d8bad4c6-3b6c-4f0b-93af-d2df56b6bbfa" providerId="AD" clId="Web-{DDC7A6B7-B2A0-F6A8-BCA1-964A654CE5C3}" dt="2020-05-06T17:36:50.895" v="153" actId="20577"/>
          <ac:spMkLst>
            <pc:docMk/>
            <pc:sldMk cId="2367796592" sldId="491"/>
            <ac:spMk id="109" creationId="{9F589BD1-02AC-499C-AE2C-665F63148137}"/>
          </ac:spMkLst>
        </pc:spChg>
        <pc:spChg chg="mod">
          <ac:chgData name="Ana Claudia Ferreira Alves Alferes" userId="S::m20190932@novaims.unl.pt::d8bad4c6-3b6c-4f0b-93af-d2df56b6bbfa" providerId="AD" clId="Web-{DDC7A6B7-B2A0-F6A8-BCA1-964A654CE5C3}" dt="2020-05-06T17:36:58.489" v="158" actId="14100"/>
          <ac:spMkLst>
            <pc:docMk/>
            <pc:sldMk cId="2367796592" sldId="491"/>
            <ac:spMk id="111" creationId="{C94E9E17-CE0C-4A6C-8162-8727CA72AC6A}"/>
          </ac:spMkLst>
        </pc:spChg>
        <pc:spChg chg="mod">
          <ac:chgData name="Ana Claudia Ferreira Alves Alferes" userId="S::m20190932@novaims.unl.pt::d8bad4c6-3b6c-4f0b-93af-d2df56b6bbfa" providerId="AD" clId="Web-{DDC7A6B7-B2A0-F6A8-BCA1-964A654CE5C3}" dt="2020-05-06T17:37:05.052" v="164" actId="20577"/>
          <ac:spMkLst>
            <pc:docMk/>
            <pc:sldMk cId="2367796592" sldId="491"/>
            <ac:spMk id="112" creationId="{9F589BD1-02AC-499C-AE2C-665F63148137}"/>
          </ac:spMkLst>
        </pc:spChg>
        <pc:grpChg chg="mod">
          <ac:chgData name="Ana Claudia Ferreira Alves Alferes" userId="S::m20190932@novaims.unl.pt::d8bad4c6-3b6c-4f0b-93af-d2df56b6bbfa" providerId="AD" clId="Web-{DDC7A6B7-B2A0-F6A8-BCA1-964A654CE5C3}" dt="2020-05-06T17:37:09.161" v="166" actId="14100"/>
          <ac:grpSpMkLst>
            <pc:docMk/>
            <pc:sldMk cId="2367796592" sldId="491"/>
            <ac:grpSpMk id="6" creationId="{00000000-0000-0000-0000-000000000000}"/>
          </ac:grpSpMkLst>
        </pc:grpChg>
      </pc:sldChg>
      <pc:sldChg chg="modSp">
        <pc:chgData name="Ana Claudia Ferreira Alves Alferes" userId="S::m20190932@novaims.unl.pt::d8bad4c6-3b6c-4f0b-93af-d2df56b6bbfa" providerId="AD" clId="Web-{DDC7A6B7-B2A0-F6A8-BCA1-964A654CE5C3}" dt="2020-05-06T17:42:26.994" v="241" actId="20577"/>
        <pc:sldMkLst>
          <pc:docMk/>
          <pc:sldMk cId="1428150145" sldId="493"/>
        </pc:sldMkLst>
        <pc:spChg chg="mod">
          <ac:chgData name="Ana Claudia Ferreira Alves Alferes" userId="S::m20190932@novaims.unl.pt::d8bad4c6-3b6c-4f0b-93af-d2df56b6bbfa" providerId="AD" clId="Web-{DDC7A6B7-B2A0-F6A8-BCA1-964A654CE5C3}" dt="2020-05-06T17:37:31.005" v="174" actId="14100"/>
          <ac:spMkLst>
            <pc:docMk/>
            <pc:sldMk cId="1428150145" sldId="493"/>
            <ac:spMk id="3" creationId="{23864BF7-7129-4A41-9D1A-3AA440F872CC}"/>
          </ac:spMkLst>
        </pc:spChg>
        <pc:spChg chg="mod">
          <ac:chgData name="Ana Claudia Ferreira Alves Alferes" userId="S::m20190932@novaims.unl.pt::d8bad4c6-3b6c-4f0b-93af-d2df56b6bbfa" providerId="AD" clId="Web-{DDC7A6B7-B2A0-F6A8-BCA1-964A654CE5C3}" dt="2020-05-06T17:37:36.208" v="182" actId="20577"/>
          <ac:spMkLst>
            <pc:docMk/>
            <pc:sldMk cId="1428150145" sldId="493"/>
            <ac:spMk id="9" creationId="{5A9378A7-DA2B-4836-BBD2-3EED664F16B6}"/>
          </ac:spMkLst>
        </pc:spChg>
        <pc:spChg chg="mod">
          <ac:chgData name="Ana Claudia Ferreira Alves Alferes" userId="S::m20190932@novaims.unl.pt::d8bad4c6-3b6c-4f0b-93af-d2df56b6bbfa" providerId="AD" clId="Web-{DDC7A6B7-B2A0-F6A8-BCA1-964A654CE5C3}" dt="2020-05-06T17:42:26.994" v="241" actId="20577"/>
          <ac:spMkLst>
            <pc:docMk/>
            <pc:sldMk cId="1428150145" sldId="493"/>
            <ac:spMk id="12" creationId="{E6A35276-89A1-4D2D-8002-0A21532FE03E}"/>
          </ac:spMkLst>
        </pc:spChg>
      </pc:sldChg>
      <pc:sldChg chg="modSp">
        <pc:chgData name="Ana Claudia Ferreira Alves Alferes" userId="S::m20190932@novaims.unl.pt::d8bad4c6-3b6c-4f0b-93af-d2df56b6bbfa" providerId="AD" clId="Web-{DDC7A6B7-B2A0-F6A8-BCA1-964A654CE5C3}" dt="2020-05-06T17:41:06.415" v="206" actId="14100"/>
        <pc:sldMkLst>
          <pc:docMk/>
          <pc:sldMk cId="3699145044" sldId="495"/>
        </pc:sldMkLst>
        <pc:spChg chg="mod">
          <ac:chgData name="Ana Claudia Ferreira Alves Alferes" userId="S::m20190932@novaims.unl.pt::d8bad4c6-3b6c-4f0b-93af-d2df56b6bbfa" providerId="AD" clId="Web-{DDC7A6B7-B2A0-F6A8-BCA1-964A654CE5C3}" dt="2020-05-06T17:41:06.415" v="206" actId="14100"/>
          <ac:spMkLst>
            <pc:docMk/>
            <pc:sldMk cId="3699145044" sldId="495"/>
            <ac:spMk id="3" creationId="{23864BF7-7129-4A41-9D1A-3AA440F872CC}"/>
          </ac:spMkLst>
        </pc:spChg>
      </pc:sldChg>
      <pc:sldChg chg="modSp">
        <pc:chgData name="Ana Claudia Ferreira Alves Alferes" userId="S::m20190932@novaims.unl.pt::d8bad4c6-3b6c-4f0b-93af-d2df56b6bbfa" providerId="AD" clId="Web-{DDC7A6B7-B2A0-F6A8-BCA1-964A654CE5C3}" dt="2020-05-06T17:55:58.334" v="243" actId="1076"/>
        <pc:sldMkLst>
          <pc:docMk/>
          <pc:sldMk cId="3884837719" sldId="496"/>
        </pc:sldMkLst>
        <pc:spChg chg="mod">
          <ac:chgData name="Ana Claudia Ferreira Alves Alferes" userId="S::m20190932@novaims.unl.pt::d8bad4c6-3b6c-4f0b-93af-d2df56b6bbfa" providerId="AD" clId="Web-{DDC7A6B7-B2A0-F6A8-BCA1-964A654CE5C3}" dt="2020-05-06T17:55:58.334" v="243" actId="1076"/>
          <ac:spMkLst>
            <pc:docMk/>
            <pc:sldMk cId="3884837719" sldId="496"/>
            <ac:spMk id="17" creationId="{00000000-0000-0000-0000-000000000000}"/>
          </ac:spMkLst>
        </pc:spChg>
      </pc:sldChg>
      <pc:sldChg chg="modTransition">
        <pc:chgData name="Ana Claudia Ferreira Alves Alferes" userId="S::m20190932@novaims.unl.pt::d8bad4c6-3b6c-4f0b-93af-d2df56b6bbfa" providerId="AD" clId="Web-{DDC7A6B7-B2A0-F6A8-BCA1-964A654CE5C3}" dt="2020-05-06T22:17:54.859" v="409"/>
        <pc:sldMkLst>
          <pc:docMk/>
          <pc:sldMk cId="2531196588" sldId="497"/>
        </pc:sldMkLst>
      </pc:sldChg>
      <pc:sldChg chg="modTransition">
        <pc:chgData name="Ana Claudia Ferreira Alves Alferes" userId="S::m20190932@novaims.unl.pt::d8bad4c6-3b6c-4f0b-93af-d2df56b6bbfa" providerId="AD" clId="Web-{DDC7A6B7-B2A0-F6A8-BCA1-964A654CE5C3}" dt="2020-05-06T18:34:43.026" v="407"/>
        <pc:sldMkLst>
          <pc:docMk/>
          <pc:sldMk cId="716920583" sldId="498"/>
        </pc:sldMkLst>
      </pc:sldChg>
    </pc:docChg>
  </pc:docChgLst>
  <pc:docChgLst>
    <pc:chgData name="Ana Claudia Ferreira Alves Alferes" userId="S::m20190932@novaims.unl.pt::d8bad4c6-3b6c-4f0b-93af-d2df56b6bbfa" providerId="AD" clId="Web-{3E85DF47-9048-7282-1339-40A80AFCF22D}"/>
    <pc:docChg chg="addSld delSld modSld sldOrd modSection">
      <pc:chgData name="Ana Claudia Ferreira Alves Alferes" userId="S::m20190932@novaims.unl.pt::d8bad4c6-3b6c-4f0b-93af-d2df56b6bbfa" providerId="AD" clId="Web-{3E85DF47-9048-7282-1339-40A80AFCF22D}" dt="2020-05-06T10:31:44.039" v="15"/>
      <pc:docMkLst>
        <pc:docMk/>
      </pc:docMkLst>
      <pc:sldChg chg="addSp delSp modSp new add del ord">
        <pc:chgData name="Ana Claudia Ferreira Alves Alferes" userId="S::m20190932@novaims.unl.pt::d8bad4c6-3b6c-4f0b-93af-d2df56b6bbfa" providerId="AD" clId="Web-{3E85DF47-9048-7282-1339-40A80AFCF22D}" dt="2020-05-06T10:31:44.039" v="15"/>
        <pc:sldMkLst>
          <pc:docMk/>
          <pc:sldMk cId="1428150145" sldId="493"/>
        </pc:sldMkLst>
        <pc:spChg chg="del">
          <ac:chgData name="Ana Claudia Ferreira Alves Alferes" userId="S::m20190932@novaims.unl.pt::d8bad4c6-3b6c-4f0b-93af-d2df56b6bbfa" providerId="AD" clId="Web-{3E85DF47-9048-7282-1339-40A80AFCF22D}" dt="2020-05-06T10:31:18.382" v="12"/>
          <ac:spMkLst>
            <pc:docMk/>
            <pc:sldMk cId="1428150145" sldId="493"/>
            <ac:spMk id="2" creationId="{3B4D2184-2548-45AE-9CD2-2A682DB5535E}"/>
          </ac:spMkLst>
        </pc:spChg>
        <pc:spChg chg="del">
          <ac:chgData name="Ana Claudia Ferreira Alves Alferes" userId="S::m20190932@novaims.unl.pt::d8bad4c6-3b6c-4f0b-93af-d2df56b6bbfa" providerId="AD" clId="Web-{3E85DF47-9048-7282-1339-40A80AFCF22D}" dt="2020-05-06T10:31:39.679" v="14"/>
          <ac:spMkLst>
            <pc:docMk/>
            <pc:sldMk cId="1428150145" sldId="493"/>
            <ac:spMk id="3" creationId="{BD886A8D-576A-406F-9E6D-1B911E6E3889}"/>
          </ac:spMkLst>
        </pc:spChg>
        <pc:spChg chg="add del">
          <ac:chgData name="Ana Claudia Ferreira Alves Alferes" userId="S::m20190932@novaims.unl.pt::d8bad4c6-3b6c-4f0b-93af-d2df56b6bbfa" providerId="AD" clId="Web-{3E85DF47-9048-7282-1339-40A80AFCF22D}" dt="2020-05-06T10:31:09.194" v="9"/>
          <ac:spMkLst>
            <pc:docMk/>
            <pc:sldMk cId="1428150145" sldId="493"/>
            <ac:spMk id="8" creationId="{11AFFD59-6428-4FA0-A08C-CE3959F81647}"/>
          </ac:spMkLst>
        </pc:spChg>
        <pc:spChg chg="add mod">
          <ac:chgData name="Ana Claudia Ferreira Alves Alferes" userId="S::m20190932@novaims.unl.pt::d8bad4c6-3b6c-4f0b-93af-d2df56b6bbfa" providerId="AD" clId="Web-{3E85DF47-9048-7282-1339-40A80AFCF22D}" dt="2020-05-06T10:31:23.288" v="13"/>
          <ac:spMkLst>
            <pc:docMk/>
            <pc:sldMk cId="1428150145" sldId="493"/>
            <ac:spMk id="10" creationId="{3B4FCB14-E7FA-4C14-A914-BCECCAB83AFA}"/>
          </ac:spMkLst>
        </pc:spChg>
        <pc:spChg chg="add mod">
          <ac:chgData name="Ana Claudia Ferreira Alves Alferes" userId="S::m20190932@novaims.unl.pt::d8bad4c6-3b6c-4f0b-93af-d2df56b6bbfa" providerId="AD" clId="Web-{3E85DF47-9048-7282-1339-40A80AFCF22D}" dt="2020-05-06T10:31:44.039" v="15"/>
          <ac:spMkLst>
            <pc:docMk/>
            <pc:sldMk cId="1428150145" sldId="493"/>
            <ac:spMk id="12" creationId="{E6A35276-89A1-4D2D-8002-0A21532FE03E}"/>
          </ac:spMkLst>
        </pc:spChg>
        <pc:picChg chg="add mod">
          <ac:chgData name="Ana Claudia Ferreira Alves Alferes" userId="S::m20190932@novaims.unl.pt::d8bad4c6-3b6c-4f0b-93af-d2df56b6bbfa" providerId="AD" clId="Web-{3E85DF47-9048-7282-1339-40A80AFCF22D}" dt="2020-05-06T10:30:10.614" v="5" actId="1076"/>
          <ac:picMkLst>
            <pc:docMk/>
            <pc:sldMk cId="1428150145" sldId="493"/>
            <ac:picMk id="4" creationId="{7B853CF3-0B8C-4D59-A90B-6CF271FA31EC}"/>
          </ac:picMkLst>
        </pc:picChg>
        <pc:picChg chg="add del">
          <ac:chgData name="Ana Claudia Ferreira Alves Alferes" userId="S::m20190932@novaims.unl.pt::d8bad4c6-3b6c-4f0b-93af-d2df56b6bbfa" providerId="AD" clId="Web-{3E85DF47-9048-7282-1339-40A80AFCF22D}" dt="2020-05-06T10:30:53.506" v="7"/>
          <ac:picMkLst>
            <pc:docMk/>
            <pc:sldMk cId="1428150145" sldId="493"/>
            <ac:picMk id="6" creationId="{E93C4E5D-1943-4F5C-98B0-F316BD2635CB}"/>
          </ac:picMkLst>
        </pc:picChg>
      </pc:sldChg>
      <pc:sldChg chg="new del">
        <pc:chgData name="Ana Claudia Ferreira Alves Alferes" userId="S::m20190932@novaims.unl.pt::d8bad4c6-3b6c-4f0b-93af-d2df56b6bbfa" providerId="AD" clId="Web-{3E85DF47-9048-7282-1339-40A80AFCF22D}" dt="2020-05-06T10:25:08.294" v="1"/>
        <pc:sldMkLst>
          <pc:docMk/>
          <pc:sldMk cId="2812263341" sldId="493"/>
        </pc:sldMkLst>
      </pc:sldChg>
    </pc:docChg>
  </pc:docChgLst>
  <pc:docChgLst>
    <pc:chgData name="Michael Machatschek" userId="S::m20190054@novaims.unl.pt::0de3a49c-71a3-408e-b997-4c5025f2de79" providerId="AD" clId="Web-{E787DB9C-A102-4359-85C8-FEA9E990017B}"/>
    <pc:docChg chg="addSld modSld modSection">
      <pc:chgData name="Michael Machatschek" userId="S::m20190054@novaims.unl.pt::0de3a49c-71a3-408e-b997-4c5025f2de79" providerId="AD" clId="Web-{E787DB9C-A102-4359-85C8-FEA9E990017B}" dt="2020-05-06T12:23:03.676" v="2"/>
      <pc:docMkLst>
        <pc:docMk/>
      </pc:docMkLst>
      <pc:sldChg chg="addSp delSp modSp new">
        <pc:chgData name="Michael Machatschek" userId="S::m20190054@novaims.unl.pt::0de3a49c-71a3-408e-b997-4c5025f2de79" providerId="AD" clId="Web-{E787DB9C-A102-4359-85C8-FEA9E990017B}" dt="2020-05-06T12:23:03.676" v="2"/>
        <pc:sldMkLst>
          <pc:docMk/>
          <pc:sldMk cId="2531196588" sldId="497"/>
        </pc:sldMkLst>
        <pc:picChg chg="add del mod">
          <ac:chgData name="Michael Machatschek" userId="S::m20190054@novaims.unl.pt::0de3a49c-71a3-408e-b997-4c5025f2de79" providerId="AD" clId="Web-{E787DB9C-A102-4359-85C8-FEA9E990017B}" dt="2020-05-06T12:23:03.676" v="2"/>
          <ac:picMkLst>
            <pc:docMk/>
            <pc:sldMk cId="2531196588" sldId="497"/>
            <ac:picMk id="4" creationId="{19207189-B293-4D90-8B6C-030ED1B4A1AD}"/>
          </ac:picMkLst>
        </pc:picChg>
      </pc:sldChg>
    </pc:docChg>
  </pc:docChgLst>
  <pc:docChgLst>
    <pc:chgData name="Pedro Miguel Cavaleiro dos Santos" userId="S::m20190420@novaims.unl.pt::8716ab37-009c-439e-a5d6-7f3a99645fbd" providerId="AD" clId="Web-{A35DF3A0-2685-4E72-90B1-8201C981FE29}"/>
    <pc:docChg chg="modSld">
      <pc:chgData name="Pedro Miguel Cavaleiro dos Santos" userId="S::m20190420@novaims.unl.pt::8716ab37-009c-439e-a5d6-7f3a99645fbd" providerId="AD" clId="Web-{A35DF3A0-2685-4E72-90B1-8201C981FE29}" dt="2020-05-06T10:56:02.254" v="8" actId="20577"/>
      <pc:docMkLst>
        <pc:docMk/>
      </pc:docMkLst>
      <pc:sldChg chg="modSp">
        <pc:chgData name="Pedro Miguel Cavaleiro dos Santos" userId="S::m20190420@novaims.unl.pt::8716ab37-009c-439e-a5d6-7f3a99645fbd" providerId="AD" clId="Web-{A35DF3A0-2685-4E72-90B1-8201C981FE29}" dt="2020-05-06T10:56:02.254" v="8" actId="20577"/>
        <pc:sldMkLst>
          <pc:docMk/>
          <pc:sldMk cId="1428150145" sldId="493"/>
        </pc:sldMkLst>
        <pc:spChg chg="mod">
          <ac:chgData name="Pedro Miguel Cavaleiro dos Santos" userId="S::m20190420@novaims.unl.pt::8716ab37-009c-439e-a5d6-7f3a99645fbd" providerId="AD" clId="Web-{A35DF3A0-2685-4E72-90B1-8201C981FE29}" dt="2020-05-06T10:56:02.254" v="8" actId="20577"/>
          <ac:spMkLst>
            <pc:docMk/>
            <pc:sldMk cId="1428150145" sldId="493"/>
            <ac:spMk id="12" creationId="{E6A35276-89A1-4D2D-8002-0A21532FE03E}"/>
          </ac:spMkLst>
        </pc:spChg>
      </pc:sldChg>
    </pc:docChg>
  </pc:docChgLst>
  <pc:docChgLst>
    <pc:chgData name="Pedro Miguel Cavaleiro dos Santos" userId="8716ab37-009c-439e-a5d6-7f3a99645fbd" providerId="ADAL" clId="{E9529464-EFEF-415A-9037-B1301D1550D8}"/>
    <pc:docChg chg="undo custSel addSld modSld sldOrd modSection">
      <pc:chgData name="Pedro Miguel Cavaleiro dos Santos" userId="8716ab37-009c-439e-a5d6-7f3a99645fbd" providerId="ADAL" clId="{E9529464-EFEF-415A-9037-B1301D1550D8}" dt="2020-05-07T09:36:36.685" v="3123" actId="554"/>
      <pc:docMkLst>
        <pc:docMk/>
      </pc:docMkLst>
      <pc:sldChg chg="addSp delSp modSp add mod">
        <pc:chgData name="Pedro Miguel Cavaleiro dos Santos" userId="8716ab37-009c-439e-a5d6-7f3a99645fbd" providerId="ADAL" clId="{E9529464-EFEF-415A-9037-B1301D1550D8}" dt="2020-05-06T15:45:37.143" v="844" actId="207"/>
        <pc:sldMkLst>
          <pc:docMk/>
          <pc:sldMk cId="2885369315" sldId="300"/>
        </pc:sldMkLst>
        <pc:spChg chg="add del mod">
          <ac:chgData name="Pedro Miguel Cavaleiro dos Santos" userId="8716ab37-009c-439e-a5d6-7f3a99645fbd" providerId="ADAL" clId="{E9529464-EFEF-415A-9037-B1301D1550D8}" dt="2020-05-06T11:34:14.569" v="27"/>
          <ac:spMkLst>
            <pc:docMk/>
            <pc:sldMk cId="2885369315" sldId="300"/>
            <ac:spMk id="10" creationId="{319F3894-8874-4114-93CE-43AD4FF0BBDF}"/>
          </ac:spMkLst>
        </pc:spChg>
        <pc:spChg chg="add del mod">
          <ac:chgData name="Pedro Miguel Cavaleiro dos Santos" userId="8716ab37-009c-439e-a5d6-7f3a99645fbd" providerId="ADAL" clId="{E9529464-EFEF-415A-9037-B1301D1550D8}" dt="2020-05-06T15:19:42.992" v="590" actId="478"/>
          <ac:spMkLst>
            <pc:docMk/>
            <pc:sldMk cId="2885369315" sldId="300"/>
            <ac:spMk id="11" creationId="{DDD23A67-C0D8-48A5-BB3F-B7991DCDF898}"/>
          </ac:spMkLst>
        </pc:spChg>
        <pc:spChg chg="add mod">
          <ac:chgData name="Pedro Miguel Cavaleiro dos Santos" userId="8716ab37-009c-439e-a5d6-7f3a99645fbd" providerId="ADAL" clId="{E9529464-EFEF-415A-9037-B1301D1550D8}" dt="2020-05-06T15:19:40.513" v="589"/>
          <ac:spMkLst>
            <pc:docMk/>
            <pc:sldMk cId="2885369315" sldId="300"/>
            <ac:spMk id="13" creationId="{55ABCB3F-D6DC-488A-BE9E-B92138E77C30}"/>
          </ac:spMkLst>
        </pc:spChg>
        <pc:spChg chg="mod">
          <ac:chgData name="Pedro Miguel Cavaleiro dos Santos" userId="8716ab37-009c-439e-a5d6-7f3a99645fbd" providerId="ADAL" clId="{E9529464-EFEF-415A-9037-B1301D1550D8}" dt="2020-05-06T15:45:37.143" v="844" actId="207"/>
          <ac:spMkLst>
            <pc:docMk/>
            <pc:sldMk cId="2885369315" sldId="300"/>
            <ac:spMk id="17" creationId="{00000000-0000-0000-0000-000000000000}"/>
          </ac:spMkLst>
        </pc:spChg>
        <pc:spChg chg="mod">
          <ac:chgData name="Pedro Miguel Cavaleiro dos Santos" userId="8716ab37-009c-439e-a5d6-7f3a99645fbd" providerId="ADAL" clId="{E9529464-EFEF-415A-9037-B1301D1550D8}" dt="2020-05-06T15:10:14.481" v="38" actId="1076"/>
          <ac:spMkLst>
            <pc:docMk/>
            <pc:sldMk cId="2885369315" sldId="300"/>
            <ac:spMk id="19" creationId="{00000000-0000-0000-0000-000000000000}"/>
          </ac:spMkLst>
        </pc:spChg>
        <pc:spChg chg="mod">
          <ac:chgData name="Pedro Miguel Cavaleiro dos Santos" userId="8716ab37-009c-439e-a5d6-7f3a99645fbd" providerId="ADAL" clId="{E9529464-EFEF-415A-9037-B1301D1550D8}" dt="2020-05-06T15:18:46.671" v="578" actId="12788"/>
          <ac:spMkLst>
            <pc:docMk/>
            <pc:sldMk cId="2885369315" sldId="300"/>
            <ac:spMk id="36" creationId="{00000000-0000-0000-0000-000000000000}"/>
          </ac:spMkLst>
        </pc:spChg>
        <pc:cxnChg chg="mod">
          <ac:chgData name="Pedro Miguel Cavaleiro dos Santos" userId="8716ab37-009c-439e-a5d6-7f3a99645fbd" providerId="ADAL" clId="{E9529464-EFEF-415A-9037-B1301D1550D8}" dt="2020-05-06T15:18:24.366" v="573" actId="1076"/>
          <ac:cxnSpMkLst>
            <pc:docMk/>
            <pc:sldMk cId="2885369315" sldId="300"/>
            <ac:cxnSpMk id="20" creationId="{00000000-0000-0000-0000-000000000000}"/>
          </ac:cxnSpMkLst>
        </pc:cxnChg>
      </pc:sldChg>
      <pc:sldChg chg="addSp delSp modSp add mod">
        <pc:chgData name="Pedro Miguel Cavaleiro dos Santos" userId="8716ab37-009c-439e-a5d6-7f3a99645fbd" providerId="ADAL" clId="{E9529464-EFEF-415A-9037-B1301D1550D8}" dt="2020-05-06T15:52:56.468" v="1390" actId="20577"/>
        <pc:sldMkLst>
          <pc:docMk/>
          <pc:sldMk cId="2231755145" sldId="301"/>
        </pc:sldMkLst>
        <pc:spChg chg="mod">
          <ac:chgData name="Pedro Miguel Cavaleiro dos Santos" userId="8716ab37-009c-439e-a5d6-7f3a99645fbd" providerId="ADAL" clId="{E9529464-EFEF-415A-9037-B1301D1550D8}" dt="2020-05-06T15:52:56.468" v="1390" actId="20577"/>
          <ac:spMkLst>
            <pc:docMk/>
            <pc:sldMk cId="2231755145" sldId="301"/>
            <ac:spMk id="12" creationId="{3D2A7EA4-7C42-494E-BF46-68A71EF4A68A}"/>
          </ac:spMkLst>
        </pc:spChg>
        <pc:spChg chg="add del mod">
          <ac:chgData name="Pedro Miguel Cavaleiro dos Santos" userId="8716ab37-009c-439e-a5d6-7f3a99645fbd" providerId="ADAL" clId="{E9529464-EFEF-415A-9037-B1301D1550D8}" dt="2020-05-06T15:19:29.716" v="586" actId="478"/>
          <ac:spMkLst>
            <pc:docMk/>
            <pc:sldMk cId="2231755145" sldId="301"/>
            <ac:spMk id="14" creationId="{9724D7B1-3BEB-443D-94B9-470CD25C9C06}"/>
          </ac:spMkLst>
        </pc:spChg>
        <pc:spChg chg="add mod">
          <ac:chgData name="Pedro Miguel Cavaleiro dos Santos" userId="8716ab37-009c-439e-a5d6-7f3a99645fbd" providerId="ADAL" clId="{E9529464-EFEF-415A-9037-B1301D1550D8}" dt="2020-05-06T15:19:38.930" v="588"/>
          <ac:spMkLst>
            <pc:docMk/>
            <pc:sldMk cId="2231755145" sldId="301"/>
            <ac:spMk id="15" creationId="{5EEAF134-7394-4DB7-90F8-6F4576CCAEEB}"/>
          </ac:spMkLst>
        </pc:spChg>
        <pc:spChg chg="mod">
          <ac:chgData name="Pedro Miguel Cavaleiro dos Santos" userId="8716ab37-009c-439e-a5d6-7f3a99645fbd" providerId="ADAL" clId="{E9529464-EFEF-415A-9037-B1301D1550D8}" dt="2020-05-06T15:45:40.976" v="845" actId="207"/>
          <ac:spMkLst>
            <pc:docMk/>
            <pc:sldMk cId="2231755145" sldId="301"/>
            <ac:spMk id="17" creationId="{00000000-0000-0000-0000-000000000000}"/>
          </ac:spMkLst>
        </pc:spChg>
      </pc:sldChg>
      <pc:sldChg chg="addSp delSp modSp add mod modNotesTx">
        <pc:chgData name="Pedro Miguel Cavaleiro dos Santos" userId="8716ab37-009c-439e-a5d6-7f3a99645fbd" providerId="ADAL" clId="{E9529464-EFEF-415A-9037-B1301D1550D8}" dt="2020-05-06T15:52:25.285" v="1380" actId="20577"/>
        <pc:sldMkLst>
          <pc:docMk/>
          <pc:sldMk cId="2887233079" sldId="317"/>
        </pc:sldMkLst>
        <pc:spChg chg="del">
          <ac:chgData name="Pedro Miguel Cavaleiro dos Santos" userId="8716ab37-009c-439e-a5d6-7f3a99645fbd" providerId="ADAL" clId="{E9529464-EFEF-415A-9037-B1301D1550D8}" dt="2020-05-06T11:33:55.242" v="6" actId="478"/>
          <ac:spMkLst>
            <pc:docMk/>
            <pc:sldMk cId="2887233079" sldId="317"/>
            <ac:spMk id="2" creationId="{00000000-0000-0000-0000-000000000000}"/>
          </ac:spMkLst>
        </pc:spChg>
        <pc:spChg chg="del">
          <ac:chgData name="Pedro Miguel Cavaleiro dos Santos" userId="8716ab37-009c-439e-a5d6-7f3a99645fbd" providerId="ADAL" clId="{E9529464-EFEF-415A-9037-B1301D1550D8}" dt="2020-05-06T11:33:51.522" v="4" actId="478"/>
          <ac:spMkLst>
            <pc:docMk/>
            <pc:sldMk cId="2887233079" sldId="317"/>
            <ac:spMk id="3" creationId="{00000000-0000-0000-0000-000000000000}"/>
          </ac:spMkLst>
        </pc:spChg>
        <pc:spChg chg="add del mod">
          <ac:chgData name="Pedro Miguel Cavaleiro dos Santos" userId="8716ab37-009c-439e-a5d6-7f3a99645fbd" providerId="ADAL" clId="{E9529464-EFEF-415A-9037-B1301D1550D8}" dt="2020-05-06T11:33:53.325" v="5" actId="478"/>
          <ac:spMkLst>
            <pc:docMk/>
            <pc:sldMk cId="2887233079" sldId="317"/>
            <ac:spMk id="10" creationId="{D0778682-4A6F-4F86-BFE7-C2EDF00B68F5}"/>
          </ac:spMkLst>
        </pc:spChg>
        <pc:spChg chg="add del mod">
          <ac:chgData name="Pedro Miguel Cavaleiro dos Santos" userId="8716ab37-009c-439e-a5d6-7f3a99645fbd" providerId="ADAL" clId="{E9529464-EFEF-415A-9037-B1301D1550D8}" dt="2020-05-06T11:33:57.107" v="7" actId="478"/>
          <ac:spMkLst>
            <pc:docMk/>
            <pc:sldMk cId="2887233079" sldId="317"/>
            <ac:spMk id="13" creationId="{5C18ACF4-E986-4E71-B358-BE82885589A1}"/>
          </ac:spMkLst>
        </pc:spChg>
        <pc:spChg chg="mod">
          <ac:chgData name="Pedro Miguel Cavaleiro dos Santos" userId="8716ab37-009c-439e-a5d6-7f3a99645fbd" providerId="ADAL" clId="{E9529464-EFEF-415A-9037-B1301D1550D8}" dt="2020-05-06T15:41:31.845" v="834" actId="164"/>
          <ac:spMkLst>
            <pc:docMk/>
            <pc:sldMk cId="2887233079" sldId="317"/>
            <ac:spMk id="16" creationId="{00000000-0000-0000-0000-000000000000}"/>
          </ac:spMkLst>
        </pc:spChg>
        <pc:spChg chg="mod">
          <ac:chgData name="Pedro Miguel Cavaleiro dos Santos" userId="8716ab37-009c-439e-a5d6-7f3a99645fbd" providerId="ADAL" clId="{E9529464-EFEF-415A-9037-B1301D1550D8}" dt="2020-05-06T15:41:31.845" v="834" actId="164"/>
          <ac:spMkLst>
            <pc:docMk/>
            <pc:sldMk cId="2887233079" sldId="317"/>
            <ac:spMk id="31" creationId="{00000000-0000-0000-0000-000000000000}"/>
          </ac:spMkLst>
        </pc:spChg>
        <pc:spChg chg="add mod">
          <ac:chgData name="Pedro Miguel Cavaleiro dos Santos" userId="8716ab37-009c-439e-a5d6-7f3a99645fbd" providerId="ADAL" clId="{E9529464-EFEF-415A-9037-B1301D1550D8}" dt="2020-05-06T15:41:21.051" v="831" actId="12788"/>
          <ac:spMkLst>
            <pc:docMk/>
            <pc:sldMk cId="2887233079" sldId="317"/>
            <ac:spMk id="43" creationId="{D45A8A24-D1AB-4E04-82A2-A3F2C1F5E8AF}"/>
          </ac:spMkLst>
        </pc:spChg>
        <pc:spChg chg="add mod">
          <ac:chgData name="Pedro Miguel Cavaleiro dos Santos" userId="8716ab37-009c-439e-a5d6-7f3a99645fbd" providerId="ADAL" clId="{E9529464-EFEF-415A-9037-B1301D1550D8}" dt="2020-05-06T15:51:14.995" v="1237" actId="20577"/>
          <ac:spMkLst>
            <pc:docMk/>
            <pc:sldMk cId="2887233079" sldId="317"/>
            <ac:spMk id="44" creationId="{8ED40B41-71CD-4E39-BFB1-1DF468511121}"/>
          </ac:spMkLst>
        </pc:spChg>
        <pc:spChg chg="mod">
          <ac:chgData name="Pedro Miguel Cavaleiro dos Santos" userId="8716ab37-009c-439e-a5d6-7f3a99645fbd" providerId="ADAL" clId="{E9529464-EFEF-415A-9037-B1301D1550D8}" dt="2020-05-06T15:41:31.845" v="834" actId="164"/>
          <ac:spMkLst>
            <pc:docMk/>
            <pc:sldMk cId="2887233079" sldId="317"/>
            <ac:spMk id="48" creationId="{00000000-0000-0000-0000-000000000000}"/>
          </ac:spMkLst>
        </pc:spChg>
        <pc:spChg chg="mod">
          <ac:chgData name="Pedro Miguel Cavaleiro dos Santos" userId="8716ab37-009c-439e-a5d6-7f3a99645fbd" providerId="ADAL" clId="{E9529464-EFEF-415A-9037-B1301D1550D8}" dt="2020-05-06T15:41:31.845" v="834" actId="164"/>
          <ac:spMkLst>
            <pc:docMk/>
            <pc:sldMk cId="2887233079" sldId="317"/>
            <ac:spMk id="56" creationId="{00000000-0000-0000-0000-000000000000}"/>
          </ac:spMkLst>
        </pc:spChg>
        <pc:grpChg chg="mod">
          <ac:chgData name="Pedro Miguel Cavaleiro dos Santos" userId="8716ab37-009c-439e-a5d6-7f3a99645fbd" providerId="ADAL" clId="{E9529464-EFEF-415A-9037-B1301D1550D8}" dt="2020-05-06T15:41:31.845" v="834" actId="164"/>
          <ac:grpSpMkLst>
            <pc:docMk/>
            <pc:sldMk cId="2887233079" sldId="317"/>
            <ac:grpSpMk id="7"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11" creationId="{00000000-0000-0000-0000-000000000000}"/>
          </ac:grpSpMkLst>
        </pc:grpChg>
        <pc:grpChg chg="add mod">
          <ac:chgData name="Pedro Miguel Cavaleiro dos Santos" userId="8716ab37-009c-439e-a5d6-7f3a99645fbd" providerId="ADAL" clId="{E9529464-EFEF-415A-9037-B1301D1550D8}" dt="2020-05-06T15:41:33.054" v="835" actId="12788"/>
          <ac:grpSpMkLst>
            <pc:docMk/>
            <pc:sldMk cId="2887233079" sldId="317"/>
            <ac:grpSpMk id="14" creationId="{B84798ED-25F0-4269-BA2D-EEC4BE442849}"/>
          </ac:grpSpMkLst>
        </pc:grpChg>
        <pc:grpChg chg="mod">
          <ac:chgData name="Pedro Miguel Cavaleiro dos Santos" userId="8716ab37-009c-439e-a5d6-7f3a99645fbd" providerId="ADAL" clId="{E9529464-EFEF-415A-9037-B1301D1550D8}" dt="2020-05-06T15:41:31.845" v="834" actId="164"/>
          <ac:grpSpMkLst>
            <pc:docMk/>
            <pc:sldMk cId="2887233079" sldId="317"/>
            <ac:grpSpMk id="28"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45"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53"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63"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68"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95" creationId="{00000000-0000-0000-0000-000000000000}"/>
          </ac:grpSpMkLst>
        </pc:grpChg>
        <pc:grpChg chg="mod">
          <ac:chgData name="Pedro Miguel Cavaleiro dos Santos" userId="8716ab37-009c-439e-a5d6-7f3a99645fbd" providerId="ADAL" clId="{E9529464-EFEF-415A-9037-B1301D1550D8}" dt="2020-05-06T15:41:31.845" v="834" actId="164"/>
          <ac:grpSpMkLst>
            <pc:docMk/>
            <pc:sldMk cId="2887233079" sldId="317"/>
            <ac:grpSpMk id="100" creationId="{00000000-0000-0000-0000-000000000000}"/>
          </ac:grpSpMkLst>
        </pc:grpChg>
      </pc:sldChg>
      <pc:sldChg chg="addSp delSp modSp add mod modNotesTx">
        <pc:chgData name="Pedro Miguel Cavaleiro dos Santos" userId="8716ab37-009c-439e-a5d6-7f3a99645fbd" providerId="ADAL" clId="{E9529464-EFEF-415A-9037-B1301D1550D8}" dt="2020-05-06T15:56:52.509" v="1774" actId="20577"/>
        <pc:sldMkLst>
          <pc:docMk/>
          <pc:sldMk cId="858269820" sldId="318"/>
        </pc:sldMkLst>
        <pc:spChg chg="mod">
          <ac:chgData name="Pedro Miguel Cavaleiro dos Santos" userId="8716ab37-009c-439e-a5d6-7f3a99645fbd" providerId="ADAL" clId="{E9529464-EFEF-415A-9037-B1301D1550D8}" dt="2020-05-06T15:15:23.808" v="364" actId="20577"/>
          <ac:spMkLst>
            <pc:docMk/>
            <pc:sldMk cId="858269820" sldId="318"/>
            <ac:spMk id="12" creationId="{5F256222-E46C-40D0-82C4-B4A662867D3C}"/>
          </ac:spMkLst>
        </pc:spChg>
        <pc:spChg chg="add del mod">
          <ac:chgData name="Pedro Miguel Cavaleiro dos Santos" userId="8716ab37-009c-439e-a5d6-7f3a99645fbd" providerId="ADAL" clId="{E9529464-EFEF-415A-9037-B1301D1550D8}" dt="2020-05-06T15:19:26.460" v="585" actId="478"/>
          <ac:spMkLst>
            <pc:docMk/>
            <pc:sldMk cId="858269820" sldId="318"/>
            <ac:spMk id="14" creationId="{73E696B4-5EF7-4E98-9D35-40E445C96BC7}"/>
          </ac:spMkLst>
        </pc:spChg>
        <pc:spChg chg="add mod">
          <ac:chgData name="Pedro Miguel Cavaleiro dos Santos" userId="8716ab37-009c-439e-a5d6-7f3a99645fbd" providerId="ADAL" clId="{E9529464-EFEF-415A-9037-B1301D1550D8}" dt="2020-05-06T15:19:37.724" v="587"/>
          <ac:spMkLst>
            <pc:docMk/>
            <pc:sldMk cId="858269820" sldId="318"/>
            <ac:spMk id="15" creationId="{93B61FA0-53F0-4F45-9A64-C8C45322B205}"/>
          </ac:spMkLst>
        </pc:spChg>
        <pc:spChg chg="mod">
          <ac:chgData name="Pedro Miguel Cavaleiro dos Santos" userId="8716ab37-009c-439e-a5d6-7f3a99645fbd" providerId="ADAL" clId="{E9529464-EFEF-415A-9037-B1301D1550D8}" dt="2020-05-06T15:45:43.009" v="846" actId="207"/>
          <ac:spMkLst>
            <pc:docMk/>
            <pc:sldMk cId="858269820" sldId="318"/>
            <ac:spMk id="17" creationId="{00000000-0000-0000-0000-000000000000}"/>
          </ac:spMkLst>
        </pc:spChg>
      </pc:sldChg>
      <pc:sldChg chg="ord">
        <pc:chgData name="Pedro Miguel Cavaleiro dos Santos" userId="8716ab37-009c-439e-a5d6-7f3a99645fbd" providerId="ADAL" clId="{E9529464-EFEF-415A-9037-B1301D1550D8}" dt="2020-05-06T15:42:55.769" v="843"/>
        <pc:sldMkLst>
          <pc:docMk/>
          <pc:sldMk cId="110930887" sldId="319"/>
        </pc:sldMkLst>
      </pc:sldChg>
      <pc:sldChg chg="modSp mod">
        <pc:chgData name="Pedro Miguel Cavaleiro dos Santos" userId="8716ab37-009c-439e-a5d6-7f3a99645fbd" providerId="ADAL" clId="{E9529464-EFEF-415A-9037-B1301D1550D8}" dt="2020-05-07T09:26:48.448" v="3108" actId="1036"/>
        <pc:sldMkLst>
          <pc:docMk/>
          <pc:sldMk cId="3356653416" sldId="486"/>
        </pc:sldMkLst>
        <pc:spChg chg="mod">
          <ac:chgData name="Pedro Miguel Cavaleiro dos Santos" userId="8716ab37-009c-439e-a5d6-7f3a99645fbd" providerId="ADAL" clId="{E9529464-EFEF-415A-9037-B1301D1550D8}" dt="2020-05-07T09:26:48.448" v="3108" actId="1036"/>
          <ac:spMkLst>
            <pc:docMk/>
            <pc:sldMk cId="3356653416" sldId="486"/>
            <ac:spMk id="43" creationId="{00000000-0000-0000-0000-000000000000}"/>
          </ac:spMkLst>
        </pc:spChg>
        <pc:spChg chg="mod">
          <ac:chgData name="Pedro Miguel Cavaleiro dos Santos" userId="8716ab37-009c-439e-a5d6-7f3a99645fbd" providerId="ADAL" clId="{E9529464-EFEF-415A-9037-B1301D1550D8}" dt="2020-05-07T09:26:48.448" v="3108" actId="1036"/>
          <ac:spMkLst>
            <pc:docMk/>
            <pc:sldMk cId="3356653416" sldId="486"/>
            <ac:spMk id="44" creationId="{00000000-0000-0000-0000-000000000000}"/>
          </ac:spMkLst>
        </pc:spChg>
        <pc:spChg chg="mod">
          <ac:chgData name="Pedro Miguel Cavaleiro dos Santos" userId="8716ab37-009c-439e-a5d6-7f3a99645fbd" providerId="ADAL" clId="{E9529464-EFEF-415A-9037-B1301D1550D8}" dt="2020-05-07T09:26:48.448" v="3108" actId="1036"/>
          <ac:spMkLst>
            <pc:docMk/>
            <pc:sldMk cId="3356653416" sldId="486"/>
            <ac:spMk id="45" creationId="{00000000-0000-0000-0000-000000000000}"/>
          </ac:spMkLst>
        </pc:spChg>
        <pc:spChg chg="mod">
          <ac:chgData name="Pedro Miguel Cavaleiro dos Santos" userId="8716ab37-009c-439e-a5d6-7f3a99645fbd" providerId="ADAL" clId="{E9529464-EFEF-415A-9037-B1301D1550D8}" dt="2020-05-07T09:26:48.448" v="3108" actId="1036"/>
          <ac:spMkLst>
            <pc:docMk/>
            <pc:sldMk cId="3356653416" sldId="486"/>
            <ac:spMk id="46" creationId="{00000000-0000-0000-0000-000000000000}"/>
          </ac:spMkLst>
        </pc:spChg>
      </pc:sldChg>
      <pc:sldChg chg="modSp mod">
        <pc:chgData name="Pedro Miguel Cavaleiro dos Santos" userId="8716ab37-009c-439e-a5d6-7f3a99645fbd" providerId="ADAL" clId="{E9529464-EFEF-415A-9037-B1301D1550D8}" dt="2020-05-07T09:23:25.566" v="3003" actId="12788"/>
        <pc:sldMkLst>
          <pc:docMk/>
          <pc:sldMk cId="103007425" sldId="490"/>
        </pc:sldMkLst>
        <pc:spChg chg="mod">
          <ac:chgData name="Pedro Miguel Cavaleiro dos Santos" userId="8716ab37-009c-439e-a5d6-7f3a99645fbd" providerId="ADAL" clId="{E9529464-EFEF-415A-9037-B1301D1550D8}" dt="2020-05-07T09:23:25.566" v="3003" actId="12788"/>
          <ac:spMkLst>
            <pc:docMk/>
            <pc:sldMk cId="103007425" sldId="490"/>
            <ac:spMk id="7" creationId="{00000000-0000-0000-0000-000000000000}"/>
          </ac:spMkLst>
        </pc:spChg>
        <pc:spChg chg="mod">
          <ac:chgData name="Pedro Miguel Cavaleiro dos Santos" userId="8716ab37-009c-439e-a5d6-7f3a99645fbd" providerId="ADAL" clId="{E9529464-EFEF-415A-9037-B1301D1550D8}" dt="2020-05-06T17:34:17.068" v="2987" actId="20577"/>
          <ac:spMkLst>
            <pc:docMk/>
            <pc:sldMk cId="103007425" sldId="490"/>
            <ac:spMk id="27" creationId="{CD0B2E34-F75E-4A63-A485-3A12EB01F7EE}"/>
          </ac:spMkLst>
        </pc:spChg>
        <pc:spChg chg="mod">
          <ac:chgData name="Pedro Miguel Cavaleiro dos Santos" userId="8716ab37-009c-439e-a5d6-7f3a99645fbd" providerId="ADAL" clId="{E9529464-EFEF-415A-9037-B1301D1550D8}" dt="2020-05-07T09:23:20.019" v="3001" actId="12788"/>
          <ac:spMkLst>
            <pc:docMk/>
            <pc:sldMk cId="103007425" sldId="490"/>
            <ac:spMk id="38" creationId="{00000000-0000-0000-0000-000000000000}"/>
          </ac:spMkLst>
        </pc:spChg>
        <pc:spChg chg="mod">
          <ac:chgData name="Pedro Miguel Cavaleiro dos Santos" userId="8716ab37-009c-439e-a5d6-7f3a99645fbd" providerId="ADAL" clId="{E9529464-EFEF-415A-9037-B1301D1550D8}" dt="2020-05-07T09:23:22.866" v="3002" actId="12788"/>
          <ac:spMkLst>
            <pc:docMk/>
            <pc:sldMk cId="103007425" sldId="490"/>
            <ac:spMk id="46" creationId="{00000000-0000-0000-0000-000000000000}"/>
          </ac:spMkLst>
        </pc:spChg>
        <pc:grpChg chg="mod">
          <ac:chgData name="Pedro Miguel Cavaleiro dos Santos" userId="8716ab37-009c-439e-a5d6-7f3a99645fbd" providerId="ADAL" clId="{E9529464-EFEF-415A-9037-B1301D1550D8}" dt="2020-05-07T09:23:22.866" v="3002" actId="12788"/>
          <ac:grpSpMkLst>
            <pc:docMk/>
            <pc:sldMk cId="103007425" sldId="490"/>
            <ac:grpSpMk id="17" creationId="{00000000-0000-0000-0000-000000000000}"/>
          </ac:grpSpMkLst>
        </pc:grpChg>
        <pc:grpChg chg="mod">
          <ac:chgData name="Pedro Miguel Cavaleiro dos Santos" userId="8716ab37-009c-439e-a5d6-7f3a99645fbd" providerId="ADAL" clId="{E9529464-EFEF-415A-9037-B1301D1550D8}" dt="2020-05-07T09:23:25.566" v="3003" actId="12788"/>
          <ac:grpSpMkLst>
            <pc:docMk/>
            <pc:sldMk cId="103007425" sldId="490"/>
            <ac:grpSpMk id="20" creationId="{00000000-0000-0000-0000-000000000000}"/>
          </ac:grpSpMkLst>
        </pc:grpChg>
        <pc:grpChg chg="mod">
          <ac:chgData name="Pedro Miguel Cavaleiro dos Santos" userId="8716ab37-009c-439e-a5d6-7f3a99645fbd" providerId="ADAL" clId="{E9529464-EFEF-415A-9037-B1301D1550D8}" dt="2020-05-07T09:23:20.019" v="3001" actId="12788"/>
          <ac:grpSpMkLst>
            <pc:docMk/>
            <pc:sldMk cId="103007425" sldId="490"/>
            <ac:grpSpMk id="23" creationId="{00000000-0000-0000-0000-000000000000}"/>
          </ac:grpSpMkLst>
        </pc:grpChg>
      </pc:sldChg>
      <pc:sldChg chg="modSp mod">
        <pc:chgData name="Pedro Miguel Cavaleiro dos Santos" userId="8716ab37-009c-439e-a5d6-7f3a99645fbd" providerId="ADAL" clId="{E9529464-EFEF-415A-9037-B1301D1550D8}" dt="2020-05-07T09:25:30.936" v="3096" actId="1076"/>
        <pc:sldMkLst>
          <pc:docMk/>
          <pc:sldMk cId="2367796592" sldId="491"/>
        </pc:sldMkLst>
        <pc:spChg chg="mod">
          <ac:chgData name="Pedro Miguel Cavaleiro dos Santos" userId="8716ab37-009c-439e-a5d6-7f3a99645fbd" providerId="ADAL" clId="{E9529464-EFEF-415A-9037-B1301D1550D8}" dt="2020-05-07T09:25:21.181" v="3094" actId="1038"/>
          <ac:spMkLst>
            <pc:docMk/>
            <pc:sldMk cId="2367796592" sldId="491"/>
            <ac:spMk id="111" creationId="{C94E9E17-CE0C-4A6C-8162-8727CA72AC6A}"/>
          </ac:spMkLst>
        </pc:spChg>
        <pc:spChg chg="mod">
          <ac:chgData name="Pedro Miguel Cavaleiro dos Santos" userId="8716ab37-009c-439e-a5d6-7f3a99645fbd" providerId="ADAL" clId="{E9529464-EFEF-415A-9037-B1301D1550D8}" dt="2020-05-07T09:25:30.936" v="3096" actId="1076"/>
          <ac:spMkLst>
            <pc:docMk/>
            <pc:sldMk cId="2367796592" sldId="491"/>
            <ac:spMk id="112" creationId="{9F589BD1-02AC-499C-AE2C-665F63148137}"/>
          </ac:spMkLst>
        </pc:spChg>
        <pc:grpChg chg="mod">
          <ac:chgData name="Pedro Miguel Cavaleiro dos Santos" userId="8716ab37-009c-439e-a5d6-7f3a99645fbd" providerId="ADAL" clId="{E9529464-EFEF-415A-9037-B1301D1550D8}" dt="2020-05-07T09:23:42.807" v="3006" actId="554"/>
          <ac:grpSpMkLst>
            <pc:docMk/>
            <pc:sldMk cId="2367796592" sldId="491"/>
            <ac:grpSpMk id="5" creationId="{00000000-0000-0000-0000-000000000000}"/>
          </ac:grpSpMkLst>
        </pc:grpChg>
        <pc:grpChg chg="mod">
          <ac:chgData name="Pedro Miguel Cavaleiro dos Santos" userId="8716ab37-009c-439e-a5d6-7f3a99645fbd" providerId="ADAL" clId="{E9529464-EFEF-415A-9037-B1301D1550D8}" dt="2020-05-07T09:24:25.765" v="3012" actId="1076"/>
          <ac:grpSpMkLst>
            <pc:docMk/>
            <pc:sldMk cId="2367796592" sldId="491"/>
            <ac:grpSpMk id="6" creationId="{00000000-0000-0000-0000-000000000000}"/>
          </ac:grpSpMkLst>
        </pc:grpChg>
        <pc:grpChg chg="mod">
          <ac:chgData name="Pedro Miguel Cavaleiro dos Santos" userId="8716ab37-009c-439e-a5d6-7f3a99645fbd" providerId="ADAL" clId="{E9529464-EFEF-415A-9037-B1301D1550D8}" dt="2020-05-07T09:23:42.807" v="3006" actId="554"/>
          <ac:grpSpMkLst>
            <pc:docMk/>
            <pc:sldMk cId="2367796592" sldId="491"/>
            <ac:grpSpMk id="101" creationId="{00000000-0000-0000-0000-000000000000}"/>
          </ac:grpSpMkLst>
        </pc:grpChg>
        <pc:grpChg chg="mod">
          <ac:chgData name="Pedro Miguel Cavaleiro dos Santos" userId="8716ab37-009c-439e-a5d6-7f3a99645fbd" providerId="ADAL" clId="{E9529464-EFEF-415A-9037-B1301D1550D8}" dt="2020-05-07T09:24:48.825" v="3013" actId="14100"/>
          <ac:grpSpMkLst>
            <pc:docMk/>
            <pc:sldMk cId="2367796592" sldId="491"/>
            <ac:grpSpMk id="104" creationId="{00000000-0000-0000-0000-000000000000}"/>
          </ac:grpSpMkLst>
        </pc:grpChg>
      </pc:sldChg>
      <pc:sldChg chg="modSp mod">
        <pc:chgData name="Pedro Miguel Cavaleiro dos Santos" userId="8716ab37-009c-439e-a5d6-7f3a99645fbd" providerId="ADAL" clId="{E9529464-EFEF-415A-9037-B1301D1550D8}" dt="2020-05-07T09:36:36.685" v="3123" actId="554"/>
        <pc:sldMkLst>
          <pc:docMk/>
          <pc:sldMk cId="1003489765" sldId="494"/>
        </pc:sldMkLst>
        <pc:spChg chg="mod">
          <ac:chgData name="Pedro Miguel Cavaleiro dos Santos" userId="8716ab37-009c-439e-a5d6-7f3a99645fbd" providerId="ADAL" clId="{E9529464-EFEF-415A-9037-B1301D1550D8}" dt="2020-05-07T09:35:07.292" v="3122" actId="20577"/>
          <ac:spMkLst>
            <pc:docMk/>
            <pc:sldMk cId="1003489765" sldId="494"/>
            <ac:spMk id="12" creationId="{E6A35276-89A1-4D2D-8002-0A21532FE03E}"/>
          </ac:spMkLst>
        </pc:spChg>
        <pc:spChg chg="mod">
          <ac:chgData name="Pedro Miguel Cavaleiro dos Santos" userId="8716ab37-009c-439e-a5d6-7f3a99645fbd" providerId="ADAL" clId="{E9529464-EFEF-415A-9037-B1301D1550D8}" dt="2020-05-07T09:28:18.266" v="3114" actId="14100"/>
          <ac:spMkLst>
            <pc:docMk/>
            <pc:sldMk cId="1003489765" sldId="494"/>
            <ac:spMk id="15" creationId="{BE905A83-DCB6-4468-A0A4-B3B503CF45C8}"/>
          </ac:spMkLst>
        </pc:spChg>
        <pc:picChg chg="mod">
          <ac:chgData name="Pedro Miguel Cavaleiro dos Santos" userId="8716ab37-009c-439e-a5d6-7f3a99645fbd" providerId="ADAL" clId="{E9529464-EFEF-415A-9037-B1301D1550D8}" dt="2020-05-07T09:36:36.685" v="3123" actId="554"/>
          <ac:picMkLst>
            <pc:docMk/>
            <pc:sldMk cId="1003489765" sldId="494"/>
            <ac:picMk id="5" creationId="{6C6AC6AF-7988-418A-A0EE-CF6FEBFEB494}"/>
          </ac:picMkLst>
        </pc:picChg>
        <pc:picChg chg="mod">
          <ac:chgData name="Pedro Miguel Cavaleiro dos Santos" userId="8716ab37-009c-439e-a5d6-7f3a99645fbd" providerId="ADAL" clId="{E9529464-EFEF-415A-9037-B1301D1550D8}" dt="2020-05-07T09:36:36.685" v="3123" actId="554"/>
          <ac:picMkLst>
            <pc:docMk/>
            <pc:sldMk cId="1003489765" sldId="494"/>
            <ac:picMk id="13" creationId="{D2FAF92D-CE89-4034-8C5F-13CC7D1C0622}"/>
          </ac:picMkLst>
        </pc:picChg>
      </pc:sldChg>
      <pc:sldChg chg="modSp mod">
        <pc:chgData name="Pedro Miguel Cavaleiro dos Santos" userId="8716ab37-009c-439e-a5d6-7f3a99645fbd" providerId="ADAL" clId="{E9529464-EFEF-415A-9037-B1301D1550D8}" dt="2020-05-07T09:29:04.927" v="3117" actId="20577"/>
        <pc:sldMkLst>
          <pc:docMk/>
          <pc:sldMk cId="3699145044" sldId="495"/>
        </pc:sldMkLst>
        <pc:spChg chg="mod">
          <ac:chgData name="Pedro Miguel Cavaleiro dos Santos" userId="8716ab37-009c-439e-a5d6-7f3a99645fbd" providerId="ADAL" clId="{E9529464-EFEF-415A-9037-B1301D1550D8}" dt="2020-05-07T09:29:04.927" v="3117" actId="20577"/>
          <ac:spMkLst>
            <pc:docMk/>
            <pc:sldMk cId="3699145044" sldId="495"/>
            <ac:spMk id="9" creationId="{5A9378A7-DA2B-4836-BBD2-3EED664F16B6}"/>
          </ac:spMkLst>
        </pc:spChg>
        <pc:spChg chg="mod">
          <ac:chgData name="Pedro Miguel Cavaleiro dos Santos" userId="8716ab37-009c-439e-a5d6-7f3a99645fbd" providerId="ADAL" clId="{E9529464-EFEF-415A-9037-B1301D1550D8}" dt="2020-05-07T09:25:50.224" v="3097" actId="14100"/>
          <ac:spMkLst>
            <pc:docMk/>
            <pc:sldMk cId="3699145044" sldId="495"/>
            <ac:spMk id="15" creationId="{BE905A83-DCB6-4468-A0A4-B3B503CF45C8}"/>
          </ac:spMkLst>
        </pc:spChg>
      </pc:sldChg>
      <pc:sldChg chg="addSp delSp modSp add mod modNotesTx">
        <pc:chgData name="Pedro Miguel Cavaleiro dos Santos" userId="8716ab37-009c-439e-a5d6-7f3a99645fbd" providerId="ADAL" clId="{E9529464-EFEF-415A-9037-B1301D1550D8}" dt="2020-05-06T17:55:55.720" v="2989" actId="1076"/>
        <pc:sldMkLst>
          <pc:docMk/>
          <pc:sldMk cId="3884837719" sldId="496"/>
        </pc:sldMkLst>
        <pc:spChg chg="add mod">
          <ac:chgData name="Pedro Miguel Cavaleiro dos Santos" userId="8716ab37-009c-439e-a5d6-7f3a99645fbd" providerId="ADAL" clId="{E9529464-EFEF-415A-9037-B1301D1550D8}" dt="2020-05-06T15:19:18.491" v="584" actId="1076"/>
          <ac:spMkLst>
            <pc:docMk/>
            <pc:sldMk cId="3884837719" sldId="496"/>
            <ac:spMk id="13" creationId="{9A03D12F-79D1-4A05-AB21-5CB02FB6F7C0}"/>
          </ac:spMkLst>
        </pc:spChg>
        <pc:spChg chg="mod">
          <ac:chgData name="Pedro Miguel Cavaleiro dos Santos" userId="8716ab37-009c-439e-a5d6-7f3a99645fbd" providerId="ADAL" clId="{E9529464-EFEF-415A-9037-B1301D1550D8}" dt="2020-05-06T11:33:16.041" v="3" actId="404"/>
          <ac:spMkLst>
            <pc:docMk/>
            <pc:sldMk cId="3884837719" sldId="496"/>
            <ac:spMk id="14" creationId="{2E19C31F-7644-4407-AE59-07A0C848B439}"/>
          </ac:spMkLst>
        </pc:spChg>
        <pc:spChg chg="mod">
          <ac:chgData name="Pedro Miguel Cavaleiro dos Santos" userId="8716ab37-009c-439e-a5d6-7f3a99645fbd" providerId="ADAL" clId="{E9529464-EFEF-415A-9037-B1301D1550D8}" dt="2020-05-06T17:55:55.720" v="2989" actId="1076"/>
          <ac:spMkLst>
            <pc:docMk/>
            <pc:sldMk cId="3884837719" sldId="496"/>
            <ac:spMk id="17" creationId="{00000000-0000-0000-0000-000000000000}"/>
          </ac:spMkLst>
        </pc:spChg>
        <pc:spChg chg="mod">
          <ac:chgData name="Pedro Miguel Cavaleiro dos Santos" userId="8716ab37-009c-439e-a5d6-7f3a99645fbd" providerId="ADAL" clId="{E9529464-EFEF-415A-9037-B1301D1550D8}" dt="2020-05-06T15:17:04.322" v="565" actId="20577"/>
          <ac:spMkLst>
            <pc:docMk/>
            <pc:sldMk cId="3884837719" sldId="496"/>
            <ac:spMk id="19" creationId="{00000000-0000-0000-0000-000000000000}"/>
          </ac:spMkLst>
        </pc:spChg>
        <pc:spChg chg="mod">
          <ac:chgData name="Pedro Miguel Cavaleiro dos Santos" userId="8716ab37-009c-439e-a5d6-7f3a99645fbd" providerId="ADAL" clId="{E9529464-EFEF-415A-9037-B1301D1550D8}" dt="2020-05-06T11:34:26.695" v="29" actId="1076"/>
          <ac:spMkLst>
            <pc:docMk/>
            <pc:sldMk cId="3884837719" sldId="496"/>
            <ac:spMk id="42" creationId="{00000000-0000-0000-0000-000000000000}"/>
          </ac:spMkLst>
        </pc:spChg>
        <pc:cxnChg chg="del mod">
          <ac:chgData name="Pedro Miguel Cavaleiro dos Santos" userId="8716ab37-009c-439e-a5d6-7f3a99645fbd" providerId="ADAL" clId="{E9529464-EFEF-415A-9037-B1301D1550D8}" dt="2020-05-06T11:34:35.143" v="31" actId="478"/>
          <ac:cxnSpMkLst>
            <pc:docMk/>
            <pc:sldMk cId="3884837719" sldId="496"/>
            <ac:cxnSpMk id="10" creationId="{5CF55D94-5318-455E-9EB8-090AAFA1A32C}"/>
          </ac:cxnSpMkLst>
        </pc:cxnChg>
        <pc:cxnChg chg="add mod ord">
          <ac:chgData name="Pedro Miguel Cavaleiro dos Santos" userId="8716ab37-009c-439e-a5d6-7f3a99645fbd" providerId="ADAL" clId="{E9529464-EFEF-415A-9037-B1301D1550D8}" dt="2020-05-06T11:34:57.894" v="37"/>
          <ac:cxnSpMkLst>
            <pc:docMk/>
            <pc:sldMk cId="3884837719" sldId="496"/>
            <ac:cxnSpMk id="11" creationId="{4A81B443-B5DC-41F4-93DF-9EE5AB10FE37}"/>
          </ac:cxnSpMkLst>
        </pc:cxnChg>
      </pc:sldChg>
      <pc:sldChg chg="addSp delSp modSp new mod modNotesTx">
        <pc:chgData name="Pedro Miguel Cavaleiro dos Santos" userId="8716ab37-009c-439e-a5d6-7f3a99645fbd" providerId="ADAL" clId="{E9529464-EFEF-415A-9037-B1301D1550D8}" dt="2020-05-06T18:15:36.088" v="2996" actId="12788"/>
        <pc:sldMkLst>
          <pc:docMk/>
          <pc:sldMk cId="716920583" sldId="498"/>
        </pc:sldMkLst>
        <pc:spChg chg="del">
          <ac:chgData name="Pedro Miguel Cavaleiro dos Santos" userId="8716ab37-009c-439e-a5d6-7f3a99645fbd" providerId="ADAL" clId="{E9529464-EFEF-415A-9037-B1301D1550D8}" dt="2020-05-06T15:24:03.565" v="592" actId="478"/>
          <ac:spMkLst>
            <pc:docMk/>
            <pc:sldMk cId="716920583" sldId="498"/>
            <ac:spMk id="2" creationId="{0B91B01D-BC59-4D11-A7F1-967139954991}"/>
          </ac:spMkLst>
        </pc:spChg>
        <pc:spChg chg="add mod">
          <ac:chgData name="Pedro Miguel Cavaleiro dos Santos" userId="8716ab37-009c-439e-a5d6-7f3a99645fbd" providerId="ADAL" clId="{E9529464-EFEF-415A-9037-B1301D1550D8}" dt="2020-05-06T15:26:41.278" v="646" actId="207"/>
          <ac:spMkLst>
            <pc:docMk/>
            <pc:sldMk cId="716920583" sldId="498"/>
            <ac:spMk id="5" creationId="{45F11077-A780-478B-A80D-62CC57F23F31}"/>
          </ac:spMkLst>
        </pc:spChg>
        <pc:spChg chg="add mod">
          <ac:chgData name="Pedro Miguel Cavaleiro dos Santos" userId="8716ab37-009c-439e-a5d6-7f3a99645fbd" providerId="ADAL" clId="{E9529464-EFEF-415A-9037-B1301D1550D8}" dt="2020-05-06T15:25:44.639" v="618" actId="122"/>
          <ac:spMkLst>
            <pc:docMk/>
            <pc:sldMk cId="716920583" sldId="498"/>
            <ac:spMk id="6" creationId="{C80ED04A-7664-4378-A012-9BDA9E224824}"/>
          </ac:spMkLst>
        </pc:spChg>
        <pc:spChg chg="add mod">
          <ac:chgData name="Pedro Miguel Cavaleiro dos Santos" userId="8716ab37-009c-439e-a5d6-7f3a99645fbd" providerId="ADAL" clId="{E9529464-EFEF-415A-9037-B1301D1550D8}" dt="2020-05-06T15:40:59.991" v="830" actId="207"/>
          <ac:spMkLst>
            <pc:docMk/>
            <pc:sldMk cId="716920583" sldId="498"/>
            <ac:spMk id="7" creationId="{09CFFE3B-0B22-46B3-A102-92D05DDE1271}"/>
          </ac:spMkLst>
        </pc:spChg>
        <pc:spChg chg="add mod">
          <ac:chgData name="Pedro Miguel Cavaleiro dos Santos" userId="8716ab37-009c-439e-a5d6-7f3a99645fbd" providerId="ADAL" clId="{E9529464-EFEF-415A-9037-B1301D1550D8}" dt="2020-05-06T15:40:22.554" v="829" actId="1038"/>
          <ac:spMkLst>
            <pc:docMk/>
            <pc:sldMk cId="716920583" sldId="498"/>
            <ac:spMk id="8" creationId="{5C04D2A3-5B98-4335-A790-D06E2079CBF5}"/>
          </ac:spMkLst>
        </pc:spChg>
        <pc:spChg chg="add mod">
          <ac:chgData name="Pedro Miguel Cavaleiro dos Santos" userId="8716ab37-009c-439e-a5d6-7f3a99645fbd" providerId="ADAL" clId="{E9529464-EFEF-415A-9037-B1301D1550D8}" dt="2020-05-06T15:39:39.848" v="817" actId="1076"/>
          <ac:spMkLst>
            <pc:docMk/>
            <pc:sldMk cId="716920583" sldId="498"/>
            <ac:spMk id="13" creationId="{BB3AC07C-1926-4A16-B809-6C4E1BE62E6E}"/>
          </ac:spMkLst>
        </pc:spChg>
        <pc:picChg chg="add del">
          <ac:chgData name="Pedro Miguel Cavaleiro dos Santos" userId="8716ab37-009c-439e-a5d6-7f3a99645fbd" providerId="ADAL" clId="{E9529464-EFEF-415A-9037-B1301D1550D8}" dt="2020-05-06T15:24:08.815" v="594" actId="478"/>
          <ac:picMkLst>
            <pc:docMk/>
            <pc:sldMk cId="716920583" sldId="498"/>
            <ac:picMk id="3" creationId="{B870377E-21C7-4116-88C9-A90F750368ED}"/>
          </ac:picMkLst>
        </pc:picChg>
        <pc:picChg chg="add del mod">
          <ac:chgData name="Pedro Miguel Cavaleiro dos Santos" userId="8716ab37-009c-439e-a5d6-7f3a99645fbd" providerId="ADAL" clId="{E9529464-EFEF-415A-9037-B1301D1550D8}" dt="2020-05-06T15:37:36.203" v="707" actId="478"/>
          <ac:picMkLst>
            <pc:docMk/>
            <pc:sldMk cId="716920583" sldId="498"/>
            <ac:picMk id="4" creationId="{35F5B5BC-862C-48F0-9CFB-4DFDE7276A0E}"/>
          </ac:picMkLst>
        </pc:picChg>
        <pc:picChg chg="add del">
          <ac:chgData name="Pedro Miguel Cavaleiro dos Santos" userId="8716ab37-009c-439e-a5d6-7f3a99645fbd" providerId="ADAL" clId="{E9529464-EFEF-415A-9037-B1301D1550D8}" dt="2020-05-06T15:37:33.837" v="706"/>
          <ac:picMkLst>
            <pc:docMk/>
            <pc:sldMk cId="716920583" sldId="498"/>
            <ac:picMk id="9" creationId="{5A2958E7-57BA-48FE-AF70-81F6F10D335B}"/>
          </ac:picMkLst>
        </pc:picChg>
        <pc:picChg chg="add del mod ord">
          <ac:chgData name="Pedro Miguel Cavaleiro dos Santos" userId="8716ab37-009c-439e-a5d6-7f3a99645fbd" providerId="ADAL" clId="{E9529464-EFEF-415A-9037-B1301D1550D8}" dt="2020-05-06T18:15:15.825" v="2990" actId="478"/>
          <ac:picMkLst>
            <pc:docMk/>
            <pc:sldMk cId="716920583" sldId="498"/>
            <ac:picMk id="10" creationId="{649C1F0B-9FC0-4F74-8A36-B8CB1E25EA1F}"/>
          </ac:picMkLst>
        </pc:picChg>
        <pc:picChg chg="add del">
          <ac:chgData name="Pedro Miguel Cavaleiro dos Santos" userId="8716ab37-009c-439e-a5d6-7f3a99645fbd" providerId="ADAL" clId="{E9529464-EFEF-415A-9037-B1301D1550D8}" dt="2020-05-06T15:38:53.835" v="792"/>
          <ac:picMkLst>
            <pc:docMk/>
            <pc:sldMk cId="716920583" sldId="498"/>
            <ac:picMk id="11" creationId="{46A14920-DBBC-4AF8-8A70-CF16AD5E52CE}"/>
          </ac:picMkLst>
        </pc:picChg>
        <pc:picChg chg="add del">
          <ac:chgData name="Pedro Miguel Cavaleiro dos Santos" userId="8716ab37-009c-439e-a5d6-7f3a99645fbd" providerId="ADAL" clId="{E9529464-EFEF-415A-9037-B1301D1550D8}" dt="2020-05-06T15:38:56.449" v="794"/>
          <ac:picMkLst>
            <pc:docMk/>
            <pc:sldMk cId="716920583" sldId="498"/>
            <ac:picMk id="12" creationId="{9CFFD0EB-ACDC-4C8D-B28D-D8880A14ED7B}"/>
          </ac:picMkLst>
        </pc:picChg>
        <pc:picChg chg="add mod ord">
          <ac:chgData name="Pedro Miguel Cavaleiro dos Santos" userId="8716ab37-009c-439e-a5d6-7f3a99645fbd" providerId="ADAL" clId="{E9529464-EFEF-415A-9037-B1301D1550D8}" dt="2020-05-06T18:15:36.088" v="2996" actId="12788"/>
          <ac:picMkLst>
            <pc:docMk/>
            <pc:sldMk cId="716920583" sldId="498"/>
            <ac:picMk id="14" creationId="{614A7DD7-61D0-40D7-91D3-A2935D28F987}"/>
          </ac:picMkLst>
        </pc:picChg>
      </pc:sldChg>
    </pc:docChg>
  </pc:docChgLst>
  <pc:docChgLst>
    <pc:chgData name="Lennart Dangers" userId="S::m20190251@novaims.unl.pt::0852120f-0ccf-4b49-85d5-6f020182c51a" providerId="AD" clId="Web-{EE53C5F4-C13A-4E2E-9BD1-9425138CF4CA}"/>
    <pc:docChg chg="modSld">
      <pc:chgData name="Lennart Dangers" userId="S::m20190251@novaims.unl.pt::0852120f-0ccf-4b49-85d5-6f020182c51a" providerId="AD" clId="Web-{EE53C5F4-C13A-4E2E-9BD1-9425138CF4CA}" dt="2020-05-06T16:10:30.681" v="28" actId="14100"/>
      <pc:docMkLst>
        <pc:docMk/>
      </pc:docMkLst>
      <pc:sldChg chg="modSp">
        <pc:chgData name="Lennart Dangers" userId="S::m20190251@novaims.unl.pt::0852120f-0ccf-4b49-85d5-6f020182c51a" providerId="AD" clId="Web-{EE53C5F4-C13A-4E2E-9BD1-9425138CF4CA}" dt="2020-05-06T16:10:30.681" v="28" actId="14100"/>
        <pc:sldMkLst>
          <pc:docMk/>
          <pc:sldMk cId="1606372834" sldId="492"/>
        </pc:sldMkLst>
        <pc:spChg chg="mod">
          <ac:chgData name="Lennart Dangers" userId="S::m20190251@novaims.unl.pt::0852120f-0ccf-4b49-85d5-6f020182c51a" providerId="AD" clId="Web-{EE53C5F4-C13A-4E2E-9BD1-9425138CF4CA}" dt="2020-05-06T16:10:13.040" v="27" actId="1076"/>
          <ac:spMkLst>
            <pc:docMk/>
            <pc:sldMk cId="1606372834" sldId="492"/>
            <ac:spMk id="2" creationId="{C110017A-3546-45F3-A3BD-8AF3BDCE0E8D}"/>
          </ac:spMkLst>
        </pc:spChg>
        <pc:spChg chg="mod">
          <ac:chgData name="Lennart Dangers" userId="S::m20190251@novaims.unl.pt::0852120f-0ccf-4b49-85d5-6f020182c51a" providerId="AD" clId="Web-{EE53C5F4-C13A-4E2E-9BD1-9425138CF4CA}" dt="2020-05-06T16:09:58.415" v="24" actId="20577"/>
          <ac:spMkLst>
            <pc:docMk/>
            <pc:sldMk cId="1606372834" sldId="492"/>
            <ac:spMk id="3" creationId="{F586C3F4-235B-4349-A6FE-C67B4C493D50}"/>
          </ac:spMkLst>
        </pc:spChg>
        <pc:spChg chg="mod">
          <ac:chgData name="Lennart Dangers" userId="S::m20190251@novaims.unl.pt::0852120f-0ccf-4b49-85d5-6f020182c51a" providerId="AD" clId="Web-{EE53C5F4-C13A-4E2E-9BD1-9425138CF4CA}" dt="2020-05-06T16:07:48.117" v="1" actId="20577"/>
          <ac:spMkLst>
            <pc:docMk/>
            <pc:sldMk cId="1606372834" sldId="492"/>
            <ac:spMk id="25" creationId="{9F589BD1-02AC-499C-AE2C-665F63148137}"/>
          </ac:spMkLst>
        </pc:spChg>
        <pc:spChg chg="mod">
          <ac:chgData name="Lennart Dangers" userId="S::m20190251@novaims.unl.pt::0852120f-0ccf-4b49-85d5-6f020182c51a" providerId="AD" clId="Web-{EE53C5F4-C13A-4E2E-9BD1-9425138CF4CA}" dt="2020-05-06T16:10:30.681" v="28" actId="14100"/>
          <ac:spMkLst>
            <pc:docMk/>
            <pc:sldMk cId="1606372834" sldId="492"/>
            <ac:spMk id="28" creationId="{028B9124-617D-45EE-A7FE-D43E5C57DFEC}"/>
          </ac:spMkLst>
        </pc:spChg>
      </pc:sldChg>
    </pc:docChg>
  </pc:docChgLst>
  <pc:docChgLst>
    <pc:chgData name="Lennart Dangers" userId="S::m20190251@novaims.unl.pt::0852120f-0ccf-4b49-85d5-6f020182c51a" providerId="AD" clId="Web-{1C7C28D3-61C3-CDD6-FA36-92A162D2CA7C}"/>
    <pc:docChg chg="modSld">
      <pc:chgData name="Lennart Dangers" userId="S::m20190251@novaims.unl.pt::0852120f-0ccf-4b49-85d5-6f020182c51a" providerId="AD" clId="Web-{1C7C28D3-61C3-CDD6-FA36-92A162D2CA7C}" dt="2020-05-06T15:51:39.618" v="1383"/>
      <pc:docMkLst>
        <pc:docMk/>
      </pc:docMkLst>
      <pc:sldChg chg="addSp delSp modSp modNotes">
        <pc:chgData name="Lennart Dangers" userId="S::m20190251@novaims.unl.pt::0852120f-0ccf-4b49-85d5-6f020182c51a" providerId="AD" clId="Web-{1C7C28D3-61C3-CDD6-FA36-92A162D2CA7C}" dt="2020-05-06T15:51:39.618" v="1383"/>
        <pc:sldMkLst>
          <pc:docMk/>
          <pc:sldMk cId="1606372834" sldId="492"/>
        </pc:sldMkLst>
        <pc:spChg chg="add mod">
          <ac:chgData name="Lennart Dangers" userId="S::m20190251@novaims.unl.pt::0852120f-0ccf-4b49-85d5-6f020182c51a" providerId="AD" clId="Web-{1C7C28D3-61C3-CDD6-FA36-92A162D2CA7C}" dt="2020-05-06T12:58:11.807" v="252" actId="20577"/>
          <ac:spMkLst>
            <pc:docMk/>
            <pc:sldMk cId="1606372834" sldId="492"/>
            <ac:spMk id="2" creationId="{C110017A-3546-45F3-A3BD-8AF3BDCE0E8D}"/>
          </ac:spMkLst>
        </pc:spChg>
        <pc:spChg chg="add mod">
          <ac:chgData name="Lennart Dangers" userId="S::m20190251@novaims.unl.pt::0852120f-0ccf-4b49-85d5-6f020182c51a" providerId="AD" clId="Web-{1C7C28D3-61C3-CDD6-FA36-92A162D2CA7C}" dt="2020-05-06T15:46:23.991" v="764" actId="20577"/>
          <ac:spMkLst>
            <pc:docMk/>
            <pc:sldMk cId="1606372834" sldId="492"/>
            <ac:spMk id="3" creationId="{F586C3F4-235B-4349-A6FE-C67B4C493D50}"/>
          </ac:spMkLst>
        </pc:spChg>
        <pc:spChg chg="del topLvl">
          <ac:chgData name="Lennart Dangers" userId="S::m20190251@novaims.unl.pt::0852120f-0ccf-4b49-85d5-6f020182c51a" providerId="AD" clId="Web-{1C7C28D3-61C3-CDD6-FA36-92A162D2CA7C}" dt="2020-05-06T12:56:27.713" v="219"/>
          <ac:spMkLst>
            <pc:docMk/>
            <pc:sldMk cId="1606372834" sldId="492"/>
            <ac:spMk id="18" creationId="{C94E9E17-CE0C-4A6C-8162-8727CA72AC6A}"/>
          </ac:spMkLst>
        </pc:spChg>
        <pc:spChg chg="del mod topLvl">
          <ac:chgData name="Lennart Dangers" userId="S::m20190251@novaims.unl.pt::0852120f-0ccf-4b49-85d5-6f020182c51a" providerId="AD" clId="Web-{1C7C28D3-61C3-CDD6-FA36-92A162D2CA7C}" dt="2020-05-06T12:56:33.838" v="223"/>
          <ac:spMkLst>
            <pc:docMk/>
            <pc:sldMk cId="1606372834" sldId="492"/>
            <ac:spMk id="19" creationId="{9F589BD1-02AC-499C-AE2C-665F63148137}"/>
          </ac:spMkLst>
        </pc:spChg>
        <pc:spChg chg="mod">
          <ac:chgData name="Lennart Dangers" userId="S::m20190251@novaims.unl.pt::0852120f-0ccf-4b49-85d5-6f020182c51a" providerId="AD" clId="Web-{1C7C28D3-61C3-CDD6-FA36-92A162D2CA7C}" dt="2020-05-06T12:48:49.163" v="16" actId="20577"/>
          <ac:spMkLst>
            <pc:docMk/>
            <pc:sldMk cId="1606372834" sldId="492"/>
            <ac:spMk id="21" creationId="{C94E9E17-CE0C-4A6C-8162-8727CA72AC6A}"/>
          </ac:spMkLst>
        </pc:spChg>
        <pc:spChg chg="mod">
          <ac:chgData name="Lennart Dangers" userId="S::m20190251@novaims.unl.pt::0852120f-0ccf-4b49-85d5-6f020182c51a" providerId="AD" clId="Web-{1C7C28D3-61C3-CDD6-FA36-92A162D2CA7C}" dt="2020-05-06T12:51:44.726" v="87" actId="20577"/>
          <ac:spMkLst>
            <pc:docMk/>
            <pc:sldMk cId="1606372834" sldId="492"/>
            <ac:spMk id="22" creationId="{9F589BD1-02AC-499C-AE2C-665F63148137}"/>
          </ac:spMkLst>
        </pc:spChg>
        <pc:spChg chg="mod">
          <ac:chgData name="Lennart Dangers" userId="S::m20190251@novaims.unl.pt::0852120f-0ccf-4b49-85d5-6f020182c51a" providerId="AD" clId="Web-{1C7C28D3-61C3-CDD6-FA36-92A162D2CA7C}" dt="2020-05-06T12:52:04.617" v="95" actId="20577"/>
          <ac:spMkLst>
            <pc:docMk/>
            <pc:sldMk cId="1606372834" sldId="492"/>
            <ac:spMk id="24" creationId="{C94E9E17-CE0C-4A6C-8162-8727CA72AC6A}"/>
          </ac:spMkLst>
        </pc:spChg>
        <pc:spChg chg="mod">
          <ac:chgData name="Lennart Dangers" userId="S::m20190251@novaims.unl.pt::0852120f-0ccf-4b49-85d5-6f020182c51a" providerId="AD" clId="Web-{1C7C28D3-61C3-CDD6-FA36-92A162D2CA7C}" dt="2020-05-06T15:44:12.849" v="726" actId="20577"/>
          <ac:spMkLst>
            <pc:docMk/>
            <pc:sldMk cId="1606372834" sldId="492"/>
            <ac:spMk id="25" creationId="{9F589BD1-02AC-499C-AE2C-665F63148137}"/>
          </ac:spMkLst>
        </pc:spChg>
        <pc:spChg chg="add mod">
          <ac:chgData name="Lennart Dangers" userId="S::m20190251@novaims.unl.pt::0852120f-0ccf-4b49-85d5-6f020182c51a" providerId="AD" clId="Web-{1C7C28D3-61C3-CDD6-FA36-92A162D2CA7C}" dt="2020-05-06T12:58:52.120" v="289" actId="1076"/>
          <ac:spMkLst>
            <pc:docMk/>
            <pc:sldMk cId="1606372834" sldId="492"/>
            <ac:spMk id="28" creationId="{028B9124-617D-45EE-A7FE-D43E5C57DFEC}"/>
          </ac:spMkLst>
        </pc:spChg>
        <pc:spChg chg="mod">
          <ac:chgData name="Lennart Dangers" userId="S::m20190251@novaims.unl.pt::0852120f-0ccf-4b49-85d5-6f020182c51a" providerId="AD" clId="Web-{1C7C28D3-61C3-CDD6-FA36-92A162D2CA7C}" dt="2020-05-06T12:56:52.244" v="225" actId="1076"/>
          <ac:spMkLst>
            <pc:docMk/>
            <pc:sldMk cId="1606372834" sldId="492"/>
            <ac:spMk id="35" creationId="{00000000-0000-0000-0000-000000000000}"/>
          </ac:spMkLst>
        </pc:spChg>
        <pc:spChg chg="mod">
          <ac:chgData name="Lennart Dangers" userId="S::m20190251@novaims.unl.pt::0852120f-0ccf-4b49-85d5-6f020182c51a" providerId="AD" clId="Web-{1C7C28D3-61C3-CDD6-FA36-92A162D2CA7C}" dt="2020-05-06T12:56:52.244" v="226" actId="1076"/>
          <ac:spMkLst>
            <pc:docMk/>
            <pc:sldMk cId="1606372834" sldId="492"/>
            <ac:spMk id="36" creationId="{00000000-0000-0000-0000-000000000000}"/>
          </ac:spMkLst>
        </pc:spChg>
        <pc:spChg chg="mod">
          <ac:chgData name="Lennart Dangers" userId="S::m20190251@novaims.unl.pt::0852120f-0ccf-4b49-85d5-6f020182c51a" providerId="AD" clId="Web-{1C7C28D3-61C3-CDD6-FA36-92A162D2CA7C}" dt="2020-05-06T12:56:52.244" v="224" actId="1076"/>
          <ac:spMkLst>
            <pc:docMk/>
            <pc:sldMk cId="1606372834" sldId="492"/>
            <ac:spMk id="38" creationId="{00000000-0000-0000-0000-000000000000}"/>
          </ac:spMkLst>
        </pc:spChg>
        <pc:spChg chg="del">
          <ac:chgData name="Lennart Dangers" userId="S::m20190251@novaims.unl.pt::0852120f-0ccf-4b49-85d5-6f020182c51a" providerId="AD" clId="Web-{1C7C28D3-61C3-CDD6-FA36-92A162D2CA7C}" dt="2020-05-06T12:56:15.916" v="216"/>
          <ac:spMkLst>
            <pc:docMk/>
            <pc:sldMk cId="1606372834" sldId="492"/>
            <ac:spMk id="43" creationId="{00000000-0000-0000-0000-000000000000}"/>
          </ac:spMkLst>
        </pc:spChg>
        <pc:spChg chg="del">
          <ac:chgData name="Lennart Dangers" userId="S::m20190251@novaims.unl.pt::0852120f-0ccf-4b49-85d5-6f020182c51a" providerId="AD" clId="Web-{1C7C28D3-61C3-CDD6-FA36-92A162D2CA7C}" dt="2020-05-06T12:56:19.791" v="217"/>
          <ac:spMkLst>
            <pc:docMk/>
            <pc:sldMk cId="1606372834" sldId="492"/>
            <ac:spMk id="44" creationId="{00000000-0000-0000-0000-000000000000}"/>
          </ac:spMkLst>
        </pc:spChg>
        <pc:spChg chg="del">
          <ac:chgData name="Lennart Dangers" userId="S::m20190251@novaims.unl.pt::0852120f-0ccf-4b49-85d5-6f020182c51a" providerId="AD" clId="Web-{1C7C28D3-61C3-CDD6-FA36-92A162D2CA7C}" dt="2020-05-06T12:56:24.853" v="218"/>
          <ac:spMkLst>
            <pc:docMk/>
            <pc:sldMk cId="1606372834" sldId="492"/>
            <ac:spMk id="46" creationId="{00000000-0000-0000-0000-000000000000}"/>
          </ac:spMkLst>
        </pc:spChg>
        <pc:grpChg chg="del">
          <ac:chgData name="Lennart Dangers" userId="S::m20190251@novaims.unl.pt::0852120f-0ccf-4b49-85d5-6f020182c51a" providerId="AD" clId="Web-{1C7C28D3-61C3-CDD6-FA36-92A162D2CA7C}" dt="2020-05-06T12:56:27.713" v="219"/>
          <ac:grpSpMkLst>
            <pc:docMk/>
            <pc:sldMk cId="1606372834" sldId="492"/>
            <ac:grpSpMk id="17" creationId="{00000000-0000-0000-0000-000000000000}"/>
          </ac:grpSpMkLst>
        </pc:grpChg>
        <pc:grpChg chg="mod">
          <ac:chgData name="Lennart Dangers" userId="S::m20190251@novaims.unl.pt::0852120f-0ccf-4b49-85d5-6f020182c51a" providerId="AD" clId="Web-{1C7C28D3-61C3-CDD6-FA36-92A162D2CA7C}" dt="2020-05-06T12:56:52.260" v="227" actId="1076"/>
          <ac:grpSpMkLst>
            <pc:docMk/>
            <pc:sldMk cId="1606372834" sldId="492"/>
            <ac:grpSpMk id="23" creationId="{00000000-0000-0000-0000-000000000000}"/>
          </ac:grpSpMkLst>
        </pc:grpChg>
      </pc:sldChg>
    </pc:docChg>
  </pc:docChgLst>
  <pc:docChgLst>
    <pc:chgData name="Michael Machatschek" userId="0de3a49c-71a3-408e-b997-4c5025f2de79" providerId="ADAL" clId="{5D1DB04F-25FB-44F7-8CA4-F5AFABAE5AEB}"/>
    <pc:docChg chg="addSld modSld">
      <pc:chgData name="Michael Machatschek" userId="0de3a49c-71a3-408e-b997-4c5025f2de79" providerId="ADAL" clId="{5D1DB04F-25FB-44F7-8CA4-F5AFABAE5AEB}" dt="2020-05-06T12:23:33.984" v="0"/>
      <pc:docMkLst>
        <pc:docMk/>
      </pc:docMkLst>
      <pc:sldChg chg="add">
        <pc:chgData name="Michael Machatschek" userId="0de3a49c-71a3-408e-b997-4c5025f2de79" providerId="ADAL" clId="{5D1DB04F-25FB-44F7-8CA4-F5AFABAE5AEB}" dt="2020-05-06T12:23:33.984" v="0"/>
        <pc:sldMkLst>
          <pc:docMk/>
          <pc:sldMk cId="3361328840" sldId="464"/>
        </pc:sldMkLst>
      </pc:sldChg>
    </pc:docChg>
  </pc:docChgLst>
  <pc:docChgLst>
    <pc:chgData name="Ana Claudia Ferreira Alves Alferes" userId="S::m20190932@novaims.unl.pt::d8bad4c6-3b6c-4f0b-93af-d2df56b6bbfa" providerId="AD" clId="Web-{CB3C12DD-C8A6-4408-88FF-596EDB7CA5DA}"/>
    <pc:docChg chg="addSld modSld modSection">
      <pc:chgData name="Ana Claudia Ferreira Alves Alferes" userId="S::m20190932@novaims.unl.pt::d8bad4c6-3b6c-4f0b-93af-d2df56b6bbfa" providerId="AD" clId="Web-{CB3C12DD-C8A6-4408-88FF-596EDB7CA5DA}" dt="2020-05-06T11:09:08.724" v="954" actId="20577"/>
      <pc:docMkLst>
        <pc:docMk/>
      </pc:docMkLst>
      <pc:sldChg chg="addSp delSp modSp">
        <pc:chgData name="Ana Claudia Ferreira Alves Alferes" userId="S::m20190932@novaims.unl.pt::d8bad4c6-3b6c-4f0b-93af-d2df56b6bbfa" providerId="AD" clId="Web-{CB3C12DD-C8A6-4408-88FF-596EDB7CA5DA}" dt="2020-05-06T11:04:54.737" v="825" actId="1076"/>
        <pc:sldMkLst>
          <pc:docMk/>
          <pc:sldMk cId="1428150145" sldId="493"/>
        </pc:sldMkLst>
        <pc:spChg chg="add mod">
          <ac:chgData name="Ana Claudia Ferreira Alves Alferes" userId="S::m20190932@novaims.unl.pt::d8bad4c6-3b6c-4f0b-93af-d2df56b6bbfa" providerId="AD" clId="Web-{CB3C12DD-C8A6-4408-88FF-596EDB7CA5DA}" dt="2020-05-06T11:04:37.972" v="817" actId="1076"/>
          <ac:spMkLst>
            <pc:docMk/>
            <pc:sldMk cId="1428150145" sldId="493"/>
            <ac:spMk id="2" creationId="{2E0BD0E9-7895-43CD-AD98-BE5F3A03CC3C}"/>
          </ac:spMkLst>
        </pc:spChg>
        <pc:spChg chg="add mod">
          <ac:chgData name="Ana Claudia Ferreira Alves Alferes" userId="S::m20190932@novaims.unl.pt::d8bad4c6-3b6c-4f0b-93af-d2df56b6bbfa" providerId="AD" clId="Web-{CB3C12DD-C8A6-4408-88FF-596EDB7CA5DA}" dt="2020-05-06T11:04:44.612" v="822" actId="1076"/>
          <ac:spMkLst>
            <pc:docMk/>
            <pc:sldMk cId="1428150145" sldId="493"/>
            <ac:spMk id="3" creationId="{23864BF7-7129-4A41-9D1A-3AA440F872CC}"/>
          </ac:spMkLst>
        </pc:spChg>
        <pc:spChg chg="add del">
          <ac:chgData name="Ana Claudia Ferreira Alves Alferes" userId="S::m20190932@novaims.unl.pt::d8bad4c6-3b6c-4f0b-93af-d2df56b6bbfa" providerId="AD" clId="Web-{CB3C12DD-C8A6-4408-88FF-596EDB7CA5DA}" dt="2020-05-06T10:40:18.773" v="70"/>
          <ac:spMkLst>
            <pc:docMk/>
            <pc:sldMk cId="1428150145" sldId="493"/>
            <ac:spMk id="5" creationId="{C859836D-C6B3-42D9-AC44-48D42F033319}"/>
          </ac:spMkLst>
        </pc:spChg>
        <pc:spChg chg="add mod">
          <ac:chgData name="Ana Claudia Ferreira Alves Alferes" userId="S::m20190932@novaims.unl.pt::d8bad4c6-3b6c-4f0b-93af-d2df56b6bbfa" providerId="AD" clId="Web-{CB3C12DD-C8A6-4408-88FF-596EDB7CA5DA}" dt="2020-05-06T11:04:48.722" v="823" actId="1076"/>
          <ac:spMkLst>
            <pc:docMk/>
            <pc:sldMk cId="1428150145" sldId="493"/>
            <ac:spMk id="6" creationId="{F0F8AF22-F1CD-49B4-BBFB-5489561BBDB3}"/>
          </ac:spMkLst>
        </pc:spChg>
        <pc:spChg chg="add del mod">
          <ac:chgData name="Ana Claudia Ferreira Alves Alferes" userId="S::m20190932@novaims.unl.pt::d8bad4c6-3b6c-4f0b-93af-d2df56b6bbfa" providerId="AD" clId="Web-{CB3C12DD-C8A6-4408-88FF-596EDB7CA5DA}" dt="2020-05-06T10:40:56.180" v="83"/>
          <ac:spMkLst>
            <pc:docMk/>
            <pc:sldMk cId="1428150145" sldId="493"/>
            <ac:spMk id="7" creationId="{BAB316F9-9AB3-4E11-AEE8-D04C8DA8B0D6}"/>
          </ac:spMkLst>
        </pc:spChg>
        <pc:spChg chg="add mod">
          <ac:chgData name="Ana Claudia Ferreira Alves Alferes" userId="S::m20190932@novaims.unl.pt::d8bad4c6-3b6c-4f0b-93af-d2df56b6bbfa" providerId="AD" clId="Web-{CB3C12DD-C8A6-4408-88FF-596EDB7CA5DA}" dt="2020-05-06T11:04:54.737" v="825" actId="1076"/>
          <ac:spMkLst>
            <pc:docMk/>
            <pc:sldMk cId="1428150145" sldId="493"/>
            <ac:spMk id="9" creationId="{5A9378A7-DA2B-4836-BBD2-3EED664F16B6}"/>
          </ac:spMkLst>
        </pc:spChg>
        <pc:spChg chg="mod">
          <ac:chgData name="Ana Claudia Ferreira Alves Alferes" userId="S::m20190932@novaims.unl.pt::d8bad4c6-3b6c-4f0b-93af-d2df56b6bbfa" providerId="AD" clId="Web-{CB3C12DD-C8A6-4408-88FF-596EDB7CA5DA}" dt="2020-05-06T10:55:46.499" v="393" actId="20577"/>
          <ac:spMkLst>
            <pc:docMk/>
            <pc:sldMk cId="1428150145" sldId="493"/>
            <ac:spMk id="12" creationId="{E6A35276-89A1-4D2D-8002-0A21532FE03E}"/>
          </ac:spMkLst>
        </pc:spChg>
        <pc:spChg chg="add del mod">
          <ac:chgData name="Ana Claudia Ferreira Alves Alferes" userId="S::m20190932@novaims.unl.pt::d8bad4c6-3b6c-4f0b-93af-d2df56b6bbfa" providerId="AD" clId="Web-{CB3C12DD-C8A6-4408-88FF-596EDB7CA5DA}" dt="2020-05-06T11:04:23.675" v="803"/>
          <ac:spMkLst>
            <pc:docMk/>
            <pc:sldMk cId="1428150145" sldId="493"/>
            <ac:spMk id="14" creationId="{3CA2D480-5A2F-4717-94D8-F75311F38243}"/>
          </ac:spMkLst>
        </pc:spChg>
        <pc:spChg chg="add del mod">
          <ac:chgData name="Ana Claudia Ferreira Alves Alferes" userId="S::m20190932@novaims.unl.pt::d8bad4c6-3b6c-4f0b-93af-d2df56b6bbfa" providerId="AD" clId="Web-{CB3C12DD-C8A6-4408-88FF-596EDB7CA5DA}" dt="2020-05-06T11:04:23.675" v="802"/>
          <ac:spMkLst>
            <pc:docMk/>
            <pc:sldMk cId="1428150145" sldId="493"/>
            <ac:spMk id="15" creationId="{BE905A83-DCB6-4468-A0A4-B3B503CF45C8}"/>
          </ac:spMkLst>
        </pc:spChg>
        <pc:spChg chg="add del mod">
          <ac:chgData name="Ana Claudia Ferreira Alves Alferes" userId="S::m20190932@novaims.unl.pt::d8bad4c6-3b6c-4f0b-93af-d2df56b6bbfa" providerId="AD" clId="Web-{CB3C12DD-C8A6-4408-88FF-596EDB7CA5DA}" dt="2020-05-06T11:04:23.675" v="801"/>
          <ac:spMkLst>
            <pc:docMk/>
            <pc:sldMk cId="1428150145" sldId="493"/>
            <ac:spMk id="16" creationId="{D6733C16-E019-4FC2-A9F6-E6285BE259E6}"/>
          </ac:spMkLst>
        </pc:spChg>
        <pc:spChg chg="add del mod">
          <ac:chgData name="Ana Claudia Ferreira Alves Alferes" userId="S::m20190932@novaims.unl.pt::d8bad4c6-3b6c-4f0b-93af-d2df56b6bbfa" providerId="AD" clId="Web-{CB3C12DD-C8A6-4408-88FF-596EDB7CA5DA}" dt="2020-05-06T11:04:23.675" v="799"/>
          <ac:spMkLst>
            <pc:docMk/>
            <pc:sldMk cId="1428150145" sldId="493"/>
            <ac:spMk id="18" creationId="{B6029018-3C97-4269-BD7C-52BDF86994EA}"/>
          </ac:spMkLst>
        </pc:spChg>
        <pc:picChg chg="mod">
          <ac:chgData name="Ana Claudia Ferreira Alves Alferes" userId="S::m20190932@novaims.unl.pt::d8bad4c6-3b6c-4f0b-93af-d2df56b6bbfa" providerId="AD" clId="Web-{CB3C12DD-C8A6-4408-88FF-596EDB7CA5DA}" dt="2020-05-06T11:04:37.972" v="816" actId="1076"/>
          <ac:picMkLst>
            <pc:docMk/>
            <pc:sldMk cId="1428150145" sldId="493"/>
            <ac:picMk id="4" creationId="{7B853CF3-0B8C-4D59-A90B-6CF271FA31EC}"/>
          </ac:picMkLst>
        </pc:picChg>
        <pc:picChg chg="add del mod">
          <ac:chgData name="Ana Claudia Ferreira Alves Alferes" userId="S::m20190932@novaims.unl.pt::d8bad4c6-3b6c-4f0b-93af-d2df56b6bbfa" providerId="AD" clId="Web-{CB3C12DD-C8A6-4408-88FF-596EDB7CA5DA}" dt="2020-05-06T11:04:23.675" v="798"/>
          <ac:picMkLst>
            <pc:docMk/>
            <pc:sldMk cId="1428150145" sldId="493"/>
            <ac:picMk id="11" creationId="{DF740DE6-F1F4-47AD-81FC-2983FCCC982A}"/>
          </ac:picMkLst>
        </pc:picChg>
        <pc:picChg chg="add del mod">
          <ac:chgData name="Ana Claudia Ferreira Alves Alferes" userId="S::m20190932@novaims.unl.pt::d8bad4c6-3b6c-4f0b-93af-d2df56b6bbfa" providerId="AD" clId="Web-{CB3C12DD-C8A6-4408-88FF-596EDB7CA5DA}" dt="2020-05-06T10:45:13.260" v="226"/>
          <ac:picMkLst>
            <pc:docMk/>
            <pc:sldMk cId="1428150145" sldId="493"/>
            <ac:picMk id="13" creationId="{DE092CAF-A04E-4FF0-B27F-B04050FADF09}"/>
          </ac:picMkLst>
        </pc:picChg>
        <pc:cxnChg chg="add mod">
          <ac:chgData name="Ana Claudia Ferreira Alves Alferes" userId="S::m20190932@novaims.unl.pt::d8bad4c6-3b6c-4f0b-93af-d2df56b6bbfa" providerId="AD" clId="Web-{CB3C12DD-C8A6-4408-88FF-596EDB7CA5DA}" dt="2020-05-06T11:04:51.331" v="824" actId="1076"/>
          <ac:cxnSpMkLst>
            <pc:docMk/>
            <pc:sldMk cId="1428150145" sldId="493"/>
            <ac:cxnSpMk id="8" creationId="{1426AF91-BFAC-47A8-ADD3-F4DBE6BE362A}"/>
          </ac:cxnSpMkLst>
        </pc:cxnChg>
        <pc:cxnChg chg="add del mod">
          <ac:chgData name="Ana Claudia Ferreira Alves Alferes" userId="S::m20190932@novaims.unl.pt::d8bad4c6-3b6c-4f0b-93af-d2df56b6bbfa" providerId="AD" clId="Web-{CB3C12DD-C8A6-4408-88FF-596EDB7CA5DA}" dt="2020-05-06T11:04:23.675" v="800"/>
          <ac:cxnSpMkLst>
            <pc:docMk/>
            <pc:sldMk cId="1428150145" sldId="493"/>
            <ac:cxnSpMk id="17" creationId="{4105C393-5F7E-4CBA-A30B-E2FFD6C2167C}"/>
          </ac:cxnSpMkLst>
        </pc:cxnChg>
      </pc:sldChg>
      <pc:sldChg chg="addSp delSp modSp add replId">
        <pc:chgData name="Ana Claudia Ferreira Alves Alferes" userId="S::m20190932@novaims.unl.pt::d8bad4c6-3b6c-4f0b-93af-d2df56b6bbfa" providerId="AD" clId="Web-{CB3C12DD-C8A6-4408-88FF-596EDB7CA5DA}" dt="2020-05-06T11:01:32.767" v="758" actId="20577"/>
        <pc:sldMkLst>
          <pc:docMk/>
          <pc:sldMk cId="1003489765" sldId="494"/>
        </pc:sldMkLst>
        <pc:spChg chg="mod">
          <ac:chgData name="Ana Claudia Ferreira Alves Alferes" userId="S::m20190932@novaims.unl.pt::d8bad4c6-3b6c-4f0b-93af-d2df56b6bbfa" providerId="AD" clId="Web-{CB3C12DD-C8A6-4408-88FF-596EDB7CA5DA}" dt="2020-05-06T10:54:39.873" v="360" actId="20577"/>
          <ac:spMkLst>
            <pc:docMk/>
            <pc:sldMk cId="1003489765" sldId="494"/>
            <ac:spMk id="3" creationId="{23864BF7-7129-4A41-9D1A-3AA440F872CC}"/>
          </ac:spMkLst>
        </pc:spChg>
        <pc:spChg chg="mod">
          <ac:chgData name="Ana Claudia Ferreira Alves Alferes" userId="S::m20190932@novaims.unl.pt::d8bad4c6-3b6c-4f0b-93af-d2df56b6bbfa" providerId="AD" clId="Web-{CB3C12DD-C8A6-4408-88FF-596EDB7CA5DA}" dt="2020-05-06T10:58:54.047" v="599" actId="1076"/>
          <ac:spMkLst>
            <pc:docMk/>
            <pc:sldMk cId="1003489765" sldId="494"/>
            <ac:spMk id="9" creationId="{5A9378A7-DA2B-4836-BBD2-3EED664F16B6}"/>
          </ac:spMkLst>
        </pc:spChg>
        <pc:spChg chg="mod">
          <ac:chgData name="Ana Claudia Ferreira Alves Alferes" userId="S::m20190932@novaims.unl.pt::d8bad4c6-3b6c-4f0b-93af-d2df56b6bbfa" providerId="AD" clId="Web-{CB3C12DD-C8A6-4408-88FF-596EDB7CA5DA}" dt="2020-05-06T10:55:03.108" v="377" actId="20577"/>
          <ac:spMkLst>
            <pc:docMk/>
            <pc:sldMk cId="1003489765" sldId="494"/>
            <ac:spMk id="15" creationId="{BE905A83-DCB6-4468-A0A4-B3B503CF45C8}"/>
          </ac:spMkLst>
        </pc:spChg>
        <pc:spChg chg="mod">
          <ac:chgData name="Ana Claudia Ferreira Alves Alferes" userId="S::m20190932@novaims.unl.pt::d8bad4c6-3b6c-4f0b-93af-d2df56b6bbfa" providerId="AD" clId="Web-{CB3C12DD-C8A6-4408-88FF-596EDB7CA5DA}" dt="2020-05-06T11:01:32.767" v="758" actId="20577"/>
          <ac:spMkLst>
            <pc:docMk/>
            <pc:sldMk cId="1003489765" sldId="494"/>
            <ac:spMk id="18" creationId="{B6029018-3C97-4269-BD7C-52BDF86994EA}"/>
          </ac:spMkLst>
        </pc:spChg>
        <pc:picChg chg="del">
          <ac:chgData name="Ana Claudia Ferreira Alves Alferes" userId="S::m20190932@novaims.unl.pt::d8bad4c6-3b6c-4f0b-93af-d2df56b6bbfa" providerId="AD" clId="Web-{CB3C12DD-C8A6-4408-88FF-596EDB7CA5DA}" dt="2020-05-06T10:53:43.279" v="343"/>
          <ac:picMkLst>
            <pc:docMk/>
            <pc:sldMk cId="1003489765" sldId="494"/>
            <ac:picMk id="4" creationId="{7B853CF3-0B8C-4D59-A90B-6CF271FA31EC}"/>
          </ac:picMkLst>
        </pc:picChg>
        <pc:picChg chg="add mod">
          <ac:chgData name="Ana Claudia Ferreira Alves Alferes" userId="S::m20190932@novaims.unl.pt::d8bad4c6-3b6c-4f0b-93af-d2df56b6bbfa" providerId="AD" clId="Web-{CB3C12DD-C8A6-4408-88FF-596EDB7CA5DA}" dt="2020-05-06T10:53:46.889" v="344" actId="1076"/>
          <ac:picMkLst>
            <pc:docMk/>
            <pc:sldMk cId="1003489765" sldId="494"/>
            <ac:picMk id="5" creationId="{6C6AC6AF-7988-418A-A0EE-CF6FEBFEB494}"/>
          </ac:picMkLst>
        </pc:picChg>
        <pc:picChg chg="del">
          <ac:chgData name="Ana Claudia Ferreira Alves Alferes" userId="S::m20190932@novaims.unl.pt::d8bad4c6-3b6c-4f0b-93af-d2df56b6bbfa" providerId="AD" clId="Web-{CB3C12DD-C8A6-4408-88FF-596EDB7CA5DA}" dt="2020-05-06T10:54:26.686" v="351"/>
          <ac:picMkLst>
            <pc:docMk/>
            <pc:sldMk cId="1003489765" sldId="494"/>
            <ac:picMk id="11" creationId="{DF740DE6-F1F4-47AD-81FC-2983FCCC982A}"/>
          </ac:picMkLst>
        </pc:picChg>
        <pc:picChg chg="add mod">
          <ac:chgData name="Ana Claudia Ferreira Alves Alferes" userId="S::m20190932@novaims.unl.pt::d8bad4c6-3b6c-4f0b-93af-d2df56b6bbfa" providerId="AD" clId="Web-{CB3C12DD-C8A6-4408-88FF-596EDB7CA5DA}" dt="2020-05-06T10:54:32.702" v="353" actId="1076"/>
          <ac:picMkLst>
            <pc:docMk/>
            <pc:sldMk cId="1003489765" sldId="494"/>
            <ac:picMk id="13" creationId="{D2FAF92D-CE89-4034-8C5F-13CC7D1C0622}"/>
          </ac:picMkLst>
        </pc:picChg>
      </pc:sldChg>
      <pc:sldChg chg="addSp delSp modSp add replId">
        <pc:chgData name="Ana Claudia Ferreira Alves Alferes" userId="S::m20190932@novaims.unl.pt::d8bad4c6-3b6c-4f0b-93af-d2df56b6bbfa" providerId="AD" clId="Web-{CB3C12DD-C8A6-4408-88FF-596EDB7CA5DA}" dt="2020-05-06T11:09:08.005" v="952" actId="20577"/>
        <pc:sldMkLst>
          <pc:docMk/>
          <pc:sldMk cId="3699145044" sldId="495"/>
        </pc:sldMkLst>
        <pc:spChg chg="mod">
          <ac:chgData name="Ana Claudia Ferreira Alves Alferes" userId="S::m20190932@novaims.unl.pt::d8bad4c6-3b6c-4f0b-93af-d2df56b6bbfa" providerId="AD" clId="Web-{CB3C12DD-C8A6-4408-88FF-596EDB7CA5DA}" dt="2020-05-06T11:03:24.815" v="776" actId="20577"/>
          <ac:spMkLst>
            <pc:docMk/>
            <pc:sldMk cId="3699145044" sldId="495"/>
            <ac:spMk id="3" creationId="{23864BF7-7129-4A41-9D1A-3AA440F872CC}"/>
          </ac:spMkLst>
        </pc:spChg>
        <pc:spChg chg="mod">
          <ac:chgData name="Ana Claudia Ferreira Alves Alferes" userId="S::m20190932@novaims.unl.pt::d8bad4c6-3b6c-4f0b-93af-d2df56b6bbfa" providerId="AD" clId="Web-{CB3C12DD-C8A6-4408-88FF-596EDB7CA5DA}" dt="2020-05-06T11:09:08.005" v="952" actId="20577"/>
          <ac:spMkLst>
            <pc:docMk/>
            <pc:sldMk cId="3699145044" sldId="495"/>
            <ac:spMk id="9" creationId="{5A9378A7-DA2B-4836-BBD2-3EED664F16B6}"/>
          </ac:spMkLst>
        </pc:spChg>
        <pc:spChg chg="mod">
          <ac:chgData name="Ana Claudia Ferreira Alves Alferes" userId="S::m20190932@novaims.unl.pt::d8bad4c6-3b6c-4f0b-93af-d2df56b6bbfa" providerId="AD" clId="Web-{CB3C12DD-C8A6-4408-88FF-596EDB7CA5DA}" dt="2020-05-06T11:04:05.799" v="795" actId="20577"/>
          <ac:spMkLst>
            <pc:docMk/>
            <pc:sldMk cId="3699145044" sldId="495"/>
            <ac:spMk id="15" creationId="{BE905A83-DCB6-4468-A0A4-B3B503CF45C8}"/>
          </ac:spMkLst>
        </pc:spChg>
        <pc:spChg chg="mod">
          <ac:chgData name="Ana Claudia Ferreira Alves Alferes" userId="S::m20190932@novaims.unl.pt::d8bad4c6-3b6c-4f0b-93af-d2df56b6bbfa" providerId="AD" clId="Web-{CB3C12DD-C8A6-4408-88FF-596EDB7CA5DA}" dt="2020-05-06T11:03:35.502" v="780" actId="1076"/>
          <ac:spMkLst>
            <pc:docMk/>
            <pc:sldMk cId="3699145044" sldId="495"/>
            <ac:spMk id="18" creationId="{B6029018-3C97-4269-BD7C-52BDF86994EA}"/>
          </ac:spMkLst>
        </pc:spChg>
        <pc:picChg chg="add del">
          <ac:chgData name="Ana Claudia Ferreira Alves Alferes" userId="S::m20190932@novaims.unl.pt::d8bad4c6-3b6c-4f0b-93af-d2df56b6bbfa" providerId="AD" clId="Web-{CB3C12DD-C8A6-4408-88FF-596EDB7CA5DA}" dt="2020-05-06T11:02:42.783" v="767"/>
          <ac:picMkLst>
            <pc:docMk/>
            <pc:sldMk cId="3699145044" sldId="495"/>
            <ac:picMk id="4" creationId="{7B853CF3-0B8C-4D59-A90B-6CF271FA31EC}"/>
          </ac:picMkLst>
        </pc:picChg>
        <pc:picChg chg="add mod">
          <ac:chgData name="Ana Claudia Ferreira Alves Alferes" userId="S::m20190932@novaims.unl.pt::d8bad4c6-3b6c-4f0b-93af-d2df56b6bbfa" providerId="AD" clId="Web-{CB3C12DD-C8A6-4408-88FF-596EDB7CA5DA}" dt="2020-05-06T11:03:15.049" v="773" actId="1076"/>
          <ac:picMkLst>
            <pc:docMk/>
            <pc:sldMk cId="3699145044" sldId="495"/>
            <ac:picMk id="5" creationId="{D9DEC165-4EEA-4D12-9B91-114F690B823A}"/>
          </ac:picMkLst>
        </pc:picChg>
        <pc:picChg chg="mod">
          <ac:chgData name="Ana Claudia Ferreira Alves Alferes" userId="S::m20190932@novaims.unl.pt::d8bad4c6-3b6c-4f0b-93af-d2df56b6bbfa" providerId="AD" clId="Web-{CB3C12DD-C8A6-4408-88FF-596EDB7CA5DA}" dt="2020-05-06T11:02:49.565" v="768" actId="1076"/>
          <ac:picMkLst>
            <pc:docMk/>
            <pc:sldMk cId="3699145044" sldId="495"/>
            <ac:picMk id="11" creationId="{DF740DE6-F1F4-47AD-81FC-2983FCCC982A}"/>
          </ac:picMkLst>
        </pc:picChg>
      </pc:sldChg>
    </pc:docChg>
  </pc:docChgLst>
  <pc:docChgLst>
    <pc:chgData name="Ana Claudia Ferreira Alves Alferes" userId="S::m20190932@novaims.unl.pt::d8bad4c6-3b6c-4f0b-93af-d2df56b6bbfa" providerId="AD" clId="Web-{4A177F1B-3143-4E6F-BD57-F9D0C754F2F7}"/>
    <pc:docChg chg="modSld">
      <pc:chgData name="Ana Claudia Ferreira Alves Alferes" userId="S::m20190932@novaims.unl.pt::d8bad4c6-3b6c-4f0b-93af-d2df56b6bbfa" providerId="AD" clId="Web-{4A177F1B-3143-4E6F-BD57-F9D0C754F2F7}" dt="2020-05-06T16:33:36.921" v="44"/>
      <pc:docMkLst>
        <pc:docMk/>
      </pc:docMkLst>
      <pc:sldChg chg="modTransition">
        <pc:chgData name="Ana Claudia Ferreira Alves Alferes" userId="S::m20190932@novaims.unl.pt::d8bad4c6-3b6c-4f0b-93af-d2df56b6bbfa" providerId="AD" clId="Web-{4A177F1B-3143-4E6F-BD57-F9D0C754F2F7}" dt="2020-05-06T16:33:32.859" v="42"/>
        <pc:sldMkLst>
          <pc:docMk/>
          <pc:sldMk cId="1428150145" sldId="493"/>
        </pc:sldMkLst>
      </pc:sldChg>
      <pc:sldChg chg="modTransition">
        <pc:chgData name="Ana Claudia Ferreira Alves Alferes" userId="S::m20190932@novaims.unl.pt::d8bad4c6-3b6c-4f0b-93af-d2df56b6bbfa" providerId="AD" clId="Web-{4A177F1B-3143-4E6F-BD57-F9D0C754F2F7}" dt="2020-05-06T16:33:36.921" v="44"/>
        <pc:sldMkLst>
          <pc:docMk/>
          <pc:sldMk cId="1003489765" sldId="494"/>
        </pc:sldMkLst>
      </pc:sldChg>
      <pc:sldChg chg="modSp modTransition">
        <pc:chgData name="Ana Claudia Ferreira Alves Alferes" userId="S::m20190932@novaims.unl.pt::d8bad4c6-3b6c-4f0b-93af-d2df56b6bbfa" providerId="AD" clId="Web-{4A177F1B-3143-4E6F-BD57-F9D0C754F2F7}" dt="2020-05-06T16:33:34.827" v="43"/>
        <pc:sldMkLst>
          <pc:docMk/>
          <pc:sldMk cId="3699145044" sldId="495"/>
        </pc:sldMkLst>
        <pc:spChg chg="mod">
          <ac:chgData name="Ana Claudia Ferreira Alves Alferes" userId="S::m20190932@novaims.unl.pt::d8bad4c6-3b6c-4f0b-93af-d2df56b6bbfa" providerId="AD" clId="Web-{4A177F1B-3143-4E6F-BD57-F9D0C754F2F7}" dt="2020-05-06T16:21:48.479" v="39" actId="20577"/>
          <ac:spMkLst>
            <pc:docMk/>
            <pc:sldMk cId="3699145044" sldId="495"/>
            <ac:spMk id="15" creationId="{BE905A83-DCB6-4468-A0A4-B3B503CF45C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5/7/2020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5/7/2020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‹nº›</a:t>
            </a:fld>
            <a:endParaRPr lang="en-US"/>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E7D2F9E-D167-4ED3-83EC-AE46EA34BEC3}" type="slidenum">
              <a:rPr lang="en-US" smtClean="0"/>
              <a:pPr/>
              <a:t>1</a:t>
            </a:fld>
            <a:endParaRPr lang="en-US"/>
          </a:p>
        </p:txBody>
      </p:sp>
    </p:spTree>
    <p:extLst>
      <p:ext uri="{BB962C8B-B14F-4D97-AF65-F5344CB8AC3E}">
        <p14:creationId xmlns:p14="http://schemas.microsoft.com/office/powerpoint/2010/main" val="235296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Depending on your wishes several ways are possible</a:t>
            </a:r>
          </a:p>
          <a:p>
            <a:r>
              <a:rPr lang="en-US">
                <a:cs typeface="Calibri"/>
              </a:rPr>
              <a:t>- </a:t>
            </a:r>
            <a:r>
              <a:rPr lang="en-US"/>
              <a:t>main part of deployment deals with the question of how to extract, transform, and load (ETL) the data to ensure a smooth integration in the already existing infrastructure</a:t>
            </a:r>
            <a:endParaRPr lang="en-US">
              <a:cs typeface="Calibri"/>
            </a:endParaRPr>
          </a:p>
          <a:p>
            <a:r>
              <a:rPr lang="en-US">
                <a:cs typeface="Calibri"/>
              </a:rPr>
              <a:t>- one option: </a:t>
            </a:r>
            <a:r>
              <a:rPr lang="en-US"/>
              <a:t>load the predictions into the Yellow Fish’ database</a:t>
            </a:r>
            <a:endParaRPr lang="en-US">
              <a:cs typeface="Calibri"/>
            </a:endParaRPr>
          </a:p>
          <a:p>
            <a:r>
              <a:rPr lang="en-US">
                <a:cs typeface="Calibri"/>
              </a:rPr>
              <a:t>- this should include automated ETL jobs</a:t>
            </a:r>
          </a:p>
          <a:p>
            <a:r>
              <a:rPr lang="en-US">
                <a:cs typeface="Calibri"/>
              </a:rPr>
              <a:t>- new transaction data can update the model to improve the predictions</a:t>
            </a:r>
          </a:p>
          <a:p>
            <a:r>
              <a:rPr lang="en-US">
                <a:cs typeface="Calibri"/>
              </a:rPr>
              <a:t>- file-Output, such as CSV, is also possible </a:t>
            </a:r>
          </a:p>
          <a:p>
            <a:r>
              <a:rPr lang="en-US">
                <a:cs typeface="Calibri"/>
              </a:rPr>
              <a:t>- we would recommend the first version because of data consistency </a:t>
            </a:r>
          </a:p>
          <a:p>
            <a:r>
              <a:rPr lang="en-US">
                <a:cs typeface="Calibri"/>
              </a:rPr>
              <a:t>- </a:t>
            </a:r>
            <a:r>
              <a:rPr lang="en-US"/>
              <a:t>In both approaches, the output can be used to feed data into the already existing planning software of Yellow Fish</a:t>
            </a:r>
            <a:endParaRPr lang="en-US">
              <a:cs typeface="Calibri"/>
            </a:endParaRPr>
          </a:p>
          <a:p>
            <a:r>
              <a:rPr lang="en-US">
                <a:cs typeface="Calibri"/>
              </a:rPr>
              <a:t>- In addition: </a:t>
            </a:r>
            <a:r>
              <a:rPr lang="en-US"/>
              <a:t>a dashboard could be created to provide the management with live forecasts and crucial business figures</a:t>
            </a:r>
            <a:endParaRPr lang="en-US">
              <a:cs typeface="Calibri"/>
            </a:endParaRPr>
          </a:p>
        </p:txBody>
      </p:sp>
      <p:sp>
        <p:nvSpPr>
          <p:cNvPr id="4" name="Slide Number Placeholder 3"/>
          <p:cNvSpPr>
            <a:spLocks noGrp="1"/>
          </p:cNvSpPr>
          <p:nvPr>
            <p:ph type="sldNum" sz="quarter" idx="5"/>
          </p:nvPr>
        </p:nvSpPr>
        <p:spPr/>
        <p:txBody>
          <a:bodyPr/>
          <a:lstStyle/>
          <a:p>
            <a:fld id="{2E7D2F9E-D167-4ED3-83EC-AE46EA34BEC3}" type="slidenum">
              <a:rPr lang="en-US" smtClean="0"/>
              <a:pPr/>
              <a:t>14</a:t>
            </a:fld>
            <a:endParaRPr lang="en-US"/>
          </a:p>
        </p:txBody>
      </p:sp>
    </p:spTree>
    <p:extLst>
      <p:ext uri="{BB962C8B-B14F-4D97-AF65-F5344CB8AC3E}">
        <p14:creationId xmlns:p14="http://schemas.microsoft.com/office/powerpoint/2010/main" val="3804316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regarding our defined goals, we could get several valuable insights which we already showed you. More can be found in the source code and report</a:t>
            </a:r>
          </a:p>
          <a:p>
            <a:r>
              <a:rPr lang="en-US">
                <a:cs typeface="Calibri"/>
              </a:rPr>
              <a:t>- we were able to create a model with deviation of 12.5 % from the actual prediction</a:t>
            </a:r>
          </a:p>
          <a:p>
            <a:r>
              <a:rPr lang="en-US">
                <a:cs typeface="Calibri"/>
              </a:rPr>
              <a:t>- although this is above the business goal of 10 % this model can be considered as a good model</a:t>
            </a:r>
          </a:p>
          <a:p>
            <a:r>
              <a:rPr lang="en-US">
                <a:cs typeface="Calibri"/>
              </a:rPr>
              <a:t>- due to the weekly data aggregation, we had less data to train our model</a:t>
            </a:r>
          </a:p>
          <a:p>
            <a:r>
              <a:rPr lang="en-US">
                <a:cs typeface="Calibri"/>
              </a:rPr>
              <a:t>- more data will improve the predictions</a:t>
            </a:r>
          </a:p>
          <a:p>
            <a:r>
              <a:rPr lang="en-US">
                <a:cs typeface="Calibri"/>
              </a:rPr>
              <a:t>- a possible recommendation would be to use less time in advance to do the prediction until more data is available </a:t>
            </a:r>
          </a:p>
          <a:p>
            <a:r>
              <a:rPr lang="en-US">
                <a:cs typeface="Calibri"/>
              </a:rPr>
              <a:t>- the model was evaluated with the data of 2019 which could represent an abnormal year</a:t>
            </a:r>
          </a:p>
        </p:txBody>
      </p:sp>
      <p:sp>
        <p:nvSpPr>
          <p:cNvPr id="4" name="Slide Number Placeholder 3"/>
          <p:cNvSpPr>
            <a:spLocks noGrp="1"/>
          </p:cNvSpPr>
          <p:nvPr>
            <p:ph type="sldNum" sz="quarter" idx="5"/>
          </p:nvPr>
        </p:nvSpPr>
        <p:spPr/>
        <p:txBody>
          <a:bodyPr/>
          <a:lstStyle/>
          <a:p>
            <a:fld id="{2E7D2F9E-D167-4ED3-83EC-AE46EA34BEC3}" type="slidenum">
              <a:rPr lang="en-US" smtClean="0"/>
              <a:pPr/>
              <a:t>16</a:t>
            </a:fld>
            <a:endParaRPr lang="en-US"/>
          </a:p>
        </p:txBody>
      </p:sp>
    </p:spTree>
    <p:extLst>
      <p:ext uri="{BB962C8B-B14F-4D97-AF65-F5344CB8AC3E}">
        <p14:creationId xmlns:p14="http://schemas.microsoft.com/office/powerpoint/2010/main" val="145018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t-PT"/>
          </a:p>
          <a:p>
            <a:r>
              <a:rPr lang="pt-PT"/>
              <a:t>Flexible solution: </a:t>
            </a:r>
          </a:p>
          <a:p>
            <a:r>
              <a:rPr lang="pt-PT"/>
              <a:t>- Our solution offers you enough flexibilty to react to short-term events that affect your business.</a:t>
            </a:r>
          </a:p>
          <a:p>
            <a:endParaRPr lang="pt-PT"/>
          </a:p>
          <a:p>
            <a:r>
              <a:rPr lang="pt-PT"/>
              <a:t>Satisfying solution for demand forecasting: </a:t>
            </a:r>
          </a:p>
          <a:p>
            <a:pPr marL="0" indent="0">
              <a:buFontTx/>
              <a:buNone/>
            </a:pPr>
            <a:r>
              <a:rPr lang="pt-PT"/>
              <a:t>- Our solution let you save costs and build your customer base by balancing over- and underestimation of the demand. </a:t>
            </a:r>
          </a:p>
          <a:p>
            <a:endParaRPr lang="pt-PT"/>
          </a:p>
          <a:p>
            <a:r>
              <a:rPr lang="pt-PT"/>
              <a:t>Better planning capability: </a:t>
            </a:r>
          </a:p>
          <a:p>
            <a:pPr marL="171450" indent="-171450">
              <a:buFontTx/>
              <a:buChar char="-"/>
            </a:pPr>
            <a:r>
              <a:rPr lang="en-US" sz="1200" b="0" i="0" kern="1200">
                <a:solidFill>
                  <a:schemeClr val="tx1"/>
                </a:solidFill>
                <a:effectLst/>
                <a:latin typeface="+mn-lt"/>
                <a:ea typeface="+mn-ea"/>
                <a:cs typeface="+mn-cs"/>
              </a:rPr>
              <a:t>Particularly in uncertain times like these, companies need to adapt their strategic and operational plans wisely. Data can offer additional intelligence for planning capability. </a:t>
            </a:r>
          </a:p>
          <a:p>
            <a:pPr marL="0" indent="0">
              <a:buFontTx/>
              <a:buNone/>
            </a:pPr>
            <a:endParaRPr lang="pt-PT"/>
          </a:p>
          <a:p>
            <a:r>
              <a:rPr lang="pt-PT"/>
              <a:t>Future Improvements:</a:t>
            </a:r>
          </a:p>
          <a:p>
            <a:r>
              <a:rPr lang="pt-PT"/>
              <a:t>- With more training data and further model optimization, there is still a lot potential for improvement. We are dedicated to realize this potential for you. </a:t>
            </a:r>
          </a:p>
        </p:txBody>
      </p:sp>
      <p:sp>
        <p:nvSpPr>
          <p:cNvPr id="4" name="Slide Number Placeholder 3"/>
          <p:cNvSpPr>
            <a:spLocks noGrp="1"/>
          </p:cNvSpPr>
          <p:nvPr>
            <p:ph type="sldNum" sz="quarter" idx="5"/>
          </p:nvPr>
        </p:nvSpPr>
        <p:spPr/>
        <p:txBody>
          <a:bodyPr/>
          <a:lstStyle/>
          <a:p>
            <a:fld id="{2E7D2F9E-D167-4ED3-83EC-AE46EA34BEC3}" type="slidenum">
              <a:rPr lang="en-US" smtClean="0"/>
              <a:pPr/>
              <a:t>18</a:t>
            </a:fld>
            <a:endParaRPr lang="en-US"/>
          </a:p>
        </p:txBody>
      </p:sp>
    </p:spTree>
    <p:extLst>
      <p:ext uri="{BB962C8B-B14F-4D97-AF65-F5344CB8AC3E}">
        <p14:creationId xmlns:p14="http://schemas.microsoft.com/office/powerpoint/2010/main" val="375509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E7D2F9E-D167-4ED3-83EC-AE46EA34BEC3}" type="slidenum">
              <a:rPr lang="en-US" smtClean="0"/>
              <a:pPr/>
              <a:t>2</a:t>
            </a:fld>
            <a:endParaRPr lang="en-US"/>
          </a:p>
        </p:txBody>
      </p:sp>
    </p:spTree>
    <p:extLst>
      <p:ext uri="{BB962C8B-B14F-4D97-AF65-F5344CB8AC3E}">
        <p14:creationId xmlns:p14="http://schemas.microsoft.com/office/powerpoint/2010/main" val="6237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cs typeface="Calibri"/>
              </a:rPr>
              <a:t>Your business is expected by seasonality and other dependencies such as natural disasters</a:t>
            </a:r>
            <a:endParaRPr lang="en-US">
              <a:cs typeface="Calibri"/>
            </a:endParaRPr>
          </a:p>
          <a:p>
            <a:pPr lvl="1" indent="-171450">
              <a:buFont typeface="Arial" panose="020B0604020202020204" pitchFamily="34" charset="0"/>
              <a:buChar char="•"/>
            </a:pPr>
            <a:r>
              <a:rPr lang="en-GB">
                <a:cs typeface="Calibri"/>
              </a:rPr>
              <a:t>Your demand is fairly volatile </a:t>
            </a:r>
            <a:endParaRPr lang="en-US">
              <a:cs typeface="Calibri"/>
            </a:endParaRPr>
          </a:p>
          <a:p>
            <a:pPr marL="171450" indent="-171450">
              <a:buFont typeface="Arial" panose="020B0604020202020204" pitchFamily="34" charset="0"/>
              <a:buChar char="•"/>
            </a:pPr>
            <a:r>
              <a:rPr lang="en-GB">
                <a:cs typeface="Calibri"/>
              </a:rPr>
              <a:t>Your booking and cancellation strategy to accept every booking and short time cancellation may be appropriate in terms of sales </a:t>
            </a:r>
          </a:p>
          <a:p>
            <a:pPr lvl="1" indent="-171450">
              <a:buFont typeface="Arial" panose="020B0604020202020204" pitchFamily="34" charset="0"/>
              <a:buChar char="•"/>
            </a:pPr>
            <a:r>
              <a:rPr lang="en-GB">
                <a:cs typeface="Calibri"/>
              </a:rPr>
              <a:t>More challenging to obtain the right demand</a:t>
            </a:r>
          </a:p>
          <a:p>
            <a:pPr marL="171450" indent="-171450">
              <a:buFont typeface="Arial" panose="020B0604020202020204" pitchFamily="34" charset="0"/>
              <a:buChar char="•"/>
            </a:pPr>
            <a:r>
              <a:rPr lang="en-GB">
                <a:cs typeface="Calibri"/>
              </a:rPr>
              <a:t>If you hire less drivers, cost of underestimation occur:</a:t>
            </a:r>
          </a:p>
          <a:p>
            <a:pPr lvl="1" indent="-171450">
              <a:buFont typeface="Arial" panose="020B0604020202020204" pitchFamily="34" charset="0"/>
              <a:buChar char="•"/>
            </a:pPr>
            <a:r>
              <a:rPr lang="en-GB">
                <a:cs typeface="Calibri"/>
              </a:rPr>
              <a:t>Loss of potential future revenues</a:t>
            </a:r>
          </a:p>
          <a:p>
            <a:pPr lvl="1" indent="-171450">
              <a:buFont typeface="Arial" panose="020B0604020202020204" pitchFamily="34" charset="0"/>
              <a:buChar char="•"/>
            </a:pPr>
            <a:r>
              <a:rPr lang="en-GB">
                <a:cs typeface="Calibri"/>
              </a:rPr>
              <a:t>Due to subcontracting partners aka competitors, less quality control possible</a:t>
            </a:r>
          </a:p>
          <a:p>
            <a:pPr marL="171450" indent="-171450">
              <a:buFont typeface="Arial" panose="020B0604020202020204" pitchFamily="34" charset="0"/>
              <a:buChar char="•"/>
            </a:pPr>
            <a:r>
              <a:rPr lang="en-GB"/>
              <a:t>If you hire too many drivers, cost of overestimation occur:</a:t>
            </a:r>
            <a:endParaRPr lang="en-GB">
              <a:cs typeface="Calibri"/>
            </a:endParaRPr>
          </a:p>
          <a:p>
            <a:pPr lvl="1" indent="-171450">
              <a:buFont typeface="Arial" panose="020B0604020202020204" pitchFamily="34" charset="0"/>
              <a:buChar char="•"/>
            </a:pPr>
            <a:r>
              <a:rPr lang="en-GB">
                <a:cs typeface="Calibri"/>
              </a:rPr>
              <a:t>High HR cost (fixed costs) </a:t>
            </a:r>
          </a:p>
          <a:p>
            <a:pPr lvl="1" indent="-171450">
              <a:buFont typeface="Arial" panose="020B0604020202020204" pitchFamily="34" charset="0"/>
              <a:buChar char="•"/>
            </a:pPr>
            <a:endParaRPr lang="en-GB">
              <a:cs typeface="Calibri"/>
            </a:endParaRPr>
          </a:p>
          <a:p>
            <a:r>
              <a:rPr lang="en-GB">
                <a:cs typeface="Calibri"/>
              </a:rPr>
              <a:t>--&gt; Recruiting is a time-consuming and costly process! We cannot cure this or the seasonality of your business, but we can help to obtain a more accurate planning in advance. How? …. Next slide</a:t>
            </a:r>
          </a:p>
        </p:txBody>
      </p:sp>
      <p:sp>
        <p:nvSpPr>
          <p:cNvPr id="4" name="Slide Number Placeholder 3"/>
          <p:cNvSpPr>
            <a:spLocks noGrp="1"/>
          </p:cNvSpPr>
          <p:nvPr>
            <p:ph type="sldNum" sz="quarter" idx="5"/>
          </p:nvPr>
        </p:nvSpPr>
        <p:spPr/>
        <p:txBody>
          <a:bodyPr/>
          <a:lstStyle/>
          <a:p>
            <a:fld id="{2E7D2F9E-D167-4ED3-83EC-AE46EA34BEC3}" type="slidenum">
              <a:rPr lang="en-US" smtClean="0"/>
              <a:pPr/>
              <a:t>2</a:t>
            </a:fld>
            <a:endParaRPr lang="en-US"/>
          </a:p>
        </p:txBody>
      </p:sp>
    </p:spTree>
    <p:extLst>
      <p:ext uri="{BB962C8B-B14F-4D97-AF65-F5344CB8AC3E}">
        <p14:creationId xmlns:p14="http://schemas.microsoft.com/office/powerpoint/2010/main" val="114861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Our demand forecast helps to cure under- and overestimation of drivers and therefore can save money</a:t>
            </a:r>
          </a:p>
          <a:p>
            <a:pPr marL="285750" indent="-285750">
              <a:buFont typeface="Arial"/>
              <a:buChar char="•"/>
            </a:pPr>
            <a:r>
              <a:rPr lang="en-US">
                <a:cs typeface="Calibri"/>
              </a:rPr>
              <a:t>Secondly, you will keep the control about the quality because less services has to be done by competitor in which you don't have the quality control</a:t>
            </a:r>
          </a:p>
          <a:p>
            <a:pPr marL="285750" indent="-285750">
              <a:buFont typeface="Arial"/>
              <a:buChar char="•"/>
            </a:pPr>
            <a:r>
              <a:rPr lang="en-US">
                <a:cs typeface="Calibri"/>
              </a:rPr>
              <a:t>Lastly, you can focus on your core business. A prediction of 8 weeks in advance helps you to start a proper hiring process and gives you the chance to pick and train the best employees</a:t>
            </a:r>
          </a:p>
        </p:txBody>
      </p:sp>
      <p:sp>
        <p:nvSpPr>
          <p:cNvPr id="4" name="Slide Number Placeholder 3"/>
          <p:cNvSpPr>
            <a:spLocks noGrp="1"/>
          </p:cNvSpPr>
          <p:nvPr>
            <p:ph type="sldNum" sz="quarter" idx="5"/>
          </p:nvPr>
        </p:nvSpPr>
        <p:spPr/>
        <p:txBody>
          <a:bodyPr/>
          <a:lstStyle/>
          <a:p>
            <a:fld id="{2E7D2F9E-D167-4ED3-83EC-AE46EA34BEC3}" type="slidenum">
              <a:rPr lang="en-US" smtClean="0"/>
              <a:pPr/>
              <a:t>3</a:t>
            </a:fld>
            <a:endParaRPr lang="en-US"/>
          </a:p>
        </p:txBody>
      </p:sp>
    </p:spTree>
    <p:extLst>
      <p:ext uri="{BB962C8B-B14F-4D97-AF65-F5344CB8AC3E}">
        <p14:creationId xmlns:p14="http://schemas.microsoft.com/office/powerpoint/2010/main" val="428395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this project we had the following goals the suit you best:</a:t>
            </a:r>
          </a:p>
          <a:p>
            <a:r>
              <a:rPr lang="en-US">
                <a:cs typeface="Calibri"/>
              </a:rPr>
              <a:t>1. Understand your business: </a:t>
            </a:r>
          </a:p>
          <a:p>
            <a:r>
              <a:rPr lang="en-US">
                <a:cs typeface="Calibri"/>
              </a:rPr>
              <a:t>     It is vital to understand all of your business: how yellow fish operates and what are the day-to-day processes</a:t>
            </a:r>
          </a:p>
          <a:p>
            <a:r>
              <a:rPr lang="en-US">
                <a:cs typeface="Calibri"/>
              </a:rPr>
              <a:t>2. Provide you with valuable insight: Even though the task is to create a prediction model, we want to give you patterns that your data shows us</a:t>
            </a:r>
          </a:p>
          <a:p>
            <a:r>
              <a:rPr lang="en-US">
                <a:cs typeface="Calibri"/>
              </a:rPr>
              <a:t>3. Main goal: Predict your forecast, 8 weeks in advance in 4 weeks batches</a:t>
            </a:r>
          </a:p>
          <a:p>
            <a:r>
              <a:rPr lang="en-US">
                <a:cs typeface="Calibri"/>
              </a:rPr>
              <a:t>     Here we try to predict the demand with a deviation of 10 % at a maximum</a:t>
            </a:r>
          </a:p>
          <a:p>
            <a:r>
              <a:rPr lang="en-US">
                <a:cs typeface="Calibri"/>
              </a:rPr>
              <a:t>4. Provide Deployment Strategy and recommendations how to maintain the model</a:t>
            </a:r>
          </a:p>
          <a:p>
            <a:r>
              <a:rPr lang="en-US">
                <a:cs typeface="Calibri"/>
              </a:rPr>
              <a:t>How we did it: You can see on the next slides of this presentation</a:t>
            </a:r>
          </a:p>
        </p:txBody>
      </p:sp>
      <p:sp>
        <p:nvSpPr>
          <p:cNvPr id="4" name="Slide Number Placeholder 3"/>
          <p:cNvSpPr>
            <a:spLocks noGrp="1"/>
          </p:cNvSpPr>
          <p:nvPr>
            <p:ph type="sldNum" sz="quarter" idx="5"/>
          </p:nvPr>
        </p:nvSpPr>
        <p:spPr/>
        <p:txBody>
          <a:bodyPr/>
          <a:lstStyle/>
          <a:p>
            <a:fld id="{2E7D2F9E-D167-4ED3-83EC-AE46EA34BEC3}" type="slidenum">
              <a:rPr lang="en-US" smtClean="0"/>
              <a:pPr/>
              <a:t>4</a:t>
            </a:fld>
            <a:endParaRPr lang="en-US"/>
          </a:p>
        </p:txBody>
      </p:sp>
    </p:spTree>
    <p:extLst>
      <p:ext uri="{BB962C8B-B14F-4D97-AF65-F5344CB8AC3E}">
        <p14:creationId xmlns:p14="http://schemas.microsoft.com/office/powerpoint/2010/main" val="68513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a:t>Overlook of our Data preparation and Modeling process</a:t>
            </a:r>
          </a:p>
          <a:p>
            <a:pPr marL="171450" indent="-171450">
              <a:buFont typeface="Arial" panose="020B0604020202020204" pitchFamily="34" charset="0"/>
              <a:buChar char="•"/>
            </a:pPr>
            <a:r>
              <a:rPr lang="pt-PT"/>
              <a:t>Started by creating an ETL process to generate our working data set. </a:t>
            </a:r>
          </a:p>
          <a:p>
            <a:pPr marL="171450" indent="-171450">
              <a:buFont typeface="Arial" panose="020B0604020202020204" pitchFamily="34" charset="0"/>
              <a:buChar char="•"/>
            </a:pPr>
            <a:r>
              <a:rPr lang="pt-PT"/>
              <a:t>Followed by the creation of new features. </a:t>
            </a:r>
          </a:p>
          <a:p>
            <a:pPr marL="171450" indent="-171450">
              <a:buFont typeface="Arial" panose="020B0604020202020204" pitchFamily="34" charset="0"/>
              <a:buChar char="•"/>
            </a:pPr>
            <a:r>
              <a:rPr lang="pt-PT"/>
              <a:t>model selection and evaluation</a:t>
            </a:r>
          </a:p>
          <a:p>
            <a:pPr marL="171450" indent="-171450">
              <a:buFont typeface="Arial" panose="020B0604020202020204" pitchFamily="34" charset="0"/>
              <a:buChar char="•"/>
            </a:pPr>
            <a:r>
              <a:rPr lang="pt-PT"/>
              <a:t>Finally working with the best performing model and evaluate the results</a:t>
            </a:r>
          </a:p>
        </p:txBody>
      </p:sp>
      <p:sp>
        <p:nvSpPr>
          <p:cNvPr id="4" name="Slide Number Placeholder 3"/>
          <p:cNvSpPr>
            <a:spLocks noGrp="1"/>
          </p:cNvSpPr>
          <p:nvPr>
            <p:ph type="sldNum" sz="quarter" idx="5"/>
          </p:nvPr>
        </p:nvSpPr>
        <p:spPr/>
        <p:txBody>
          <a:bodyPr/>
          <a:lstStyle/>
          <a:p>
            <a:fld id="{2E7D2F9E-D167-4ED3-83EC-AE46EA34BEC3}" type="slidenum">
              <a:rPr lang="en-US" smtClean="0"/>
              <a:pPr/>
              <a:t>8</a:t>
            </a:fld>
            <a:endParaRPr lang="en-US"/>
          </a:p>
        </p:txBody>
      </p:sp>
    </p:spTree>
    <p:extLst>
      <p:ext uri="{BB962C8B-B14F-4D97-AF65-F5344CB8AC3E}">
        <p14:creationId xmlns:p14="http://schemas.microsoft.com/office/powerpoint/2010/main" val="210155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fld id="{2E7D2F9E-D167-4ED3-83EC-AE46EA34BEC3}" type="slidenum">
              <a:rPr lang="en-US" smtClean="0"/>
              <a:pPr/>
              <a:t>9</a:t>
            </a:fld>
            <a:endParaRPr lang="en-US"/>
          </a:p>
        </p:txBody>
      </p:sp>
    </p:spTree>
    <p:extLst>
      <p:ext uri="{BB962C8B-B14F-4D97-AF65-F5344CB8AC3E}">
        <p14:creationId xmlns:p14="http://schemas.microsoft.com/office/powerpoint/2010/main" val="311380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a:t>Definition of evaluation metrics, such as the MAPE and the MAE, which measure the average size of the error</a:t>
            </a:r>
          </a:p>
          <a:p>
            <a:pPr marL="171450" indent="-171450">
              <a:buFont typeface="Arial" panose="020B0604020202020204" pitchFamily="34" charset="0"/>
              <a:buChar char="•"/>
            </a:pPr>
            <a:r>
              <a:rPr lang="pt-PT"/>
              <a:t>Used 8 different models, such as ensemble models, linear models and Neural Networks, and compared them on the above metrics</a:t>
            </a:r>
          </a:p>
          <a:p>
            <a:pPr marL="171450" indent="-171450">
              <a:buFont typeface="Arial" panose="020B0604020202020204" pitchFamily="34" charset="0"/>
              <a:buChar char="•"/>
            </a:pPr>
            <a:r>
              <a:rPr lang="pt-PT"/>
              <a:t>This comparision was made over several different feature sets to evaluate the best performing model</a:t>
            </a:r>
          </a:p>
        </p:txBody>
      </p:sp>
      <p:sp>
        <p:nvSpPr>
          <p:cNvPr id="4" name="Slide Number Placeholder 3"/>
          <p:cNvSpPr>
            <a:spLocks noGrp="1"/>
          </p:cNvSpPr>
          <p:nvPr>
            <p:ph type="sldNum" sz="quarter" idx="5"/>
          </p:nvPr>
        </p:nvSpPr>
        <p:spPr/>
        <p:txBody>
          <a:bodyPr/>
          <a:lstStyle/>
          <a:p>
            <a:fld id="{2E7D2F9E-D167-4ED3-83EC-AE46EA34BEC3}" type="slidenum">
              <a:rPr lang="en-US" smtClean="0"/>
              <a:pPr/>
              <a:t>11</a:t>
            </a:fld>
            <a:endParaRPr lang="en-US"/>
          </a:p>
        </p:txBody>
      </p:sp>
    </p:spTree>
    <p:extLst>
      <p:ext uri="{BB962C8B-B14F-4D97-AF65-F5344CB8AC3E}">
        <p14:creationId xmlns:p14="http://schemas.microsoft.com/office/powerpoint/2010/main" val="16388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a:t>The best performing modeel was a Fully Connected Neural Network, which presented a MAPE of 12,5% on the test set</a:t>
            </a:r>
          </a:p>
          <a:p>
            <a:pPr marL="171450" indent="-171450">
              <a:buFont typeface="Arial" panose="020B0604020202020204" pitchFamily="34" charset="0"/>
              <a:buChar char="•"/>
            </a:pPr>
            <a:r>
              <a:rPr lang="pt-PT"/>
              <a:t>There was also performed an evaluation with a walk forward and rolling window approach, which you can read more about it on the report</a:t>
            </a:r>
          </a:p>
          <a:p>
            <a:pPr marL="171450" indent="-171450">
              <a:buFont typeface="Arial" panose="020B0604020202020204" pitchFamily="34" charset="0"/>
              <a:buChar char="•"/>
            </a:pPr>
            <a:r>
              <a:rPr lang="pt-PT"/>
              <a:t>Finally, it is improtant to mention that this was an iterative process, since whenever changes were made, like new features or new etl process, all the previou steps were retaken to ensure the output was the best model possible.</a:t>
            </a:r>
          </a:p>
          <a:p>
            <a:pPr marL="171450" indent="-171450">
              <a:buFont typeface="Arial" panose="020B0604020202020204" pitchFamily="34" charset="0"/>
              <a:buChar char="•"/>
            </a:pPr>
            <a:endParaRPr lang="pt-PT"/>
          </a:p>
        </p:txBody>
      </p:sp>
      <p:sp>
        <p:nvSpPr>
          <p:cNvPr id="4" name="Slide Number Placeholder 3"/>
          <p:cNvSpPr>
            <a:spLocks noGrp="1"/>
          </p:cNvSpPr>
          <p:nvPr>
            <p:ph type="sldNum" sz="quarter" idx="5"/>
          </p:nvPr>
        </p:nvSpPr>
        <p:spPr/>
        <p:txBody>
          <a:bodyPr/>
          <a:lstStyle/>
          <a:p>
            <a:fld id="{2E7D2F9E-D167-4ED3-83EC-AE46EA34BEC3}" type="slidenum">
              <a:rPr lang="en-US" smtClean="0"/>
              <a:pPr/>
              <a:t>12</a:t>
            </a:fld>
            <a:endParaRPr lang="en-US"/>
          </a:p>
        </p:txBody>
      </p:sp>
    </p:spTree>
    <p:extLst>
      <p:ext uri="{BB962C8B-B14F-4D97-AF65-F5344CB8AC3E}">
        <p14:creationId xmlns:p14="http://schemas.microsoft.com/office/powerpoint/2010/main" val="272215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PT"/>
              <a:t>Plot of the predicitons (red cross)  and actual data (blue cross). The black line is the 10% interval requested (+-5% from the predicted value)</a:t>
            </a:r>
          </a:p>
          <a:p>
            <a:pPr marL="171450" indent="-171450">
              <a:buFont typeface="Arial" panose="020B0604020202020204" pitchFamily="34" charset="0"/>
              <a:buChar char="•"/>
            </a:pPr>
            <a:r>
              <a:rPr lang="pt-PT"/>
              <a:t>It is important to note that the testing data contains some irregularities, such as the bankruptcy of the Thomas Cook airlines, which is difficult for the model to predict the actual drop in demand.</a:t>
            </a:r>
          </a:p>
        </p:txBody>
      </p:sp>
      <p:sp>
        <p:nvSpPr>
          <p:cNvPr id="4" name="Slide Number Placeholder 3"/>
          <p:cNvSpPr>
            <a:spLocks noGrp="1"/>
          </p:cNvSpPr>
          <p:nvPr>
            <p:ph type="sldNum" sz="quarter" idx="5"/>
          </p:nvPr>
        </p:nvSpPr>
        <p:spPr/>
        <p:txBody>
          <a:bodyPr/>
          <a:lstStyle/>
          <a:p>
            <a:fld id="{2E7D2F9E-D167-4ED3-83EC-AE46EA34BEC3}" type="slidenum">
              <a:rPr lang="en-US" smtClean="0"/>
              <a:pPr/>
              <a:t>13</a:t>
            </a:fld>
            <a:endParaRPr lang="en-US"/>
          </a:p>
        </p:txBody>
      </p:sp>
    </p:spTree>
    <p:extLst>
      <p:ext uri="{BB962C8B-B14F-4D97-AF65-F5344CB8AC3E}">
        <p14:creationId xmlns:p14="http://schemas.microsoft.com/office/powerpoint/2010/main" val="340742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00-6">
    <p:spTree>
      <p:nvGrpSpPr>
        <p:cNvPr id="1" name=""/>
        <p:cNvGrpSpPr/>
        <p:nvPr/>
      </p:nvGrpSpPr>
      <p:grpSpPr>
        <a:xfrm>
          <a:off x="0" y="0"/>
          <a:ext cx="0" cy="0"/>
          <a:chOff x="0" y="0"/>
          <a:chExt cx="0" cy="0"/>
        </a:xfrm>
      </p:grpSpPr>
      <p:sp>
        <p:nvSpPr>
          <p:cNvPr id="7" name="Picture Placeholder 6"/>
          <p:cNvSpPr>
            <a:spLocks noGrp="1"/>
          </p:cNvSpPr>
          <p:nvPr>
            <p:ph type="pic" sz="quarter" idx="25" hasCustomPrompt="1"/>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solidFill>
            <a:schemeClr val="tx1">
              <a:lumMod val="10000"/>
              <a:lumOff val="90000"/>
            </a:schemeClr>
          </a:solidFill>
          <a:ln>
            <a:noFill/>
          </a:ln>
        </p:spPr>
        <p:txBody>
          <a:bodyPr wrap="square" bIns="457200" anchor="b">
            <a:noAutofit/>
          </a:bodyPr>
          <a:lstStyle>
            <a:lvl1pPr algn="ctr" rtl="0">
              <a:buNone/>
              <a:defRPr sz="11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5923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00-35">
    <p:spTree>
      <p:nvGrpSpPr>
        <p:cNvPr id="1" name=""/>
        <p:cNvGrpSpPr/>
        <p:nvPr/>
      </p:nvGrpSpPr>
      <p:grpSpPr>
        <a:xfrm>
          <a:off x="0" y="0"/>
          <a:ext cx="0" cy="0"/>
          <a:chOff x="0" y="0"/>
          <a:chExt cx="0" cy="0"/>
        </a:xfrm>
      </p:grpSpPr>
      <p:sp>
        <p:nvSpPr>
          <p:cNvPr id="5"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2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EDITE SUBTITLE</a:t>
            </a:r>
          </a:p>
        </p:txBody>
      </p:sp>
      <p:sp>
        <p:nvSpPr>
          <p:cNvPr id="6" name="Title 2"/>
          <p:cNvSpPr>
            <a:spLocks noGrp="1"/>
          </p:cNvSpPr>
          <p:nvPr>
            <p:ph type="title"/>
          </p:nvPr>
        </p:nvSpPr>
        <p:spPr>
          <a:xfrm>
            <a:off x="381000" y="341313"/>
            <a:ext cx="8368363" cy="495383"/>
          </a:xfrm>
          <a:prstGeom prst="rect">
            <a:avLst/>
          </a:prstGeom>
        </p:spPr>
        <p:txBody>
          <a:bodyPr lIns="0" tIns="0" rIns="0" bIns="0" anchor="ctr"/>
          <a:lstStyle>
            <a:lvl1pPr algn="ctr">
              <a:defRPr sz="3600">
                <a:solidFill>
                  <a:schemeClr val="tx1">
                    <a:lumMod val="50000"/>
                    <a:lumOff val="50000"/>
                  </a:schemeClr>
                </a:solidFill>
              </a:defRPr>
            </a:lvl1pPr>
          </a:lstStyle>
          <a:p>
            <a:r>
              <a:rPr lang="en-US"/>
              <a:t>Click to edit Master title style</a:t>
            </a:r>
          </a:p>
        </p:txBody>
      </p:sp>
    </p:spTree>
    <p:extLst>
      <p:ext uri="{BB962C8B-B14F-4D97-AF65-F5344CB8AC3E}">
        <p14:creationId xmlns:p14="http://schemas.microsoft.com/office/powerpoint/2010/main" val="365980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00-33">
    <p:spTree>
      <p:nvGrpSpPr>
        <p:cNvPr id="1" name=""/>
        <p:cNvGrpSpPr/>
        <p:nvPr/>
      </p:nvGrpSpPr>
      <p:grpSpPr>
        <a:xfrm>
          <a:off x="0" y="0"/>
          <a:ext cx="0" cy="0"/>
          <a:chOff x="0" y="0"/>
          <a:chExt cx="0" cy="0"/>
        </a:xfrm>
      </p:grpSpPr>
      <p:sp>
        <p:nvSpPr>
          <p:cNvPr id="5" name="Picture Placeholder 4"/>
          <p:cNvSpPr>
            <a:spLocks noGrp="1"/>
          </p:cNvSpPr>
          <p:nvPr>
            <p:ph type="pic" sz="quarter" idx="25" hasCustomPrompt="1"/>
          </p:nvPr>
        </p:nvSpPr>
        <p:spPr>
          <a:xfrm>
            <a:off x="2705100" y="-1"/>
            <a:ext cx="3733800" cy="5143500"/>
          </a:xfrm>
          <a:custGeom>
            <a:avLst/>
            <a:gdLst>
              <a:gd name="connsiteX0" fmla="*/ 0 w 3733800"/>
              <a:gd name="connsiteY0" fmla="*/ 0 h 5143500"/>
              <a:gd name="connsiteX1" fmla="*/ 3733800 w 3733800"/>
              <a:gd name="connsiteY1" fmla="*/ 0 h 5143500"/>
              <a:gd name="connsiteX2" fmla="*/ 3733800 w 3733800"/>
              <a:gd name="connsiteY2" fmla="*/ 5143500 h 5143500"/>
              <a:gd name="connsiteX3" fmla="*/ 0 w 37338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733800" h="5143500">
                <a:moveTo>
                  <a:pt x="0" y="0"/>
                </a:moveTo>
                <a:lnTo>
                  <a:pt x="3733800" y="0"/>
                </a:lnTo>
                <a:lnTo>
                  <a:pt x="3733800" y="5143500"/>
                </a:lnTo>
                <a:lnTo>
                  <a:pt x="0" y="5143500"/>
                </a:lnTo>
                <a:close/>
              </a:path>
            </a:pathLst>
          </a:custGeom>
          <a:solidFill>
            <a:schemeClr val="tx2">
              <a:lumMod val="10000"/>
              <a:lumOff val="90000"/>
            </a:schemeClr>
          </a:solidFill>
          <a:ln>
            <a:noFill/>
          </a:ln>
        </p:spPr>
        <p:txBody>
          <a:bodyPr wrap="square" bIns="457200" anchor="b">
            <a:noAutofit/>
          </a:bodyPr>
          <a:lstStyle>
            <a:lvl1pPr algn="ctr" rtl="0">
              <a:buNone/>
              <a:defRPr sz="11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617106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93" r:id="rId2"/>
    <p:sldLayoutId id="2147483694" r:id="rId3"/>
  </p:sldLayoutIdLst>
  <p:hf sldNum="0"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8.svg"/><Relationship Id="rId5" Type="http://schemas.openxmlformats.org/officeDocument/2006/relationships/image" Target="../media/image12.png"/><Relationship Id="rId4" Type="http://schemas.openxmlformats.org/officeDocument/2006/relationships/image" Target="../media/image37.sv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ellowfish Transfers in Algarve | My Guide Algarve">
            <a:extLst>
              <a:ext uri="{FF2B5EF4-FFF2-40B4-BE49-F238E27FC236}">
                <a16:creationId xmlns:a16="http://schemas.microsoft.com/office/drawing/2014/main" id="{7CAD0092-1825-4DEA-A75E-57786A312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28"/>
          <p:cNvSpPr/>
          <p:nvPr/>
        </p:nvSpPr>
        <p:spPr bwMode="auto">
          <a:xfrm>
            <a:off x="2879884" y="0"/>
            <a:ext cx="2655390" cy="5143500"/>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bg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1" name="Freeform 30"/>
          <p:cNvSpPr/>
          <p:nvPr/>
        </p:nvSpPr>
        <p:spPr bwMode="auto">
          <a:xfrm>
            <a:off x="3463470" y="0"/>
            <a:ext cx="2655390" cy="5143500"/>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bg1">
              <a:alpha val="6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6" name="Freeform 25"/>
          <p:cNvSpPr/>
          <p:nvPr/>
        </p:nvSpPr>
        <p:spPr bwMode="auto">
          <a:xfrm>
            <a:off x="0" y="0"/>
            <a:ext cx="4948690" cy="5143500"/>
          </a:xfrm>
          <a:custGeom>
            <a:avLst/>
            <a:gdLst>
              <a:gd name="connsiteX0" fmla="*/ 0 w 4948690"/>
              <a:gd name="connsiteY0" fmla="*/ 0 h 5143500"/>
              <a:gd name="connsiteX1" fmla="*/ 2037209 w 4948690"/>
              <a:gd name="connsiteY1" fmla="*/ 0 h 5143500"/>
              <a:gd name="connsiteX2" fmla="*/ 2133600 w 4948690"/>
              <a:gd name="connsiteY2" fmla="*/ 0 h 5143500"/>
              <a:gd name="connsiteX3" fmla="*/ 2559936 w 4948690"/>
              <a:gd name="connsiteY3" fmla="*/ 0 h 5143500"/>
              <a:gd name="connsiteX4" fmla="*/ 3147911 w 4948690"/>
              <a:gd name="connsiteY4" fmla="*/ 0 h 5143500"/>
              <a:gd name="connsiteX5" fmla="*/ 3740186 w 4948690"/>
              <a:gd name="connsiteY5" fmla="*/ 0 h 5143500"/>
              <a:gd name="connsiteX6" fmla="*/ 3987007 w 4948690"/>
              <a:gd name="connsiteY6" fmla="*/ 0 h 5143500"/>
              <a:gd name="connsiteX7" fmla="*/ 4516989 w 4948690"/>
              <a:gd name="connsiteY7" fmla="*/ 0 h 5143500"/>
              <a:gd name="connsiteX8" fmla="*/ 4948690 w 4948690"/>
              <a:gd name="connsiteY8" fmla="*/ 0 h 5143500"/>
              <a:gd name="connsiteX9" fmla="*/ 2928698 w 4948690"/>
              <a:gd name="connsiteY9" fmla="*/ 5038166 h 5143500"/>
              <a:gd name="connsiteX10" fmla="*/ 2885575 w 4948690"/>
              <a:gd name="connsiteY10" fmla="*/ 5143500 h 5143500"/>
              <a:gd name="connsiteX11" fmla="*/ 2701308 w 4948690"/>
              <a:gd name="connsiteY11" fmla="*/ 5143500 h 5143500"/>
              <a:gd name="connsiteX12" fmla="*/ 2453874 w 4948690"/>
              <a:gd name="connsiteY12" fmla="*/ 5143500 h 5143500"/>
              <a:gd name="connsiteX13" fmla="*/ 2411886 w 4948690"/>
              <a:gd name="connsiteY13" fmla="*/ 5143500 h 5143500"/>
              <a:gd name="connsiteX14" fmla="*/ 2293300 w 4948690"/>
              <a:gd name="connsiteY14" fmla="*/ 5143500 h 5143500"/>
              <a:gd name="connsiteX15" fmla="*/ 2269607 w 4948690"/>
              <a:gd name="connsiteY15" fmla="*/ 5143500 h 5143500"/>
              <a:gd name="connsiteX16" fmla="*/ 1980185 w 4948690"/>
              <a:gd name="connsiteY16" fmla="*/ 5143500 h 5143500"/>
              <a:gd name="connsiteX17" fmla="*/ 1923893 w 4948690"/>
              <a:gd name="connsiteY17" fmla="*/ 5143500 h 5143500"/>
              <a:gd name="connsiteX18" fmla="*/ 1861600 w 4948690"/>
              <a:gd name="connsiteY18" fmla="*/ 5143500 h 5143500"/>
              <a:gd name="connsiteX19" fmla="*/ 1739625 w 4948690"/>
              <a:gd name="connsiteY19" fmla="*/ 5143500 h 5143500"/>
              <a:gd name="connsiteX20" fmla="*/ 1677071 w 4948690"/>
              <a:gd name="connsiteY20" fmla="*/ 5143500 h 5143500"/>
              <a:gd name="connsiteX21" fmla="*/ 1492804 w 4948690"/>
              <a:gd name="connsiteY21" fmla="*/ 5143500 h 5143500"/>
              <a:gd name="connsiteX22" fmla="*/ 1450203 w 4948690"/>
              <a:gd name="connsiteY22" fmla="*/ 5143500 h 5143500"/>
              <a:gd name="connsiteX23" fmla="*/ 1331618 w 4948690"/>
              <a:gd name="connsiteY23" fmla="*/ 5143500 h 5143500"/>
              <a:gd name="connsiteX24" fmla="*/ 1203382 w 4948690"/>
              <a:gd name="connsiteY24" fmla="*/ 5143500 h 5143500"/>
              <a:gd name="connsiteX25" fmla="*/ 1089096 w 4948690"/>
              <a:gd name="connsiteY25" fmla="*/ 5143500 h 5143500"/>
              <a:gd name="connsiteX26" fmla="*/ 1084796 w 4948690"/>
              <a:gd name="connsiteY26" fmla="*/ 5143500 h 5143500"/>
              <a:gd name="connsiteX27" fmla="*/ 904829 w 4948690"/>
              <a:gd name="connsiteY27" fmla="*/ 5143500 h 5143500"/>
              <a:gd name="connsiteX28" fmla="*/ 615407 w 4948690"/>
              <a:gd name="connsiteY28" fmla="*/ 5143500 h 5143500"/>
              <a:gd name="connsiteX29" fmla="*/ 566370 w 4948690"/>
              <a:gd name="connsiteY29" fmla="*/ 5143500 h 5143500"/>
              <a:gd name="connsiteX30" fmla="*/ 496821 w 4948690"/>
              <a:gd name="connsiteY30" fmla="*/ 5143500 h 5143500"/>
              <a:gd name="connsiteX31" fmla="*/ 382103 w 4948690"/>
              <a:gd name="connsiteY31" fmla="*/ 5143500 h 5143500"/>
              <a:gd name="connsiteX32" fmla="*/ 92681 w 4948690"/>
              <a:gd name="connsiteY32" fmla="*/ 5143500 h 5143500"/>
              <a:gd name="connsiteX33" fmla="*/ 26393 w 4948690"/>
              <a:gd name="connsiteY33" fmla="*/ 5143500 h 5143500"/>
              <a:gd name="connsiteX34" fmla="*/ 0 w 4948690"/>
              <a:gd name="connsiteY34" fmla="*/ 5143500 h 5143500"/>
              <a:gd name="connsiteX35" fmla="*/ 0 w 4948690"/>
              <a:gd name="connsiteY35" fmla="*/ 2469327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948690" h="5143500">
                <a:moveTo>
                  <a:pt x="0" y="0"/>
                </a:moveTo>
                <a:lnTo>
                  <a:pt x="2037209" y="0"/>
                </a:lnTo>
                <a:lnTo>
                  <a:pt x="2133600" y="0"/>
                </a:lnTo>
                <a:lnTo>
                  <a:pt x="2559936" y="0"/>
                </a:lnTo>
                <a:lnTo>
                  <a:pt x="3147911" y="0"/>
                </a:lnTo>
                <a:lnTo>
                  <a:pt x="3740186" y="0"/>
                </a:lnTo>
                <a:lnTo>
                  <a:pt x="3987007" y="0"/>
                </a:lnTo>
                <a:lnTo>
                  <a:pt x="4516989" y="0"/>
                </a:lnTo>
                <a:lnTo>
                  <a:pt x="4948690" y="0"/>
                </a:lnTo>
                <a:lnTo>
                  <a:pt x="2928698" y="5038166"/>
                </a:lnTo>
                <a:lnTo>
                  <a:pt x="2885575" y="5143500"/>
                </a:lnTo>
                <a:lnTo>
                  <a:pt x="2701308" y="5143500"/>
                </a:lnTo>
                <a:lnTo>
                  <a:pt x="2453874" y="5143500"/>
                </a:lnTo>
                <a:lnTo>
                  <a:pt x="2411886" y="5143500"/>
                </a:lnTo>
                <a:lnTo>
                  <a:pt x="2293300" y="5143500"/>
                </a:lnTo>
                <a:lnTo>
                  <a:pt x="2269607" y="5143500"/>
                </a:lnTo>
                <a:lnTo>
                  <a:pt x="1980185" y="5143500"/>
                </a:lnTo>
                <a:lnTo>
                  <a:pt x="1923893" y="5143500"/>
                </a:lnTo>
                <a:lnTo>
                  <a:pt x="1861600" y="5143500"/>
                </a:lnTo>
                <a:lnTo>
                  <a:pt x="1739625" y="5143500"/>
                </a:lnTo>
                <a:lnTo>
                  <a:pt x="1677071" y="5143500"/>
                </a:lnTo>
                <a:lnTo>
                  <a:pt x="1492804" y="5143500"/>
                </a:lnTo>
                <a:lnTo>
                  <a:pt x="1450203" y="5143500"/>
                </a:lnTo>
                <a:lnTo>
                  <a:pt x="1331618" y="5143500"/>
                </a:lnTo>
                <a:lnTo>
                  <a:pt x="1203382" y="5143500"/>
                </a:lnTo>
                <a:lnTo>
                  <a:pt x="1089096" y="5143500"/>
                </a:lnTo>
                <a:lnTo>
                  <a:pt x="1084796" y="5143500"/>
                </a:lnTo>
                <a:lnTo>
                  <a:pt x="904829" y="5143500"/>
                </a:lnTo>
                <a:lnTo>
                  <a:pt x="615407" y="5143500"/>
                </a:lnTo>
                <a:lnTo>
                  <a:pt x="566370" y="5143500"/>
                </a:lnTo>
                <a:lnTo>
                  <a:pt x="496821" y="5143500"/>
                </a:lnTo>
                <a:lnTo>
                  <a:pt x="382103" y="5143500"/>
                </a:lnTo>
                <a:lnTo>
                  <a:pt x="92681" y="5143500"/>
                </a:lnTo>
                <a:lnTo>
                  <a:pt x="26393" y="5143500"/>
                </a:lnTo>
                <a:lnTo>
                  <a:pt x="0" y="5143500"/>
                </a:lnTo>
                <a:lnTo>
                  <a:pt x="0" y="2469327"/>
                </a:lnTo>
                <a:close/>
              </a:path>
            </a:pathLst>
          </a:custGeom>
          <a:gradFill flip="none" rotWithShape="1">
            <a:gsLst>
              <a:gs pos="37000">
                <a:schemeClr val="accent1"/>
              </a:gs>
              <a:gs pos="74000">
                <a:schemeClr val="accent2">
                  <a:alpha val="80000"/>
                </a:schemeClr>
              </a:gs>
              <a:gs pos="100000">
                <a:schemeClr val="accent3">
                  <a:alpha val="80000"/>
                </a:schemeClr>
              </a:gs>
            </a:gsLst>
            <a:lin ang="2700000" scaled="1"/>
            <a:tileRect/>
          </a:gradFill>
          <a:ln w="9525">
            <a:noFill/>
            <a:round/>
            <a:headEnd/>
            <a:tailEnd/>
          </a:ln>
          <a:effectLst>
            <a:outerShdw blurRad="50800" dist="38100" dir="18900000" algn="b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algn="ctr"/>
            <a:endParaRPr lang="en-US"/>
          </a:p>
        </p:txBody>
      </p:sp>
      <p:sp>
        <p:nvSpPr>
          <p:cNvPr id="27" name="Freeform 26"/>
          <p:cNvSpPr/>
          <p:nvPr/>
        </p:nvSpPr>
        <p:spPr bwMode="auto">
          <a:xfrm>
            <a:off x="3581400" y="1762004"/>
            <a:ext cx="836080" cy="1619492"/>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accent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2" name="Rectangle 31"/>
          <p:cNvSpPr/>
          <p:nvPr/>
        </p:nvSpPr>
        <p:spPr>
          <a:xfrm>
            <a:off x="264160" y="3887510"/>
            <a:ext cx="2366207" cy="1046440"/>
          </a:xfrm>
          <a:prstGeom prst="rect">
            <a:avLst/>
          </a:prstGeom>
        </p:spPr>
        <p:txBody>
          <a:bodyPr wrap="square" lIns="0" rIns="0" anchor="ctr">
            <a:spAutoFit/>
          </a:bodyPr>
          <a:lstStyle/>
          <a:p>
            <a:r>
              <a:rPr lang="en-US" b="1">
                <a:ln w="3175">
                  <a:noFill/>
                  <a:prstDash val="sysDot"/>
                </a:ln>
                <a:solidFill>
                  <a:schemeClr val="bg1"/>
                </a:solidFill>
              </a:rPr>
              <a:t>Palm &amp; Company</a:t>
            </a:r>
          </a:p>
          <a:p>
            <a:r>
              <a:rPr lang="en-US" sz="1100" b="1">
                <a:ln w="3175">
                  <a:noFill/>
                  <a:prstDash val="sysDot"/>
                </a:ln>
                <a:solidFill>
                  <a:schemeClr val="bg1"/>
                </a:solidFill>
              </a:rPr>
              <a:t>P</a:t>
            </a:r>
            <a:r>
              <a:rPr lang="en-US" sz="1100">
                <a:ln w="3175">
                  <a:noFill/>
                  <a:prstDash val="sysDot"/>
                </a:ln>
                <a:solidFill>
                  <a:schemeClr val="bg1"/>
                </a:solidFill>
              </a:rPr>
              <a:t>edro Santos (M20190420)</a:t>
            </a:r>
          </a:p>
          <a:p>
            <a:r>
              <a:rPr lang="en-US" sz="1100" b="1">
                <a:ln w="3175">
                  <a:noFill/>
                  <a:prstDash val="sysDot"/>
                </a:ln>
                <a:solidFill>
                  <a:schemeClr val="bg1"/>
                </a:solidFill>
              </a:rPr>
              <a:t>A</a:t>
            </a:r>
            <a:r>
              <a:rPr lang="en-US" sz="1100">
                <a:ln w="3175">
                  <a:noFill/>
                  <a:prstDash val="sysDot"/>
                </a:ln>
                <a:solidFill>
                  <a:schemeClr val="bg1"/>
                </a:solidFill>
              </a:rPr>
              <a:t>na </a:t>
            </a:r>
            <a:r>
              <a:rPr lang="en-US" sz="1100" err="1">
                <a:ln w="3175">
                  <a:noFill/>
                  <a:prstDash val="sysDot"/>
                </a:ln>
                <a:solidFill>
                  <a:schemeClr val="bg1"/>
                </a:solidFill>
              </a:rPr>
              <a:t>Cláudia</a:t>
            </a:r>
            <a:r>
              <a:rPr lang="en-US" sz="1100">
                <a:ln w="3175">
                  <a:noFill/>
                  <a:prstDash val="sysDot"/>
                </a:ln>
                <a:solidFill>
                  <a:schemeClr val="bg1"/>
                </a:solidFill>
              </a:rPr>
              <a:t> </a:t>
            </a:r>
            <a:r>
              <a:rPr lang="en-US" sz="1100" err="1">
                <a:ln w="3175">
                  <a:noFill/>
                  <a:prstDash val="sysDot"/>
                </a:ln>
                <a:solidFill>
                  <a:schemeClr val="bg1"/>
                </a:solidFill>
              </a:rPr>
              <a:t>Alferes</a:t>
            </a:r>
            <a:r>
              <a:rPr lang="en-US" sz="1100">
                <a:ln w="3175">
                  <a:noFill/>
                  <a:prstDash val="sysDot"/>
                </a:ln>
                <a:solidFill>
                  <a:schemeClr val="bg1"/>
                </a:solidFill>
              </a:rPr>
              <a:t> (M20190932)</a:t>
            </a:r>
          </a:p>
          <a:p>
            <a:r>
              <a:rPr lang="en-US" sz="1100" b="1">
                <a:ln w="3175">
                  <a:noFill/>
                  <a:prstDash val="sysDot"/>
                </a:ln>
                <a:solidFill>
                  <a:schemeClr val="bg1"/>
                </a:solidFill>
              </a:rPr>
              <a:t>L</a:t>
            </a:r>
            <a:r>
              <a:rPr lang="en-US" sz="1100">
                <a:ln w="3175">
                  <a:noFill/>
                  <a:prstDash val="sysDot"/>
                </a:ln>
                <a:solidFill>
                  <a:schemeClr val="bg1"/>
                </a:solidFill>
              </a:rPr>
              <a:t>ennart Dangers (M20190251)</a:t>
            </a:r>
          </a:p>
          <a:p>
            <a:r>
              <a:rPr lang="en-US" sz="1100" b="1">
                <a:ln w="3175">
                  <a:noFill/>
                  <a:prstDash val="sysDot"/>
                </a:ln>
                <a:solidFill>
                  <a:schemeClr val="bg1"/>
                </a:solidFill>
              </a:rPr>
              <a:t>M</a:t>
            </a:r>
            <a:r>
              <a:rPr lang="en-US" sz="1100">
                <a:ln w="3175">
                  <a:noFill/>
                  <a:prstDash val="sysDot"/>
                </a:ln>
                <a:solidFill>
                  <a:schemeClr val="bg1"/>
                </a:solidFill>
              </a:rPr>
              <a:t>ichael </a:t>
            </a:r>
            <a:r>
              <a:rPr lang="en-US" sz="1100" err="1">
                <a:ln w="3175">
                  <a:noFill/>
                  <a:prstDash val="sysDot"/>
                </a:ln>
                <a:solidFill>
                  <a:schemeClr val="bg1"/>
                </a:solidFill>
              </a:rPr>
              <a:t>Machatschek</a:t>
            </a:r>
            <a:r>
              <a:rPr lang="en-US" sz="1100">
                <a:ln w="3175">
                  <a:noFill/>
                  <a:prstDash val="sysDot"/>
                </a:ln>
                <a:solidFill>
                  <a:schemeClr val="bg1"/>
                </a:solidFill>
              </a:rPr>
              <a:t> (M20190054</a:t>
            </a:r>
            <a:r>
              <a:rPr lang="en-US" sz="1100" b="1">
                <a:ln w="3175">
                  <a:noFill/>
                  <a:prstDash val="sysDot"/>
                </a:ln>
                <a:solidFill>
                  <a:schemeClr val="bg1"/>
                </a:solidFill>
              </a:rPr>
              <a:t>)</a:t>
            </a:r>
            <a:endParaRPr lang="en-US" sz="1050" b="1">
              <a:ln w="3175">
                <a:noFill/>
                <a:prstDash val="sysDot"/>
              </a:ln>
              <a:solidFill>
                <a:schemeClr val="bg1"/>
              </a:solidFill>
            </a:endParaRPr>
          </a:p>
        </p:txBody>
      </p:sp>
      <p:grpSp>
        <p:nvGrpSpPr>
          <p:cNvPr id="4" name="Group 3"/>
          <p:cNvGrpSpPr/>
          <p:nvPr/>
        </p:nvGrpSpPr>
        <p:grpSpPr>
          <a:xfrm>
            <a:off x="255996" y="1069388"/>
            <a:ext cx="5145913" cy="1580506"/>
            <a:chOff x="255996" y="672911"/>
            <a:chExt cx="5145913" cy="1580506"/>
          </a:xfrm>
        </p:grpSpPr>
        <p:sp>
          <p:nvSpPr>
            <p:cNvPr id="30" name="TextBox 29"/>
            <p:cNvSpPr txBox="1"/>
            <p:nvPr/>
          </p:nvSpPr>
          <p:spPr>
            <a:xfrm>
              <a:off x="255996" y="1083866"/>
              <a:ext cx="5145913" cy="1169551"/>
            </a:xfrm>
            <a:prstGeom prst="rect">
              <a:avLst/>
            </a:prstGeom>
            <a:noFill/>
          </p:spPr>
          <p:txBody>
            <a:bodyPr wrap="square" lIns="0" tIns="0" rIns="0" bIns="0" rtlCol="0" anchor="ctr">
              <a:spAutoFit/>
            </a:bodyPr>
            <a:lstStyle/>
            <a:p>
              <a:r>
                <a:rPr lang="en-US" sz="4800" b="1">
                  <a:solidFill>
                    <a:schemeClr val="bg1"/>
                  </a:solidFill>
                  <a:effectLst>
                    <a:innerShdw blurRad="63500" dist="50800" dir="18900000">
                      <a:prstClr val="black">
                        <a:alpha val="50000"/>
                      </a:prstClr>
                    </a:innerShdw>
                  </a:effectLst>
                </a:rPr>
                <a:t>Business Case:</a:t>
              </a:r>
            </a:p>
            <a:p>
              <a:r>
                <a:rPr lang="en-US" sz="2800">
                  <a:ln w="19050" cap="rnd">
                    <a:noFill/>
                    <a:prstDash val="solid"/>
                  </a:ln>
                  <a:solidFill>
                    <a:schemeClr val="bg1"/>
                  </a:solidFill>
                  <a:effectLst>
                    <a:innerShdw blurRad="63500" dist="50800" dir="18900000">
                      <a:prstClr val="black">
                        <a:alpha val="50000"/>
                      </a:prstClr>
                    </a:innerShdw>
                  </a:effectLst>
                </a:rPr>
                <a:t>Service Demand Forecast</a:t>
              </a:r>
            </a:p>
          </p:txBody>
        </p:sp>
        <p:sp>
          <p:nvSpPr>
            <p:cNvPr id="34" name="Rectangle 33"/>
            <p:cNvSpPr/>
            <p:nvPr/>
          </p:nvSpPr>
          <p:spPr bwMode="auto">
            <a:xfrm>
              <a:off x="264160" y="672911"/>
              <a:ext cx="3698240" cy="465152"/>
            </a:xfrm>
            <a:prstGeom prst="rect">
              <a:avLst/>
            </a:prstGeom>
            <a:solidFill>
              <a:schemeClr val="accent6"/>
            </a:solidFill>
            <a:ln w="9525">
              <a:noFill/>
              <a:round/>
              <a:headEnd/>
              <a:tailEnd/>
            </a:ln>
            <a:effectLst>
              <a:outerShdw blurRad="3048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r>
                <a:rPr lang="en-US" sz="1600" b="1">
                  <a:solidFill>
                    <a:schemeClr val="bg1"/>
                  </a:solidFill>
                </a:rPr>
                <a:t>Business Cases with Data Science</a:t>
              </a:r>
            </a:p>
            <a:p>
              <a:r>
                <a:rPr lang="en-US" sz="1200" b="1">
                  <a:solidFill>
                    <a:schemeClr val="bg1"/>
                  </a:solidFill>
                </a:rPr>
                <a:t>2019-2020 Nuno António</a:t>
              </a:r>
            </a:p>
          </p:txBody>
        </p:sp>
      </p:grpSp>
    </p:spTree>
    <p:extLst>
      <p:ext uri="{BB962C8B-B14F-4D97-AF65-F5344CB8AC3E}">
        <p14:creationId xmlns:p14="http://schemas.microsoft.com/office/powerpoint/2010/main" val="16832802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00133" y="0"/>
            <a:ext cx="4143736" cy="5143500"/>
          </a:xfrm>
          <a:prstGeom prst="rect">
            <a:avLst/>
          </a:prstGeom>
          <a:solidFill>
            <a:schemeClr val="accent2"/>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17" name="Rectangle 16"/>
          <p:cNvSpPr/>
          <p:nvPr/>
        </p:nvSpPr>
        <p:spPr bwMode="auto">
          <a:xfrm>
            <a:off x="2705100" y="-1"/>
            <a:ext cx="3733800" cy="5143500"/>
          </a:xfrm>
          <a:prstGeom prst="rect">
            <a:avLst/>
          </a:prstGeom>
          <a:solidFill>
            <a:schemeClr val="tx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cxnSp>
        <p:nvCxnSpPr>
          <p:cNvPr id="20" name="Straight Connector 19"/>
          <p:cNvCxnSpPr>
            <a:endCxn id="17" idx="2"/>
          </p:cNvCxnSpPr>
          <p:nvPr/>
        </p:nvCxnSpPr>
        <p:spPr>
          <a:xfrm>
            <a:off x="4572000" y="4123845"/>
            <a:ext cx="0" cy="1019655"/>
          </a:xfrm>
          <a:prstGeom prst="line">
            <a:avLst/>
          </a:prstGeom>
          <a:ln w="28575">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2014495"/>
            <a:ext cx="0" cy="914400"/>
          </a:xfrm>
          <a:prstGeom prst="line">
            <a:avLst/>
          </a:prstGeom>
          <a:ln w="285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1"/>
            <a:ext cx="0" cy="97155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3942081" y="901825"/>
            <a:ext cx="1259840" cy="1259840"/>
          </a:xfrm>
          <a:prstGeom prst="ellipse">
            <a:avLst/>
          </a:prstGeom>
          <a:solidFill>
            <a:schemeClr val="bg1"/>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b="1">
              <a:solidFill>
                <a:schemeClr val="bg1"/>
              </a:solidFill>
            </a:endParaRPr>
          </a:p>
        </p:txBody>
      </p:sp>
      <p:sp>
        <p:nvSpPr>
          <p:cNvPr id="13" name="Oval 12"/>
          <p:cNvSpPr/>
          <p:nvPr/>
        </p:nvSpPr>
        <p:spPr bwMode="auto">
          <a:xfrm>
            <a:off x="4038600" y="998345"/>
            <a:ext cx="1066800" cy="1066800"/>
          </a:xfrm>
          <a:prstGeom prst="ellipse">
            <a:avLst/>
          </a:prstGeom>
          <a:solidFill>
            <a:schemeClr val="accent2"/>
          </a:solidFill>
          <a:ln w="9525">
            <a:noFill/>
            <a:round/>
            <a:headEnd/>
            <a:tailEnd/>
          </a:ln>
          <a:effectLst>
            <a:outerShdw blurRad="63500" sx="102000" sy="102000" algn="ctr"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a:r>
              <a:rPr lang="en-US" sz="2400">
                <a:solidFill>
                  <a:schemeClr val="bg1"/>
                </a:solidFill>
              </a:rPr>
              <a:t>2.</a:t>
            </a:r>
          </a:p>
        </p:txBody>
      </p:sp>
      <p:sp>
        <p:nvSpPr>
          <p:cNvPr id="12" name="TextBox 11">
            <a:extLst>
              <a:ext uri="{FF2B5EF4-FFF2-40B4-BE49-F238E27FC236}">
                <a16:creationId xmlns:a16="http://schemas.microsoft.com/office/drawing/2014/main" id="{3D2A7EA4-7C42-494E-BF46-68A71EF4A68A}"/>
              </a:ext>
            </a:extLst>
          </p:cNvPr>
          <p:cNvSpPr txBox="1"/>
          <p:nvPr/>
        </p:nvSpPr>
        <p:spPr>
          <a:xfrm>
            <a:off x="2819400" y="2928895"/>
            <a:ext cx="3505200" cy="1107996"/>
          </a:xfrm>
          <a:prstGeom prst="rect">
            <a:avLst/>
          </a:prstGeom>
          <a:noFill/>
        </p:spPr>
        <p:txBody>
          <a:bodyPr wrap="square" lIns="91440" tIns="91440" rIns="91440" bIns="91440" rtlCol="0" anchor="t">
            <a:spAutoFit/>
          </a:bodyPr>
          <a:lstStyle/>
          <a:p>
            <a:pPr algn="ctr"/>
            <a:r>
              <a:rPr lang="en-US" sz="1200" b="1" dirty="0">
                <a:solidFill>
                  <a:schemeClr val="bg1"/>
                </a:solidFill>
                <a:cs typeface="Aharoni"/>
              </a:rPr>
              <a:t>Feature Engineering and Selection</a:t>
            </a:r>
          </a:p>
          <a:p>
            <a:pPr algn="ctr"/>
            <a:r>
              <a:rPr lang="en-US" sz="1200" dirty="0">
                <a:solidFill>
                  <a:schemeClr val="bg1"/>
                </a:solidFill>
                <a:cs typeface="Aharoni"/>
              </a:rPr>
              <a:t>Creation of lag features</a:t>
            </a:r>
          </a:p>
          <a:p>
            <a:pPr algn="ctr"/>
            <a:r>
              <a:rPr lang="en-US" sz="1200" dirty="0">
                <a:solidFill>
                  <a:schemeClr val="bg1"/>
                </a:solidFill>
                <a:cs typeface="Aharoni"/>
              </a:rPr>
              <a:t>Creation of ratio features</a:t>
            </a:r>
          </a:p>
          <a:p>
            <a:pPr algn="ctr"/>
            <a:r>
              <a:rPr lang="en-US" sz="1200" dirty="0">
                <a:solidFill>
                  <a:schemeClr val="bg1"/>
                </a:solidFill>
                <a:cs typeface="Aharoni"/>
              </a:rPr>
              <a:t>Creation of anomaly detection</a:t>
            </a:r>
          </a:p>
          <a:p>
            <a:pPr algn="ctr"/>
            <a:r>
              <a:rPr lang="en-US" sz="1200" dirty="0">
                <a:solidFill>
                  <a:schemeClr val="bg1"/>
                </a:solidFill>
                <a:cs typeface="Aharoni"/>
              </a:rPr>
              <a:t> Evaluation of different feature sets</a:t>
            </a:r>
          </a:p>
        </p:txBody>
      </p:sp>
      <p:sp>
        <p:nvSpPr>
          <p:cNvPr id="15" name="Text Placeholder 1">
            <a:extLst>
              <a:ext uri="{FF2B5EF4-FFF2-40B4-BE49-F238E27FC236}">
                <a16:creationId xmlns:a16="http://schemas.microsoft.com/office/drawing/2014/main" id="{5EEAF134-7394-4DB7-90F8-6F4576CCAEEB}"/>
              </a:ext>
            </a:extLst>
          </p:cNvPr>
          <p:cNvSpPr txBox="1">
            <a:spLocks/>
          </p:cNvSpPr>
          <p:nvPr/>
        </p:nvSpPr>
        <p:spPr>
          <a:xfrm>
            <a:off x="2705100" y="0"/>
            <a:ext cx="1376090" cy="344905"/>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lumMod val="65000"/>
                  </a:schemeClr>
                </a:solidFill>
              </a:rPr>
              <a:t>Palm &amp; Company</a:t>
            </a:r>
          </a:p>
        </p:txBody>
      </p:sp>
    </p:spTree>
    <p:extLst>
      <p:ext uri="{BB962C8B-B14F-4D97-AF65-F5344CB8AC3E}">
        <p14:creationId xmlns:p14="http://schemas.microsoft.com/office/powerpoint/2010/main" val="223175514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00133" y="0"/>
            <a:ext cx="4143736" cy="5143500"/>
          </a:xfrm>
          <a:prstGeom prst="rect">
            <a:avLst/>
          </a:prstGeom>
          <a:solidFill>
            <a:schemeClr val="bg1">
              <a:lumMod val="65000"/>
            </a:schemeClr>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17" name="Rectangle 16"/>
          <p:cNvSpPr/>
          <p:nvPr/>
        </p:nvSpPr>
        <p:spPr bwMode="auto">
          <a:xfrm>
            <a:off x="2705100" y="22362"/>
            <a:ext cx="3733800" cy="5143500"/>
          </a:xfrm>
          <a:prstGeom prst="rect">
            <a:avLst/>
          </a:prstGeom>
          <a:solidFill>
            <a:schemeClr val="tx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cxnSp>
        <p:nvCxnSpPr>
          <p:cNvPr id="20" name="Straight Connector 19"/>
          <p:cNvCxnSpPr>
            <a:endCxn id="17" idx="2"/>
          </p:cNvCxnSpPr>
          <p:nvPr/>
        </p:nvCxnSpPr>
        <p:spPr>
          <a:xfrm>
            <a:off x="4572000" y="4146208"/>
            <a:ext cx="0" cy="1019655"/>
          </a:xfrm>
          <a:prstGeom prst="line">
            <a:avLst/>
          </a:prstGeom>
          <a:ln w="28575">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2014495"/>
            <a:ext cx="0" cy="914400"/>
          </a:xfrm>
          <a:prstGeom prst="line">
            <a:avLst/>
          </a:prstGeom>
          <a:ln w="285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1"/>
            <a:ext cx="0" cy="97155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3942081" y="901825"/>
            <a:ext cx="1259840" cy="1259840"/>
          </a:xfrm>
          <a:prstGeom prst="ellipse">
            <a:avLst/>
          </a:prstGeom>
          <a:solidFill>
            <a:schemeClr val="bg1"/>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b="1">
              <a:solidFill>
                <a:schemeClr val="bg1"/>
              </a:solidFill>
            </a:endParaRPr>
          </a:p>
        </p:txBody>
      </p:sp>
      <p:sp>
        <p:nvSpPr>
          <p:cNvPr id="13" name="Oval 12"/>
          <p:cNvSpPr/>
          <p:nvPr/>
        </p:nvSpPr>
        <p:spPr bwMode="auto">
          <a:xfrm>
            <a:off x="4038600" y="998345"/>
            <a:ext cx="1066800" cy="1066800"/>
          </a:xfrm>
          <a:prstGeom prst="ellipse">
            <a:avLst/>
          </a:prstGeom>
          <a:solidFill>
            <a:schemeClr val="bg1">
              <a:lumMod val="65000"/>
            </a:schemeClr>
          </a:solidFill>
          <a:ln w="9525">
            <a:noFill/>
            <a:round/>
            <a:headEnd/>
            <a:tailEnd/>
          </a:ln>
          <a:effectLst>
            <a:outerShdw blurRad="63500" sx="102000" sy="102000" algn="ctr"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a:r>
              <a:rPr lang="en-US" sz="2400">
                <a:solidFill>
                  <a:schemeClr val="bg1"/>
                </a:solidFill>
              </a:rPr>
              <a:t>3.</a:t>
            </a:r>
          </a:p>
        </p:txBody>
      </p:sp>
      <p:sp>
        <p:nvSpPr>
          <p:cNvPr id="12" name="TextBox 11">
            <a:extLst>
              <a:ext uri="{FF2B5EF4-FFF2-40B4-BE49-F238E27FC236}">
                <a16:creationId xmlns:a16="http://schemas.microsoft.com/office/drawing/2014/main" id="{5F256222-E46C-40D0-82C4-B4A662867D3C}"/>
              </a:ext>
            </a:extLst>
          </p:cNvPr>
          <p:cNvSpPr txBox="1"/>
          <p:nvPr/>
        </p:nvSpPr>
        <p:spPr>
          <a:xfrm>
            <a:off x="2819400" y="2951257"/>
            <a:ext cx="3505200" cy="1269578"/>
          </a:xfrm>
          <a:prstGeom prst="rect">
            <a:avLst/>
          </a:prstGeom>
          <a:noFill/>
        </p:spPr>
        <p:txBody>
          <a:bodyPr wrap="square" lIns="91440" tIns="91440" rIns="91440" bIns="91440" rtlCol="0" anchor="t">
            <a:spAutoFit/>
          </a:bodyPr>
          <a:lstStyle/>
          <a:p>
            <a:pPr algn="ctr"/>
            <a:r>
              <a:rPr lang="en-US" sz="1200" b="1" dirty="0">
                <a:solidFill>
                  <a:schemeClr val="bg1"/>
                </a:solidFill>
                <a:cs typeface="Aharoni"/>
              </a:rPr>
              <a:t>Model Selection</a:t>
            </a:r>
          </a:p>
          <a:p>
            <a:pPr algn="ctr"/>
            <a:r>
              <a:rPr lang="en-US" sz="1200" dirty="0">
                <a:solidFill>
                  <a:schemeClr val="bg1"/>
                </a:solidFill>
                <a:cs typeface="Aharoni"/>
              </a:rPr>
              <a:t>Definition of evaluation metrics</a:t>
            </a:r>
          </a:p>
          <a:p>
            <a:pPr algn="ctr"/>
            <a:r>
              <a:rPr lang="en-US" sz="1200" dirty="0">
                <a:solidFill>
                  <a:schemeClr val="bg1"/>
                </a:solidFill>
                <a:cs typeface="Aharoni"/>
              </a:rPr>
              <a:t>Comparison of different models</a:t>
            </a:r>
          </a:p>
          <a:p>
            <a:pPr algn="ctr"/>
            <a:r>
              <a:rPr lang="en-US" sz="1200" dirty="0">
                <a:solidFill>
                  <a:schemeClr val="bg1"/>
                </a:solidFill>
                <a:cs typeface="Aharoni"/>
              </a:rPr>
              <a:t>Eight different models</a:t>
            </a:r>
          </a:p>
          <a:p>
            <a:pPr algn="ctr"/>
            <a:r>
              <a:rPr lang="en-US" sz="1200" dirty="0">
                <a:solidFill>
                  <a:schemeClr val="bg1"/>
                </a:solidFill>
                <a:cs typeface="Aharoni"/>
              </a:rPr>
              <a:t>Usage of different feature sets</a:t>
            </a:r>
          </a:p>
          <a:p>
            <a:pPr algn="ctr"/>
            <a:endParaRPr lang="en-US" sz="1050">
              <a:solidFill>
                <a:schemeClr val="bg1"/>
              </a:solidFill>
              <a:cs typeface="Aharoni" panose="02010803020104030203" pitchFamily="2" charset="-79"/>
            </a:endParaRPr>
          </a:p>
        </p:txBody>
      </p:sp>
      <p:sp>
        <p:nvSpPr>
          <p:cNvPr id="15" name="Text Placeholder 1">
            <a:extLst>
              <a:ext uri="{FF2B5EF4-FFF2-40B4-BE49-F238E27FC236}">
                <a16:creationId xmlns:a16="http://schemas.microsoft.com/office/drawing/2014/main" id="{93B61FA0-53F0-4F45-9A64-C8C45322B205}"/>
              </a:ext>
            </a:extLst>
          </p:cNvPr>
          <p:cNvSpPr txBox="1">
            <a:spLocks/>
          </p:cNvSpPr>
          <p:nvPr/>
        </p:nvSpPr>
        <p:spPr>
          <a:xfrm>
            <a:off x="2705100" y="0"/>
            <a:ext cx="1376090" cy="344905"/>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lumMod val="65000"/>
                  </a:schemeClr>
                </a:solidFill>
              </a:rPr>
              <a:t>Palm &amp; Company</a:t>
            </a:r>
          </a:p>
        </p:txBody>
      </p:sp>
    </p:spTree>
    <p:extLst>
      <p:ext uri="{BB962C8B-B14F-4D97-AF65-F5344CB8AC3E}">
        <p14:creationId xmlns:p14="http://schemas.microsoft.com/office/powerpoint/2010/main" val="8582698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500133" y="0"/>
            <a:ext cx="4143736" cy="5143500"/>
          </a:xfrm>
          <a:prstGeom prst="rect">
            <a:avLst/>
          </a:prstGeom>
          <a:solidFill>
            <a:schemeClr val="accent4"/>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17" name="Rectangle 16"/>
          <p:cNvSpPr/>
          <p:nvPr/>
        </p:nvSpPr>
        <p:spPr bwMode="auto">
          <a:xfrm>
            <a:off x="2705100" y="0"/>
            <a:ext cx="3733800" cy="5143500"/>
          </a:xfrm>
          <a:prstGeom prst="rect">
            <a:avLst/>
          </a:prstGeom>
          <a:solidFill>
            <a:schemeClr val="tx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cxnSp>
        <p:nvCxnSpPr>
          <p:cNvPr id="16" name="Straight Connector 15"/>
          <p:cNvCxnSpPr>
            <a:cxnSpLocks/>
          </p:cNvCxnSpPr>
          <p:nvPr/>
        </p:nvCxnSpPr>
        <p:spPr>
          <a:xfrm flipH="1">
            <a:off x="4568671" y="2575993"/>
            <a:ext cx="3329" cy="560045"/>
          </a:xfrm>
          <a:prstGeom prst="line">
            <a:avLst/>
          </a:prstGeom>
          <a:ln w="285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16071" y="3136038"/>
            <a:ext cx="3505200" cy="1107996"/>
          </a:xfrm>
          <a:prstGeom prst="rect">
            <a:avLst/>
          </a:prstGeom>
          <a:noFill/>
        </p:spPr>
        <p:txBody>
          <a:bodyPr wrap="square" lIns="91440" tIns="91440" rIns="91440" bIns="91440" rtlCol="0" anchor="t">
            <a:spAutoFit/>
          </a:bodyPr>
          <a:lstStyle/>
          <a:p>
            <a:pPr algn="ctr"/>
            <a:r>
              <a:rPr lang="en-US" sz="1200" b="1" dirty="0">
                <a:solidFill>
                  <a:schemeClr val="bg1"/>
                </a:solidFill>
                <a:cs typeface="Aharoni"/>
              </a:rPr>
              <a:t>Final Model Evaluation</a:t>
            </a:r>
          </a:p>
          <a:p>
            <a:pPr algn="ctr"/>
            <a:r>
              <a:rPr lang="en-US" sz="1200" dirty="0">
                <a:solidFill>
                  <a:schemeClr val="bg1"/>
                </a:solidFill>
                <a:cs typeface="Aharoni"/>
              </a:rPr>
              <a:t>Fully connected Neural Network</a:t>
            </a:r>
          </a:p>
          <a:p>
            <a:pPr algn="ctr"/>
            <a:r>
              <a:rPr lang="en-US" sz="1200" dirty="0">
                <a:solidFill>
                  <a:schemeClr val="bg1"/>
                </a:solidFill>
                <a:cs typeface="Aharoni"/>
              </a:rPr>
              <a:t>Evaluation on test set – MAPE 12,5%</a:t>
            </a:r>
          </a:p>
          <a:p>
            <a:pPr algn="ctr"/>
            <a:r>
              <a:rPr lang="en-US" sz="1200" dirty="0">
                <a:solidFill>
                  <a:schemeClr val="bg1"/>
                </a:solidFill>
                <a:cs typeface="Aharoni"/>
              </a:rPr>
              <a:t>Evaluation with Walk Forward approach</a:t>
            </a:r>
          </a:p>
          <a:p>
            <a:pPr algn="ctr"/>
            <a:r>
              <a:rPr lang="en-US" sz="1200" dirty="0">
                <a:solidFill>
                  <a:schemeClr val="bg1"/>
                </a:solidFill>
                <a:cs typeface="Aharoni"/>
              </a:rPr>
              <a:t>Evaluation with Rolling Window</a:t>
            </a:r>
          </a:p>
        </p:txBody>
      </p:sp>
      <p:sp>
        <p:nvSpPr>
          <p:cNvPr id="42" name="Oval 41"/>
          <p:cNvSpPr/>
          <p:nvPr/>
        </p:nvSpPr>
        <p:spPr bwMode="auto">
          <a:xfrm>
            <a:off x="3942081" y="1332771"/>
            <a:ext cx="1259840" cy="1259840"/>
          </a:xfrm>
          <a:prstGeom prst="ellipse">
            <a:avLst/>
          </a:prstGeom>
          <a:solidFill>
            <a:schemeClr val="bg1"/>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2400">
              <a:solidFill>
                <a:schemeClr val="accent1"/>
              </a:solidFill>
            </a:endParaRPr>
          </a:p>
        </p:txBody>
      </p:sp>
      <p:cxnSp>
        <p:nvCxnSpPr>
          <p:cNvPr id="11" name="Straight Connector 10">
            <a:extLst>
              <a:ext uri="{FF2B5EF4-FFF2-40B4-BE49-F238E27FC236}">
                <a16:creationId xmlns:a16="http://schemas.microsoft.com/office/drawing/2014/main" id="{4A81B443-B5DC-41F4-93DF-9EE5AB10FE37}"/>
              </a:ext>
            </a:extLst>
          </p:cNvPr>
          <p:cNvCxnSpPr>
            <a:cxnSpLocks/>
            <a:endCxn id="18" idx="0"/>
          </p:cNvCxnSpPr>
          <p:nvPr/>
        </p:nvCxnSpPr>
        <p:spPr>
          <a:xfrm>
            <a:off x="4572000" y="-1"/>
            <a:ext cx="0" cy="142929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4038600" y="1429290"/>
            <a:ext cx="1066800" cy="1066800"/>
          </a:xfrm>
          <a:prstGeom prst="ellipse">
            <a:avLst/>
          </a:prstGeom>
          <a:solidFill>
            <a:schemeClr val="accent4"/>
          </a:solidFill>
          <a:ln w="9525">
            <a:noFill/>
            <a:round/>
            <a:headEnd/>
            <a:tailEnd/>
          </a:ln>
          <a:effectLst>
            <a:outerShdw blurRad="63500" sx="102000" sy="102000" algn="ctr"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a:r>
              <a:rPr lang="en-US" sz="2400">
                <a:solidFill>
                  <a:schemeClr val="bg1"/>
                </a:solidFill>
              </a:rPr>
              <a:t>4.</a:t>
            </a:r>
          </a:p>
        </p:txBody>
      </p:sp>
      <p:sp>
        <p:nvSpPr>
          <p:cNvPr id="14" name="Rectangle 13">
            <a:extLst>
              <a:ext uri="{FF2B5EF4-FFF2-40B4-BE49-F238E27FC236}">
                <a16:creationId xmlns:a16="http://schemas.microsoft.com/office/drawing/2014/main" id="{2E19C31F-7644-4407-AE59-07A0C848B439}"/>
              </a:ext>
            </a:extLst>
          </p:cNvPr>
          <p:cNvSpPr/>
          <p:nvPr/>
        </p:nvSpPr>
        <p:spPr bwMode="auto">
          <a:xfrm>
            <a:off x="3881762" y="4429758"/>
            <a:ext cx="1376040" cy="311992"/>
          </a:xfrm>
          <a:prstGeom prst="rect">
            <a:avLst/>
          </a:prstGeom>
          <a:solidFill>
            <a:schemeClr val="accent6"/>
          </a:solidFill>
          <a:ln w="9525">
            <a:noFill/>
            <a:round/>
            <a:headEnd/>
            <a:tailEnd/>
          </a:ln>
          <a:effectLst/>
        </p:spPr>
        <p:txBody>
          <a:bodyPr vert="horz" wrap="square" lIns="91440" tIns="45720" rIns="91440" bIns="45720" numCol="1" rtlCol="0" anchor="ctr" anchorCtr="0" compatLnSpc="1">
            <a:prstTxWarp prst="textNoShape">
              <a:avLst/>
            </a:prstTxWarp>
          </a:bodyPr>
          <a:lstStyle/>
          <a:p>
            <a:pPr algn="ctr"/>
            <a:r>
              <a:rPr lang="en-US" sz="1100" b="1">
                <a:solidFill>
                  <a:schemeClr val="bg1"/>
                </a:solidFill>
              </a:rPr>
              <a:t>Iterative Process</a:t>
            </a:r>
          </a:p>
        </p:txBody>
      </p:sp>
      <p:sp>
        <p:nvSpPr>
          <p:cNvPr id="13" name="Text Placeholder 1">
            <a:extLst>
              <a:ext uri="{FF2B5EF4-FFF2-40B4-BE49-F238E27FC236}">
                <a16:creationId xmlns:a16="http://schemas.microsoft.com/office/drawing/2014/main" id="{9A03D12F-79D1-4A05-AB21-5CB02FB6F7C0}"/>
              </a:ext>
            </a:extLst>
          </p:cNvPr>
          <p:cNvSpPr txBox="1">
            <a:spLocks/>
          </p:cNvSpPr>
          <p:nvPr/>
        </p:nvSpPr>
        <p:spPr>
          <a:xfrm>
            <a:off x="2705100" y="0"/>
            <a:ext cx="1376090" cy="344905"/>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lumMod val="65000"/>
                  </a:schemeClr>
                </a:solidFill>
              </a:rPr>
              <a:t>Palm &amp; Company</a:t>
            </a:r>
          </a:p>
        </p:txBody>
      </p:sp>
    </p:spTree>
    <p:extLst>
      <p:ext uri="{BB962C8B-B14F-4D97-AF65-F5344CB8AC3E}">
        <p14:creationId xmlns:p14="http://schemas.microsoft.com/office/powerpoint/2010/main" val="38848377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14A7DD7-61D0-40D7-91D3-A2935D28F987}"/>
              </a:ext>
            </a:extLst>
          </p:cNvPr>
          <p:cNvPicPr>
            <a:picLocks noChangeAspect="1"/>
          </p:cNvPicPr>
          <p:nvPr/>
        </p:nvPicPr>
        <p:blipFill>
          <a:blip r:embed="rId3"/>
          <a:stretch>
            <a:fillRect/>
          </a:stretch>
        </p:blipFill>
        <p:spPr>
          <a:xfrm>
            <a:off x="1417532" y="709098"/>
            <a:ext cx="6308936" cy="4077578"/>
          </a:xfrm>
          <a:prstGeom prst="rect">
            <a:avLst/>
          </a:prstGeom>
        </p:spPr>
      </p:pic>
      <p:sp>
        <p:nvSpPr>
          <p:cNvPr id="5" name="Title 2">
            <a:extLst>
              <a:ext uri="{FF2B5EF4-FFF2-40B4-BE49-F238E27FC236}">
                <a16:creationId xmlns:a16="http://schemas.microsoft.com/office/drawing/2014/main" id="{45F11077-A780-478B-A80D-62CC57F23F31}"/>
              </a:ext>
            </a:extLst>
          </p:cNvPr>
          <p:cNvSpPr txBox="1">
            <a:spLocks/>
          </p:cNvSpPr>
          <p:nvPr/>
        </p:nvSpPr>
        <p:spPr>
          <a:xfrm>
            <a:off x="381000" y="341313"/>
            <a:ext cx="8368363" cy="495383"/>
          </a:xfrm>
          <a:prstGeom prst="rect">
            <a:avLst/>
          </a:prstGeom>
        </p:spPr>
        <p:txBody>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2000" b="1">
                <a:solidFill>
                  <a:schemeClr val="tx1">
                    <a:lumMod val="50000"/>
                    <a:lumOff val="50000"/>
                  </a:schemeClr>
                </a:solidFill>
                <a:latin typeface="+mn-lt"/>
                <a:ea typeface="+mn-ea"/>
                <a:cs typeface="+mn-cs"/>
              </a:rPr>
              <a:t>Final Model Visualization</a:t>
            </a:r>
          </a:p>
        </p:txBody>
      </p:sp>
      <p:sp>
        <p:nvSpPr>
          <p:cNvPr id="6" name="Text Placeholder 1">
            <a:extLst>
              <a:ext uri="{FF2B5EF4-FFF2-40B4-BE49-F238E27FC236}">
                <a16:creationId xmlns:a16="http://schemas.microsoft.com/office/drawing/2014/main" id="{C80ED04A-7664-4378-A012-9BDA9E224824}"/>
              </a:ext>
            </a:extLst>
          </p:cNvPr>
          <p:cNvSpPr txBox="1">
            <a:spLocks/>
          </p:cNvSpPr>
          <p:nvPr/>
        </p:nvSpPr>
        <p:spPr>
          <a:xfrm>
            <a:off x="381000" y="883820"/>
            <a:ext cx="8368363" cy="173255"/>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lumMod val="65000"/>
                  </a:schemeClr>
                </a:solidFill>
              </a:rPr>
              <a:t>Palm &amp; Company</a:t>
            </a:r>
          </a:p>
        </p:txBody>
      </p:sp>
      <p:sp>
        <p:nvSpPr>
          <p:cNvPr id="7" name="Rectangle 6">
            <a:extLst>
              <a:ext uri="{FF2B5EF4-FFF2-40B4-BE49-F238E27FC236}">
                <a16:creationId xmlns:a16="http://schemas.microsoft.com/office/drawing/2014/main" id="{09CFFE3B-0B22-46B3-A102-92D05DDE1271}"/>
              </a:ext>
            </a:extLst>
          </p:cNvPr>
          <p:cNvSpPr/>
          <p:nvPr/>
        </p:nvSpPr>
        <p:spPr bwMode="auto">
          <a:xfrm>
            <a:off x="1800227" y="4399424"/>
            <a:ext cx="942975" cy="173255"/>
          </a:xfrm>
          <a:prstGeom prst="rect">
            <a:avLst/>
          </a:prstGeom>
          <a:noFill/>
          <a:ln w="9525">
            <a:solidFill>
              <a:schemeClr val="tx1"/>
            </a:solidFill>
            <a:round/>
            <a:headEnd/>
            <a:tailEnd/>
          </a:ln>
        </p:spPr>
        <p:txBody>
          <a:bodyPr vert="horz" wrap="square" lIns="91440" tIns="45720" rIns="91440" bIns="45720" numCol="1" rtlCol="0" anchor="t" anchorCtr="0" compatLnSpc="1">
            <a:prstTxWarp prst="textNoShape">
              <a:avLst/>
            </a:prstTxWarp>
          </a:bodyPr>
          <a:lstStyle/>
          <a:p>
            <a:pPr algn="ctr"/>
            <a:r>
              <a:rPr lang="pt-PT" sz="900" b="1"/>
              <a:t>MAPE:12,5%</a:t>
            </a:r>
          </a:p>
        </p:txBody>
      </p:sp>
      <p:sp>
        <p:nvSpPr>
          <p:cNvPr id="8" name="TextBox 7">
            <a:extLst>
              <a:ext uri="{FF2B5EF4-FFF2-40B4-BE49-F238E27FC236}">
                <a16:creationId xmlns:a16="http://schemas.microsoft.com/office/drawing/2014/main" id="{5C04D2A3-5B98-4335-A790-D06E2079CBF5}"/>
              </a:ext>
            </a:extLst>
          </p:cNvPr>
          <p:cNvSpPr txBox="1"/>
          <p:nvPr/>
        </p:nvSpPr>
        <p:spPr>
          <a:xfrm>
            <a:off x="1020492" y="1939337"/>
            <a:ext cx="400110" cy="1664879"/>
          </a:xfrm>
          <a:prstGeom prst="rect">
            <a:avLst/>
          </a:prstGeom>
          <a:noFill/>
        </p:spPr>
        <p:txBody>
          <a:bodyPr vert="vert270" wrap="none" rtlCol="0">
            <a:spAutoFit/>
          </a:bodyPr>
          <a:lstStyle/>
          <a:p>
            <a:r>
              <a:rPr lang="pt-PT" sz="1400">
                <a:solidFill>
                  <a:schemeClr val="tx1">
                    <a:lumMod val="50000"/>
                    <a:lumOff val="50000"/>
                  </a:schemeClr>
                </a:solidFill>
              </a:rPr>
              <a:t>Number of Services</a:t>
            </a:r>
          </a:p>
        </p:txBody>
      </p:sp>
      <p:sp>
        <p:nvSpPr>
          <p:cNvPr id="13" name="TextBox 12">
            <a:extLst>
              <a:ext uri="{FF2B5EF4-FFF2-40B4-BE49-F238E27FC236}">
                <a16:creationId xmlns:a16="http://schemas.microsoft.com/office/drawing/2014/main" id="{BB3AC07C-1926-4A16-B809-6C4E1BE62E6E}"/>
              </a:ext>
            </a:extLst>
          </p:cNvPr>
          <p:cNvSpPr txBox="1"/>
          <p:nvPr/>
        </p:nvSpPr>
        <p:spPr>
          <a:xfrm>
            <a:off x="3925220" y="4693567"/>
            <a:ext cx="1293559" cy="307777"/>
          </a:xfrm>
          <a:prstGeom prst="rect">
            <a:avLst/>
          </a:prstGeom>
          <a:noFill/>
        </p:spPr>
        <p:txBody>
          <a:bodyPr vert="horz" wrap="none" rtlCol="0">
            <a:spAutoFit/>
          </a:bodyPr>
          <a:lstStyle/>
          <a:p>
            <a:r>
              <a:rPr lang="pt-PT" sz="1400">
                <a:solidFill>
                  <a:schemeClr val="tx1">
                    <a:lumMod val="50000"/>
                    <a:lumOff val="50000"/>
                  </a:schemeClr>
                </a:solidFill>
              </a:rPr>
              <a:t>Week of Year</a:t>
            </a:r>
          </a:p>
        </p:txBody>
      </p:sp>
    </p:spTree>
    <p:extLst>
      <p:ext uri="{BB962C8B-B14F-4D97-AF65-F5344CB8AC3E}">
        <p14:creationId xmlns:p14="http://schemas.microsoft.com/office/powerpoint/2010/main" val="71692058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977369" y="3701907"/>
            <a:ext cx="1214718" cy="201274"/>
          </a:xfrm>
          <a:prstGeom prst="rect">
            <a:avLst/>
          </a:prstGeom>
          <a:noFill/>
          <a:ln>
            <a:noFill/>
          </a:ln>
        </p:spPr>
        <p:txBody>
          <a:bodyPr wrap="square" lIns="0" tIns="0" rIns="0" bIns="0" rtlCol="0" anchor="ctr">
            <a:spAutoFit/>
          </a:bodyPr>
          <a:lstStyle/>
          <a:p>
            <a:pPr algn="ctr">
              <a:lnSpc>
                <a:spcPct val="120000"/>
              </a:lnSpc>
            </a:pPr>
            <a:r>
              <a:rPr lang="en-US" sz="1200" b="1">
                <a:solidFill>
                  <a:schemeClr val="accent1"/>
                </a:solidFill>
              </a:rPr>
              <a:t>Final Model</a:t>
            </a:r>
            <a:endParaRPr lang="en-US" sz="1000">
              <a:solidFill>
                <a:schemeClr val="tx1">
                  <a:lumMod val="95000"/>
                  <a:lumOff val="5000"/>
                </a:schemeClr>
              </a:solidFill>
            </a:endParaRPr>
          </a:p>
        </p:txBody>
      </p:sp>
      <p:sp>
        <p:nvSpPr>
          <p:cNvPr id="66" name="TextBox 65"/>
          <p:cNvSpPr txBox="1"/>
          <p:nvPr/>
        </p:nvSpPr>
        <p:spPr>
          <a:xfrm>
            <a:off x="3230064" y="1303641"/>
            <a:ext cx="1214718" cy="422873"/>
          </a:xfrm>
          <a:prstGeom prst="rect">
            <a:avLst/>
          </a:prstGeom>
          <a:noFill/>
          <a:ln>
            <a:noFill/>
          </a:ln>
        </p:spPr>
        <p:txBody>
          <a:bodyPr wrap="square" lIns="0" tIns="0" rIns="0" bIns="0" rtlCol="0" anchor="ctr">
            <a:spAutoFit/>
          </a:bodyPr>
          <a:lstStyle/>
          <a:p>
            <a:pPr algn="ctr">
              <a:lnSpc>
                <a:spcPct val="120000"/>
              </a:lnSpc>
            </a:pPr>
            <a:r>
              <a:rPr lang="en-US" sz="1200" b="1">
                <a:solidFill>
                  <a:schemeClr val="accent3"/>
                </a:solidFill>
              </a:rPr>
              <a:t>Yellow Fish </a:t>
            </a:r>
          </a:p>
          <a:p>
            <a:pPr algn="ctr">
              <a:lnSpc>
                <a:spcPct val="120000"/>
              </a:lnSpc>
            </a:pPr>
            <a:r>
              <a:rPr lang="en-US" sz="1200" b="1">
                <a:solidFill>
                  <a:schemeClr val="accent3"/>
                </a:solidFill>
              </a:rPr>
              <a:t>Database</a:t>
            </a:r>
            <a:endParaRPr lang="en-US" sz="1000">
              <a:solidFill>
                <a:schemeClr val="tx1">
                  <a:lumMod val="95000"/>
                  <a:lumOff val="5000"/>
                </a:schemeClr>
              </a:solidFill>
            </a:endParaRPr>
          </a:p>
        </p:txBody>
      </p:sp>
      <p:sp>
        <p:nvSpPr>
          <p:cNvPr id="72" name="TextBox 71"/>
          <p:cNvSpPr txBox="1"/>
          <p:nvPr/>
        </p:nvSpPr>
        <p:spPr>
          <a:xfrm>
            <a:off x="3078674" y="4168183"/>
            <a:ext cx="1214718" cy="201274"/>
          </a:xfrm>
          <a:prstGeom prst="rect">
            <a:avLst/>
          </a:prstGeom>
          <a:noFill/>
          <a:ln>
            <a:noFill/>
          </a:ln>
        </p:spPr>
        <p:txBody>
          <a:bodyPr wrap="square" lIns="0" tIns="0" rIns="0" bIns="0" rtlCol="0" anchor="ctr">
            <a:spAutoFit/>
          </a:bodyPr>
          <a:lstStyle/>
          <a:p>
            <a:pPr algn="ctr">
              <a:lnSpc>
                <a:spcPct val="120000"/>
              </a:lnSpc>
            </a:pPr>
            <a:r>
              <a:rPr lang="en-US" sz="1200" b="1">
                <a:solidFill>
                  <a:schemeClr val="accent5"/>
                </a:solidFill>
              </a:rPr>
              <a:t>Files (i.e. CSV)</a:t>
            </a:r>
            <a:endParaRPr lang="en-US" sz="1200">
              <a:solidFill>
                <a:schemeClr val="accent5"/>
              </a:solidFill>
            </a:endParaRPr>
          </a:p>
        </p:txBody>
      </p:sp>
      <p:sp>
        <p:nvSpPr>
          <p:cNvPr id="99" name="TextBox 98"/>
          <p:cNvSpPr txBox="1"/>
          <p:nvPr/>
        </p:nvSpPr>
        <p:spPr>
          <a:xfrm>
            <a:off x="5509819" y="1694843"/>
            <a:ext cx="1214718" cy="422873"/>
          </a:xfrm>
          <a:prstGeom prst="rect">
            <a:avLst/>
          </a:prstGeom>
          <a:noFill/>
          <a:ln>
            <a:noFill/>
          </a:ln>
        </p:spPr>
        <p:txBody>
          <a:bodyPr wrap="square" lIns="0" tIns="0" rIns="0" bIns="0" rtlCol="0" anchor="ctr">
            <a:spAutoFit/>
          </a:bodyPr>
          <a:lstStyle/>
          <a:p>
            <a:pPr algn="ctr">
              <a:lnSpc>
                <a:spcPct val="120000"/>
              </a:lnSpc>
            </a:pPr>
            <a:r>
              <a:rPr lang="en-US" sz="1200" b="1">
                <a:solidFill>
                  <a:schemeClr val="accent4"/>
                </a:solidFill>
              </a:rPr>
              <a:t>Planning Software</a:t>
            </a:r>
          </a:p>
        </p:txBody>
      </p:sp>
      <p:sp>
        <p:nvSpPr>
          <p:cNvPr id="128" name="Rounded Rectangle 127"/>
          <p:cNvSpPr/>
          <p:nvPr/>
        </p:nvSpPr>
        <p:spPr>
          <a:xfrm rot="2700000">
            <a:off x="1402291" y="2818885"/>
            <a:ext cx="608782" cy="574551"/>
          </a:xfrm>
          <a:prstGeom prst="roundRect">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rot="2700000">
            <a:off x="1450702" y="2867297"/>
            <a:ext cx="511959" cy="477727"/>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0" name="Rounded Rectangle 129"/>
          <p:cNvSpPr/>
          <p:nvPr/>
        </p:nvSpPr>
        <p:spPr>
          <a:xfrm rot="2700000">
            <a:off x="3601656" y="1861161"/>
            <a:ext cx="456762" cy="456762"/>
          </a:xfrm>
          <a:prstGeom prst="roundRect">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rot="2700000">
            <a:off x="3650067" y="1909573"/>
            <a:ext cx="359940" cy="35993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rot="2700000">
            <a:off x="5888797" y="2244147"/>
            <a:ext cx="456762" cy="456762"/>
          </a:xfrm>
          <a:prstGeom prst="roundRect">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rot="2700000">
            <a:off x="5937208" y="2292559"/>
            <a:ext cx="359940" cy="35993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rot="2700000">
            <a:off x="3500393" y="3518988"/>
            <a:ext cx="456762" cy="456762"/>
          </a:xfrm>
          <a:prstGeom prst="roundRect">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rot="2700000">
            <a:off x="3548804" y="3567400"/>
            <a:ext cx="359940" cy="3599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217"/>
          <p:cNvSpPr>
            <a:spLocks noEditPoints="1"/>
          </p:cNvSpPr>
          <p:nvPr/>
        </p:nvSpPr>
        <p:spPr bwMode="auto">
          <a:xfrm>
            <a:off x="1584728" y="3007047"/>
            <a:ext cx="233232" cy="201274"/>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5" name="Freeform 144"/>
          <p:cNvSpPr>
            <a:spLocks noEditPoints="1"/>
          </p:cNvSpPr>
          <p:nvPr/>
        </p:nvSpPr>
        <p:spPr bwMode="auto">
          <a:xfrm>
            <a:off x="7744186" y="2856384"/>
            <a:ext cx="172014" cy="25130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6" name="Freeform 185"/>
          <p:cNvSpPr>
            <a:spLocks noEditPoints="1"/>
          </p:cNvSpPr>
          <p:nvPr/>
        </p:nvSpPr>
        <p:spPr bwMode="auto">
          <a:xfrm>
            <a:off x="2436159" y="4376055"/>
            <a:ext cx="186664" cy="186664"/>
          </a:xfrm>
          <a:custGeom>
            <a:avLst/>
            <a:gdLst/>
            <a:ahLst/>
            <a:cxnLst>
              <a:cxn ang="0">
                <a:pos x="322" y="358"/>
              </a:cxn>
              <a:cxn ang="0">
                <a:pos x="315" y="358"/>
              </a:cxn>
              <a:cxn ang="0">
                <a:pos x="315" y="244"/>
              </a:cxn>
              <a:cxn ang="0">
                <a:pos x="358" y="244"/>
              </a:cxn>
              <a:cxn ang="0">
                <a:pos x="358" y="325"/>
              </a:cxn>
              <a:cxn ang="0">
                <a:pos x="322" y="358"/>
              </a:cxn>
              <a:cxn ang="0">
                <a:pos x="315" y="115"/>
              </a:cxn>
              <a:cxn ang="0">
                <a:pos x="322" y="115"/>
              </a:cxn>
              <a:cxn ang="0">
                <a:pos x="358" y="146"/>
              </a:cxn>
              <a:cxn ang="0">
                <a:pos x="358" y="229"/>
              </a:cxn>
              <a:cxn ang="0">
                <a:pos x="315" y="229"/>
              </a:cxn>
              <a:cxn ang="0">
                <a:pos x="315" y="115"/>
              </a:cxn>
              <a:cxn ang="0">
                <a:pos x="72" y="244"/>
              </a:cxn>
              <a:cxn ang="0">
                <a:pos x="157" y="244"/>
              </a:cxn>
              <a:cxn ang="0">
                <a:pos x="157" y="258"/>
              </a:cxn>
              <a:cxn ang="0">
                <a:pos x="157" y="265"/>
              </a:cxn>
              <a:cxn ang="0">
                <a:pos x="172" y="279"/>
              </a:cxn>
              <a:cxn ang="0">
                <a:pos x="186" y="279"/>
              </a:cxn>
              <a:cxn ang="0">
                <a:pos x="200" y="265"/>
              </a:cxn>
              <a:cxn ang="0">
                <a:pos x="200" y="258"/>
              </a:cxn>
              <a:cxn ang="0">
                <a:pos x="200" y="244"/>
              </a:cxn>
              <a:cxn ang="0">
                <a:pos x="286" y="244"/>
              </a:cxn>
              <a:cxn ang="0">
                <a:pos x="286" y="358"/>
              </a:cxn>
              <a:cxn ang="0">
                <a:pos x="72" y="358"/>
              </a:cxn>
              <a:cxn ang="0">
                <a:pos x="72" y="244"/>
              </a:cxn>
              <a:cxn ang="0">
                <a:pos x="200" y="229"/>
              </a:cxn>
              <a:cxn ang="0">
                <a:pos x="200" y="215"/>
              </a:cxn>
              <a:cxn ang="0">
                <a:pos x="200" y="208"/>
              </a:cxn>
              <a:cxn ang="0">
                <a:pos x="186" y="193"/>
              </a:cxn>
              <a:cxn ang="0">
                <a:pos x="172" y="193"/>
              </a:cxn>
              <a:cxn ang="0">
                <a:pos x="157" y="208"/>
              </a:cxn>
              <a:cxn ang="0">
                <a:pos x="157" y="215"/>
              </a:cxn>
              <a:cxn ang="0">
                <a:pos x="157" y="229"/>
              </a:cxn>
              <a:cxn ang="0">
                <a:pos x="72" y="229"/>
              </a:cxn>
              <a:cxn ang="0">
                <a:pos x="72" y="115"/>
              </a:cxn>
              <a:cxn ang="0">
                <a:pos x="93" y="115"/>
              </a:cxn>
              <a:cxn ang="0">
                <a:pos x="93" y="86"/>
              </a:cxn>
              <a:cxn ang="0">
                <a:pos x="179" y="0"/>
              </a:cxn>
              <a:cxn ang="0">
                <a:pos x="265" y="86"/>
              </a:cxn>
              <a:cxn ang="0">
                <a:pos x="265" y="115"/>
              </a:cxn>
              <a:cxn ang="0">
                <a:pos x="286" y="115"/>
              </a:cxn>
              <a:cxn ang="0">
                <a:pos x="286" y="229"/>
              </a:cxn>
              <a:cxn ang="0">
                <a:pos x="200" y="229"/>
              </a:cxn>
              <a:cxn ang="0">
                <a:pos x="229" y="86"/>
              </a:cxn>
              <a:cxn ang="0">
                <a:pos x="179" y="45"/>
              </a:cxn>
              <a:cxn ang="0">
                <a:pos x="129" y="86"/>
              </a:cxn>
              <a:cxn ang="0">
                <a:pos x="129" y="115"/>
              </a:cxn>
              <a:cxn ang="0">
                <a:pos x="229" y="115"/>
              </a:cxn>
              <a:cxn ang="0">
                <a:pos x="229" y="86"/>
              </a:cxn>
              <a:cxn ang="0">
                <a:pos x="0" y="325"/>
              </a:cxn>
              <a:cxn ang="0">
                <a:pos x="0" y="244"/>
              </a:cxn>
              <a:cxn ang="0">
                <a:pos x="43" y="244"/>
              </a:cxn>
              <a:cxn ang="0">
                <a:pos x="43" y="358"/>
              </a:cxn>
              <a:cxn ang="0">
                <a:pos x="34" y="358"/>
              </a:cxn>
              <a:cxn ang="0">
                <a:pos x="0" y="325"/>
              </a:cxn>
              <a:cxn ang="0">
                <a:pos x="0" y="146"/>
              </a:cxn>
              <a:cxn ang="0">
                <a:pos x="36" y="115"/>
              </a:cxn>
              <a:cxn ang="0">
                <a:pos x="43" y="115"/>
              </a:cxn>
              <a:cxn ang="0">
                <a:pos x="43" y="229"/>
              </a:cxn>
              <a:cxn ang="0">
                <a:pos x="0" y="229"/>
              </a:cxn>
              <a:cxn ang="0">
                <a:pos x="0" y="146"/>
              </a:cxn>
            </a:cxnLst>
            <a:rect l="0" t="0" r="r" b="b"/>
            <a:pathLst>
              <a:path w="358" h="358">
                <a:moveTo>
                  <a:pt x="322" y="358"/>
                </a:moveTo>
                <a:cubicBezTo>
                  <a:pt x="315" y="358"/>
                  <a:pt x="315" y="358"/>
                  <a:pt x="315" y="358"/>
                </a:cubicBezTo>
                <a:cubicBezTo>
                  <a:pt x="315" y="244"/>
                  <a:pt x="315" y="244"/>
                  <a:pt x="315" y="244"/>
                </a:cubicBezTo>
                <a:cubicBezTo>
                  <a:pt x="358" y="244"/>
                  <a:pt x="358" y="244"/>
                  <a:pt x="358" y="244"/>
                </a:cubicBezTo>
                <a:cubicBezTo>
                  <a:pt x="358" y="325"/>
                  <a:pt x="358" y="325"/>
                  <a:pt x="358" y="325"/>
                </a:cubicBezTo>
                <a:cubicBezTo>
                  <a:pt x="358" y="343"/>
                  <a:pt x="341" y="358"/>
                  <a:pt x="322" y="358"/>
                </a:cubicBezTo>
                <a:close/>
                <a:moveTo>
                  <a:pt x="315" y="115"/>
                </a:moveTo>
                <a:cubicBezTo>
                  <a:pt x="322" y="115"/>
                  <a:pt x="322" y="115"/>
                  <a:pt x="322" y="115"/>
                </a:cubicBezTo>
                <a:cubicBezTo>
                  <a:pt x="341" y="115"/>
                  <a:pt x="358" y="127"/>
                  <a:pt x="358" y="146"/>
                </a:cubicBezTo>
                <a:cubicBezTo>
                  <a:pt x="358" y="229"/>
                  <a:pt x="358" y="229"/>
                  <a:pt x="358" y="229"/>
                </a:cubicBezTo>
                <a:cubicBezTo>
                  <a:pt x="315" y="229"/>
                  <a:pt x="315" y="229"/>
                  <a:pt x="315" y="229"/>
                </a:cubicBezTo>
                <a:cubicBezTo>
                  <a:pt x="315" y="115"/>
                  <a:pt x="315" y="115"/>
                  <a:pt x="315" y="115"/>
                </a:cubicBezTo>
                <a:close/>
                <a:moveTo>
                  <a:pt x="72" y="244"/>
                </a:moveTo>
                <a:cubicBezTo>
                  <a:pt x="157" y="244"/>
                  <a:pt x="157" y="244"/>
                  <a:pt x="157" y="244"/>
                </a:cubicBezTo>
                <a:cubicBezTo>
                  <a:pt x="157" y="258"/>
                  <a:pt x="157" y="258"/>
                  <a:pt x="157" y="258"/>
                </a:cubicBezTo>
                <a:cubicBezTo>
                  <a:pt x="157" y="265"/>
                  <a:pt x="157" y="265"/>
                  <a:pt x="157" y="265"/>
                </a:cubicBezTo>
                <a:cubicBezTo>
                  <a:pt x="157" y="271"/>
                  <a:pt x="166" y="279"/>
                  <a:pt x="172" y="279"/>
                </a:cubicBezTo>
                <a:cubicBezTo>
                  <a:pt x="186" y="279"/>
                  <a:pt x="186" y="279"/>
                  <a:pt x="186" y="279"/>
                </a:cubicBezTo>
                <a:cubicBezTo>
                  <a:pt x="192" y="279"/>
                  <a:pt x="200" y="271"/>
                  <a:pt x="200" y="265"/>
                </a:cubicBezTo>
                <a:cubicBezTo>
                  <a:pt x="200" y="258"/>
                  <a:pt x="200" y="258"/>
                  <a:pt x="200" y="258"/>
                </a:cubicBezTo>
                <a:cubicBezTo>
                  <a:pt x="200" y="244"/>
                  <a:pt x="200" y="244"/>
                  <a:pt x="200" y="244"/>
                </a:cubicBezTo>
                <a:cubicBezTo>
                  <a:pt x="286" y="244"/>
                  <a:pt x="286" y="244"/>
                  <a:pt x="286" y="244"/>
                </a:cubicBezTo>
                <a:cubicBezTo>
                  <a:pt x="286" y="358"/>
                  <a:pt x="286" y="358"/>
                  <a:pt x="286" y="358"/>
                </a:cubicBezTo>
                <a:cubicBezTo>
                  <a:pt x="72" y="358"/>
                  <a:pt x="72" y="358"/>
                  <a:pt x="72" y="358"/>
                </a:cubicBezTo>
                <a:cubicBezTo>
                  <a:pt x="72" y="244"/>
                  <a:pt x="72" y="244"/>
                  <a:pt x="72" y="244"/>
                </a:cubicBezTo>
                <a:close/>
                <a:moveTo>
                  <a:pt x="200" y="229"/>
                </a:moveTo>
                <a:cubicBezTo>
                  <a:pt x="200" y="215"/>
                  <a:pt x="200" y="215"/>
                  <a:pt x="200" y="215"/>
                </a:cubicBezTo>
                <a:cubicBezTo>
                  <a:pt x="200" y="208"/>
                  <a:pt x="200" y="208"/>
                  <a:pt x="200" y="208"/>
                </a:cubicBezTo>
                <a:cubicBezTo>
                  <a:pt x="200" y="202"/>
                  <a:pt x="192" y="193"/>
                  <a:pt x="186" y="193"/>
                </a:cubicBezTo>
                <a:cubicBezTo>
                  <a:pt x="172" y="193"/>
                  <a:pt x="172" y="193"/>
                  <a:pt x="172" y="193"/>
                </a:cubicBezTo>
                <a:cubicBezTo>
                  <a:pt x="166" y="193"/>
                  <a:pt x="157" y="202"/>
                  <a:pt x="157" y="208"/>
                </a:cubicBezTo>
                <a:cubicBezTo>
                  <a:pt x="157" y="215"/>
                  <a:pt x="157" y="215"/>
                  <a:pt x="157" y="215"/>
                </a:cubicBezTo>
                <a:cubicBezTo>
                  <a:pt x="157" y="229"/>
                  <a:pt x="157" y="229"/>
                  <a:pt x="157" y="229"/>
                </a:cubicBezTo>
                <a:cubicBezTo>
                  <a:pt x="72" y="229"/>
                  <a:pt x="72" y="229"/>
                  <a:pt x="72" y="229"/>
                </a:cubicBezTo>
                <a:cubicBezTo>
                  <a:pt x="72" y="115"/>
                  <a:pt x="72" y="115"/>
                  <a:pt x="72" y="115"/>
                </a:cubicBezTo>
                <a:cubicBezTo>
                  <a:pt x="93" y="115"/>
                  <a:pt x="93" y="115"/>
                  <a:pt x="93" y="115"/>
                </a:cubicBezTo>
                <a:cubicBezTo>
                  <a:pt x="93" y="86"/>
                  <a:pt x="93" y="86"/>
                  <a:pt x="93" y="86"/>
                </a:cubicBezTo>
                <a:cubicBezTo>
                  <a:pt x="93" y="40"/>
                  <a:pt x="129" y="0"/>
                  <a:pt x="179" y="0"/>
                </a:cubicBezTo>
                <a:cubicBezTo>
                  <a:pt x="228" y="0"/>
                  <a:pt x="265" y="40"/>
                  <a:pt x="265" y="86"/>
                </a:cubicBezTo>
                <a:cubicBezTo>
                  <a:pt x="265" y="115"/>
                  <a:pt x="265" y="115"/>
                  <a:pt x="265" y="115"/>
                </a:cubicBezTo>
                <a:cubicBezTo>
                  <a:pt x="286" y="115"/>
                  <a:pt x="286" y="115"/>
                  <a:pt x="286" y="115"/>
                </a:cubicBezTo>
                <a:cubicBezTo>
                  <a:pt x="286" y="229"/>
                  <a:pt x="286" y="229"/>
                  <a:pt x="286" y="229"/>
                </a:cubicBezTo>
                <a:cubicBezTo>
                  <a:pt x="200" y="229"/>
                  <a:pt x="200" y="229"/>
                  <a:pt x="200" y="229"/>
                </a:cubicBezTo>
                <a:close/>
                <a:moveTo>
                  <a:pt x="229" y="86"/>
                </a:moveTo>
                <a:cubicBezTo>
                  <a:pt x="229" y="61"/>
                  <a:pt x="204" y="45"/>
                  <a:pt x="179" y="45"/>
                </a:cubicBezTo>
                <a:cubicBezTo>
                  <a:pt x="154" y="45"/>
                  <a:pt x="129" y="61"/>
                  <a:pt x="129" y="86"/>
                </a:cubicBezTo>
                <a:cubicBezTo>
                  <a:pt x="129" y="115"/>
                  <a:pt x="129" y="115"/>
                  <a:pt x="129" y="115"/>
                </a:cubicBezTo>
                <a:cubicBezTo>
                  <a:pt x="229" y="115"/>
                  <a:pt x="229" y="115"/>
                  <a:pt x="229" y="115"/>
                </a:cubicBezTo>
                <a:cubicBezTo>
                  <a:pt x="229" y="86"/>
                  <a:pt x="229" y="86"/>
                  <a:pt x="229" y="86"/>
                </a:cubicBezTo>
                <a:close/>
                <a:moveTo>
                  <a:pt x="0" y="325"/>
                </a:moveTo>
                <a:cubicBezTo>
                  <a:pt x="0" y="244"/>
                  <a:pt x="0" y="244"/>
                  <a:pt x="0" y="244"/>
                </a:cubicBezTo>
                <a:cubicBezTo>
                  <a:pt x="43" y="244"/>
                  <a:pt x="43" y="244"/>
                  <a:pt x="43" y="244"/>
                </a:cubicBezTo>
                <a:cubicBezTo>
                  <a:pt x="43" y="358"/>
                  <a:pt x="43" y="358"/>
                  <a:pt x="43" y="358"/>
                </a:cubicBezTo>
                <a:cubicBezTo>
                  <a:pt x="34" y="358"/>
                  <a:pt x="34" y="358"/>
                  <a:pt x="34" y="358"/>
                </a:cubicBezTo>
                <a:cubicBezTo>
                  <a:pt x="15" y="358"/>
                  <a:pt x="0" y="343"/>
                  <a:pt x="0" y="325"/>
                </a:cubicBezTo>
                <a:close/>
                <a:moveTo>
                  <a:pt x="0" y="146"/>
                </a:moveTo>
                <a:cubicBezTo>
                  <a:pt x="0" y="127"/>
                  <a:pt x="17" y="115"/>
                  <a:pt x="36" y="115"/>
                </a:cubicBezTo>
                <a:cubicBezTo>
                  <a:pt x="43" y="115"/>
                  <a:pt x="43" y="115"/>
                  <a:pt x="43" y="115"/>
                </a:cubicBezTo>
                <a:cubicBezTo>
                  <a:pt x="43" y="229"/>
                  <a:pt x="43" y="229"/>
                  <a:pt x="43" y="229"/>
                </a:cubicBezTo>
                <a:cubicBezTo>
                  <a:pt x="0" y="229"/>
                  <a:pt x="0" y="229"/>
                  <a:pt x="0" y="229"/>
                </a:cubicBezTo>
                <a:cubicBezTo>
                  <a:pt x="0" y="146"/>
                  <a:pt x="0" y="146"/>
                  <a:pt x="0" y="14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TextBox 63">
            <a:extLst>
              <a:ext uri="{FF2B5EF4-FFF2-40B4-BE49-F238E27FC236}">
                <a16:creationId xmlns:a16="http://schemas.microsoft.com/office/drawing/2014/main" id="{53CE4CAD-CF2D-4147-AB66-A52F7A6FDFA3}"/>
              </a:ext>
            </a:extLst>
          </p:cNvPr>
          <p:cNvSpPr txBox="1"/>
          <p:nvPr/>
        </p:nvSpPr>
        <p:spPr>
          <a:xfrm>
            <a:off x="5509819" y="3965916"/>
            <a:ext cx="1214718" cy="201274"/>
          </a:xfrm>
          <a:prstGeom prst="rect">
            <a:avLst/>
          </a:prstGeom>
          <a:noFill/>
          <a:ln>
            <a:noFill/>
          </a:ln>
        </p:spPr>
        <p:txBody>
          <a:bodyPr wrap="square" lIns="0" tIns="0" rIns="0" bIns="0" rtlCol="0" anchor="ctr">
            <a:spAutoFit/>
          </a:bodyPr>
          <a:lstStyle/>
          <a:p>
            <a:pPr algn="ctr">
              <a:lnSpc>
                <a:spcPct val="120000"/>
              </a:lnSpc>
            </a:pPr>
            <a:r>
              <a:rPr lang="en-US" sz="1200" b="1">
                <a:solidFill>
                  <a:schemeClr val="accent2"/>
                </a:solidFill>
              </a:rPr>
              <a:t>Dashboard</a:t>
            </a:r>
            <a:endParaRPr lang="en-US" sz="1200">
              <a:solidFill>
                <a:schemeClr val="accent2"/>
              </a:solidFill>
            </a:endParaRPr>
          </a:p>
        </p:txBody>
      </p:sp>
      <p:sp>
        <p:nvSpPr>
          <p:cNvPr id="65" name="Rounded Rectangle 127">
            <a:extLst>
              <a:ext uri="{FF2B5EF4-FFF2-40B4-BE49-F238E27FC236}">
                <a16:creationId xmlns:a16="http://schemas.microsoft.com/office/drawing/2014/main" id="{3FB888D7-575D-4CCD-88CB-375BAFB715D1}"/>
              </a:ext>
            </a:extLst>
          </p:cNvPr>
          <p:cNvSpPr/>
          <p:nvPr/>
        </p:nvSpPr>
        <p:spPr>
          <a:xfrm rot="2700000">
            <a:off x="5894791" y="3314259"/>
            <a:ext cx="456762" cy="456762"/>
          </a:xfrm>
          <a:prstGeom prst="roundRect">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128">
            <a:extLst>
              <a:ext uri="{FF2B5EF4-FFF2-40B4-BE49-F238E27FC236}">
                <a16:creationId xmlns:a16="http://schemas.microsoft.com/office/drawing/2014/main" id="{1E609A22-C8BB-46E8-9C39-3A535FAFDF1C}"/>
              </a:ext>
            </a:extLst>
          </p:cNvPr>
          <p:cNvSpPr/>
          <p:nvPr/>
        </p:nvSpPr>
        <p:spPr>
          <a:xfrm rot="2700000">
            <a:off x="5943202" y="3362671"/>
            <a:ext cx="359940" cy="3599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C6554B4-4A4C-463E-8332-A6A9633BE629}"/>
              </a:ext>
            </a:extLst>
          </p:cNvPr>
          <p:cNvCxnSpPr>
            <a:cxnSpLocks/>
          </p:cNvCxnSpPr>
          <p:nvPr/>
        </p:nvCxnSpPr>
        <p:spPr>
          <a:xfrm flipV="1">
            <a:off x="2191709" y="2412522"/>
            <a:ext cx="1077078" cy="474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E8AC6D-33DC-49DA-83C7-A9D69934708E}"/>
              </a:ext>
            </a:extLst>
          </p:cNvPr>
          <p:cNvCxnSpPr>
            <a:cxnSpLocks/>
          </p:cNvCxnSpPr>
          <p:nvPr/>
        </p:nvCxnSpPr>
        <p:spPr>
          <a:xfrm>
            <a:off x="2109316" y="3513221"/>
            <a:ext cx="1133320" cy="157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Brace 15">
            <a:extLst>
              <a:ext uri="{FF2B5EF4-FFF2-40B4-BE49-F238E27FC236}">
                <a16:creationId xmlns:a16="http://schemas.microsoft.com/office/drawing/2014/main" id="{F2F20D37-A4A4-42C2-944C-D7E4F6FFF016}"/>
              </a:ext>
            </a:extLst>
          </p:cNvPr>
          <p:cNvSpPr/>
          <p:nvPr/>
        </p:nvSpPr>
        <p:spPr>
          <a:xfrm>
            <a:off x="4493761" y="2108515"/>
            <a:ext cx="191401" cy="17221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EA40532-C707-4874-8E1E-AC490571786F}"/>
              </a:ext>
            </a:extLst>
          </p:cNvPr>
          <p:cNvCxnSpPr>
            <a:cxnSpLocks/>
          </p:cNvCxnSpPr>
          <p:nvPr/>
        </p:nvCxnSpPr>
        <p:spPr>
          <a:xfrm flipV="1">
            <a:off x="5008829" y="2636356"/>
            <a:ext cx="696064" cy="29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9E7FBA9-3342-4ED1-AE19-18F7B93E4560}"/>
              </a:ext>
            </a:extLst>
          </p:cNvPr>
          <p:cNvCxnSpPr>
            <a:cxnSpLocks/>
          </p:cNvCxnSpPr>
          <p:nvPr/>
        </p:nvCxnSpPr>
        <p:spPr>
          <a:xfrm>
            <a:off x="4987804" y="3000116"/>
            <a:ext cx="717089" cy="35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9DA979C-0482-466F-8686-FC5765225008}"/>
              </a:ext>
            </a:extLst>
          </p:cNvPr>
          <p:cNvSpPr txBox="1"/>
          <p:nvPr/>
        </p:nvSpPr>
        <p:spPr>
          <a:xfrm rot="20166914">
            <a:off x="2030278" y="2247567"/>
            <a:ext cx="1105088" cy="230832"/>
          </a:xfrm>
          <a:prstGeom prst="rect">
            <a:avLst/>
          </a:prstGeom>
          <a:noFill/>
        </p:spPr>
        <p:txBody>
          <a:bodyPr wrap="square" rtlCol="0">
            <a:spAutoFit/>
          </a:bodyPr>
          <a:lstStyle/>
          <a:p>
            <a:r>
              <a:rPr lang="en-GB" sz="900">
                <a:solidFill>
                  <a:schemeClr val="accent1"/>
                </a:solidFill>
              </a:rPr>
              <a:t>Update Model</a:t>
            </a:r>
          </a:p>
        </p:txBody>
      </p:sp>
      <p:cxnSp>
        <p:nvCxnSpPr>
          <p:cNvPr id="39" name="Straight Arrow Connector 38">
            <a:extLst>
              <a:ext uri="{FF2B5EF4-FFF2-40B4-BE49-F238E27FC236}">
                <a16:creationId xmlns:a16="http://schemas.microsoft.com/office/drawing/2014/main" id="{FAEFB145-4FBB-4781-ABCD-1DA622F3EFB1}"/>
              </a:ext>
            </a:extLst>
          </p:cNvPr>
          <p:cNvCxnSpPr>
            <a:cxnSpLocks/>
          </p:cNvCxnSpPr>
          <p:nvPr/>
        </p:nvCxnSpPr>
        <p:spPr>
          <a:xfrm flipH="1">
            <a:off x="2016598" y="2231344"/>
            <a:ext cx="1149091" cy="52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A4DF257-BC31-4D68-9ACD-C7E1F63DF1DD}"/>
              </a:ext>
            </a:extLst>
          </p:cNvPr>
          <p:cNvSpPr txBox="1"/>
          <p:nvPr/>
        </p:nvSpPr>
        <p:spPr>
          <a:xfrm rot="20200836">
            <a:off x="2440500" y="2646065"/>
            <a:ext cx="736868" cy="230832"/>
          </a:xfrm>
          <a:prstGeom prst="rect">
            <a:avLst/>
          </a:prstGeom>
          <a:noFill/>
        </p:spPr>
        <p:txBody>
          <a:bodyPr wrap="square" rtlCol="0">
            <a:spAutoFit/>
          </a:bodyPr>
          <a:lstStyle/>
          <a:p>
            <a:r>
              <a:rPr lang="en-GB" sz="900">
                <a:solidFill>
                  <a:schemeClr val="accent1"/>
                </a:solidFill>
              </a:rPr>
              <a:t>Insert in</a:t>
            </a:r>
          </a:p>
        </p:txBody>
      </p:sp>
      <p:pic>
        <p:nvPicPr>
          <p:cNvPr id="41" name="Graphic 40" descr="Document">
            <a:extLst>
              <a:ext uri="{FF2B5EF4-FFF2-40B4-BE49-F238E27FC236}">
                <a16:creationId xmlns:a16="http://schemas.microsoft.com/office/drawing/2014/main" id="{25AFEBE4-6809-49EC-82AB-14E66CDD6DC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5382" y="3582396"/>
            <a:ext cx="293029" cy="293029"/>
          </a:xfrm>
          <a:prstGeom prst="rect">
            <a:avLst/>
          </a:prstGeom>
        </p:spPr>
      </p:pic>
      <p:pic>
        <p:nvPicPr>
          <p:cNvPr id="43" name="Graphic 42" descr="Gauge">
            <a:extLst>
              <a:ext uri="{FF2B5EF4-FFF2-40B4-BE49-F238E27FC236}">
                <a16:creationId xmlns:a16="http://schemas.microsoft.com/office/drawing/2014/main" id="{A7D7E272-8413-456B-8106-45889B12EC8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3486" y="3365513"/>
            <a:ext cx="285623" cy="285623"/>
          </a:xfrm>
          <a:prstGeom prst="rect">
            <a:avLst/>
          </a:prstGeom>
        </p:spPr>
      </p:pic>
      <p:pic>
        <p:nvPicPr>
          <p:cNvPr id="45" name="Graphic 44" descr="Database">
            <a:extLst>
              <a:ext uri="{FF2B5EF4-FFF2-40B4-BE49-F238E27FC236}">
                <a16:creationId xmlns:a16="http://schemas.microsoft.com/office/drawing/2014/main" id="{5D731767-EC8E-4F0E-9491-52DFCBBEACF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2896" y="1952326"/>
            <a:ext cx="283441" cy="283441"/>
          </a:xfrm>
          <a:prstGeom prst="rect">
            <a:avLst/>
          </a:prstGeom>
        </p:spPr>
      </p:pic>
      <p:pic>
        <p:nvPicPr>
          <p:cNvPr id="47" name="Graphic 46" descr="Internet">
            <a:extLst>
              <a:ext uri="{FF2B5EF4-FFF2-40B4-BE49-F238E27FC236}">
                <a16:creationId xmlns:a16="http://schemas.microsoft.com/office/drawing/2014/main" id="{ADA98BCC-E604-4821-961A-57CB3D82F98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71984" y="2290752"/>
            <a:ext cx="320776" cy="320776"/>
          </a:xfrm>
          <a:prstGeom prst="rect">
            <a:avLst/>
          </a:prstGeom>
        </p:spPr>
      </p:pic>
      <p:sp>
        <p:nvSpPr>
          <p:cNvPr id="33" name="Title 13">
            <a:extLst>
              <a:ext uri="{FF2B5EF4-FFF2-40B4-BE49-F238E27FC236}">
                <a16:creationId xmlns:a16="http://schemas.microsoft.com/office/drawing/2014/main" id="{CA3525F6-C6B0-4B7C-A082-CEE3DE5E77F3}"/>
              </a:ext>
            </a:extLst>
          </p:cNvPr>
          <p:cNvSpPr txBox="1">
            <a:spLocks/>
          </p:cNvSpPr>
          <p:nvPr/>
        </p:nvSpPr>
        <p:spPr>
          <a:xfrm>
            <a:off x="1" y="295149"/>
            <a:ext cx="9143999" cy="503662"/>
          </a:xfrm>
          <a:prstGeom prst="rect">
            <a:avLst/>
          </a:prstGeom>
        </p:spPr>
        <p:txBody>
          <a:bodyPr lIns="0" rIns="0" bIns="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2000" b="1">
                <a:solidFill>
                  <a:schemeClr val="tx1">
                    <a:lumMod val="50000"/>
                    <a:lumOff val="50000"/>
                  </a:schemeClr>
                </a:solidFill>
              </a:rPr>
              <a:t>Model deployment</a:t>
            </a:r>
          </a:p>
        </p:txBody>
      </p:sp>
      <p:sp>
        <p:nvSpPr>
          <p:cNvPr id="34" name="Rectangle 39">
            <a:extLst>
              <a:ext uri="{FF2B5EF4-FFF2-40B4-BE49-F238E27FC236}">
                <a16:creationId xmlns:a16="http://schemas.microsoft.com/office/drawing/2014/main" id="{9402E630-66AE-4D3E-B6E8-BFEA34ADF861}"/>
              </a:ext>
            </a:extLst>
          </p:cNvPr>
          <p:cNvSpPr/>
          <p:nvPr/>
        </p:nvSpPr>
        <p:spPr>
          <a:xfrm flipH="1">
            <a:off x="3914446" y="854109"/>
            <a:ext cx="1243797" cy="184666"/>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200">
                <a:ln w="3175">
                  <a:noFill/>
                  <a:prstDash val="sysDot"/>
                </a:ln>
                <a:solidFill>
                  <a:schemeClr val="bg1">
                    <a:lumMod val="65000"/>
                  </a:schemeClr>
                </a:solidFill>
              </a:rPr>
              <a:t>Palm &amp; Company</a:t>
            </a:r>
          </a:p>
        </p:txBody>
      </p:sp>
      <p:sp>
        <p:nvSpPr>
          <p:cNvPr id="2" name="CaixaDeTexto 1">
            <a:extLst>
              <a:ext uri="{FF2B5EF4-FFF2-40B4-BE49-F238E27FC236}">
                <a16:creationId xmlns:a16="http://schemas.microsoft.com/office/drawing/2014/main" id="{C2829E4E-2D5C-43FE-8645-DC8B1C1E282F}"/>
              </a:ext>
            </a:extLst>
          </p:cNvPr>
          <p:cNvSpPr txBox="1"/>
          <p:nvPr/>
        </p:nvSpPr>
        <p:spPr>
          <a:xfrm rot="540000">
            <a:off x="2413239" y="3353664"/>
            <a:ext cx="86695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sz="1050">
                <a:solidFill>
                  <a:schemeClr val="accent1"/>
                </a:solidFill>
              </a:rPr>
              <a:t>Output</a:t>
            </a:r>
          </a:p>
        </p:txBody>
      </p:sp>
    </p:spTree>
    <p:extLst>
      <p:ext uri="{BB962C8B-B14F-4D97-AF65-F5344CB8AC3E}">
        <p14:creationId xmlns:p14="http://schemas.microsoft.com/office/powerpoint/2010/main" val="16005429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flipH="1">
            <a:off x="4688112" y="3342826"/>
            <a:ext cx="1431323" cy="738664"/>
          </a:xfrm>
          <a:prstGeom prst="rect">
            <a:avLst/>
          </a:prstGeom>
          <a:noFill/>
          <a:ln>
            <a:noFill/>
          </a:ln>
        </p:spPr>
        <p:txBody>
          <a:bodyPr wrap="square" lIns="0" tIns="0" rIns="0" bIns="0" rtlCol="0" anchor="ctr">
            <a:spAutoFit/>
          </a:bodyPr>
          <a:lstStyle/>
          <a:p>
            <a:pPr algn="ctr"/>
            <a:r>
              <a:rPr lang="en-US" sz="1200" b="1" dirty="0">
                <a:solidFill>
                  <a:schemeClr val="accent3"/>
                </a:solidFill>
              </a:rPr>
              <a:t>Cyclically</a:t>
            </a:r>
          </a:p>
          <a:p>
            <a:pPr algn="ctr"/>
            <a:endParaRPr lang="en-US" sz="1200" b="1">
              <a:solidFill>
                <a:schemeClr val="accent1"/>
              </a:solidFill>
            </a:endParaRPr>
          </a:p>
          <a:p>
            <a:pPr algn="ctr"/>
            <a:r>
              <a:rPr lang="en-GB" sz="1200" dirty="0"/>
              <a:t>Model should be cyclically renewed</a:t>
            </a:r>
            <a:endParaRPr lang="en-GB" sz="1200" dirty="0">
              <a:solidFill>
                <a:srgbClr val="262626"/>
              </a:solidFill>
            </a:endParaRPr>
          </a:p>
        </p:txBody>
      </p:sp>
      <p:sp>
        <p:nvSpPr>
          <p:cNvPr id="44" name="TextBox 43"/>
          <p:cNvSpPr txBox="1"/>
          <p:nvPr/>
        </p:nvSpPr>
        <p:spPr>
          <a:xfrm flipH="1">
            <a:off x="3235164" y="3342826"/>
            <a:ext cx="1342768" cy="923330"/>
          </a:xfrm>
          <a:prstGeom prst="rect">
            <a:avLst/>
          </a:prstGeom>
          <a:noFill/>
          <a:ln>
            <a:noFill/>
          </a:ln>
        </p:spPr>
        <p:txBody>
          <a:bodyPr wrap="square" lIns="0" tIns="0" rIns="0" bIns="0" rtlCol="0" anchor="ctr">
            <a:spAutoFit/>
          </a:bodyPr>
          <a:lstStyle/>
          <a:p>
            <a:pPr algn="ctr"/>
            <a:r>
              <a:rPr lang="en-US" sz="1200" b="1" dirty="0">
                <a:solidFill>
                  <a:schemeClr val="accent2"/>
                </a:solidFill>
              </a:rPr>
              <a:t>Automation</a:t>
            </a:r>
            <a:endParaRPr lang="en-US" dirty="0">
              <a:solidFill>
                <a:schemeClr val="accent2"/>
              </a:solidFill>
            </a:endParaRPr>
          </a:p>
          <a:p>
            <a:pPr algn="ctr"/>
            <a:endParaRPr lang="en-US" sz="1200" b="1">
              <a:solidFill>
                <a:schemeClr val="accent2"/>
              </a:solidFill>
            </a:endParaRPr>
          </a:p>
          <a:p>
            <a:pPr algn="ctr"/>
            <a:r>
              <a:rPr lang="en-GB" sz="1200" dirty="0"/>
              <a:t>Check ETL processes to ensure automation</a:t>
            </a:r>
            <a:endParaRPr lang="en-GB" sz="1200" dirty="0">
              <a:solidFill>
                <a:srgbClr val="262626"/>
              </a:solidFill>
            </a:endParaRPr>
          </a:p>
        </p:txBody>
      </p:sp>
      <p:sp>
        <p:nvSpPr>
          <p:cNvPr id="45" name="TextBox 44"/>
          <p:cNvSpPr txBox="1"/>
          <p:nvPr/>
        </p:nvSpPr>
        <p:spPr>
          <a:xfrm flipH="1">
            <a:off x="1528010" y="3342826"/>
            <a:ext cx="1342768" cy="1292662"/>
          </a:xfrm>
          <a:prstGeom prst="rect">
            <a:avLst/>
          </a:prstGeom>
          <a:noFill/>
          <a:ln>
            <a:noFill/>
          </a:ln>
        </p:spPr>
        <p:txBody>
          <a:bodyPr wrap="square" lIns="0" tIns="0" rIns="0" bIns="0" rtlCol="0" anchor="ctr">
            <a:spAutoFit/>
          </a:bodyPr>
          <a:lstStyle/>
          <a:p>
            <a:pPr algn="ctr"/>
            <a:r>
              <a:rPr lang="en-GB" sz="1200" b="1" dirty="0">
                <a:solidFill>
                  <a:schemeClr val="accent1"/>
                </a:solidFill>
              </a:rPr>
              <a:t>Controlling</a:t>
            </a:r>
          </a:p>
          <a:p>
            <a:pPr algn="ctr"/>
            <a:endParaRPr lang="en-GB" sz="1200" b="1">
              <a:solidFill>
                <a:schemeClr val="accent3"/>
              </a:solidFill>
            </a:endParaRPr>
          </a:p>
          <a:p>
            <a:pPr algn="ctr"/>
            <a:r>
              <a:rPr lang="en-GB" sz="1200" dirty="0">
                <a:solidFill>
                  <a:srgbClr val="262626"/>
                </a:solidFill>
              </a:rPr>
              <a:t>Implement a metrics to retrospectively check the predictions</a:t>
            </a:r>
          </a:p>
        </p:txBody>
      </p:sp>
      <p:sp>
        <p:nvSpPr>
          <p:cNvPr id="46" name="TextBox 45"/>
          <p:cNvSpPr txBox="1"/>
          <p:nvPr/>
        </p:nvSpPr>
        <p:spPr>
          <a:xfrm flipH="1">
            <a:off x="6253892" y="3342826"/>
            <a:ext cx="1342768" cy="923330"/>
          </a:xfrm>
          <a:prstGeom prst="rect">
            <a:avLst/>
          </a:prstGeom>
          <a:noFill/>
          <a:ln>
            <a:noFill/>
          </a:ln>
        </p:spPr>
        <p:txBody>
          <a:bodyPr wrap="square" lIns="0" tIns="0" rIns="0" bIns="0" rtlCol="0" anchor="ctr">
            <a:spAutoFit/>
          </a:bodyPr>
          <a:lstStyle/>
          <a:p>
            <a:pPr algn="ctr"/>
            <a:r>
              <a:rPr lang="en-US" sz="1200" b="1" dirty="0">
                <a:solidFill>
                  <a:schemeClr val="accent4"/>
                </a:solidFill>
              </a:rPr>
              <a:t>Maintenance</a:t>
            </a:r>
          </a:p>
          <a:p>
            <a:pPr algn="ctr"/>
            <a:endParaRPr lang="en-US" sz="1200" b="1">
              <a:solidFill>
                <a:schemeClr val="accent4"/>
              </a:solidFill>
            </a:endParaRPr>
          </a:p>
          <a:p>
            <a:pPr algn="ctr"/>
            <a:r>
              <a:rPr lang="en-GB" sz="1200" dirty="0">
                <a:solidFill>
                  <a:srgbClr val="262626"/>
                </a:solidFill>
              </a:rPr>
              <a:t>Ongoing maintenance is required</a:t>
            </a:r>
          </a:p>
        </p:txBody>
      </p:sp>
      <p:sp>
        <p:nvSpPr>
          <p:cNvPr id="22" name="Freeform 5"/>
          <p:cNvSpPr>
            <a:spLocks/>
          </p:cNvSpPr>
          <p:nvPr/>
        </p:nvSpPr>
        <p:spPr bwMode="auto">
          <a:xfrm flipV="1">
            <a:off x="6080365" y="2349228"/>
            <a:ext cx="1682376" cy="919340"/>
          </a:xfrm>
          <a:custGeom>
            <a:avLst/>
            <a:gdLst>
              <a:gd name="T0" fmla="*/ 532 w 532"/>
              <a:gd name="T1" fmla="*/ 266 h 290"/>
              <a:gd name="T2" fmla="*/ 532 w 532"/>
              <a:gd name="T3" fmla="*/ 265 h 290"/>
              <a:gd name="T4" fmla="*/ 532 w 532"/>
              <a:gd name="T5" fmla="*/ 265 h 290"/>
              <a:gd name="T6" fmla="*/ 532 w 532"/>
              <a:gd name="T7" fmla="*/ 265 h 290"/>
              <a:gd name="T8" fmla="*/ 266 w 532"/>
              <a:gd name="T9" fmla="*/ 0 h 290"/>
              <a:gd name="T10" fmla="*/ 0 w 532"/>
              <a:gd name="T11" fmla="*/ 266 h 290"/>
              <a:gd name="T12" fmla="*/ 52 w 532"/>
              <a:gd name="T13" fmla="*/ 266 h 290"/>
              <a:gd name="T14" fmla="*/ 266 w 532"/>
              <a:gd name="T15" fmla="*/ 52 h 290"/>
              <a:gd name="T16" fmla="*/ 480 w 532"/>
              <a:gd name="T17" fmla="*/ 266 h 290"/>
              <a:gd name="T18" fmla="*/ 480 w 532"/>
              <a:gd name="T19" fmla="*/ 266 h 290"/>
              <a:gd name="T20" fmla="*/ 506 w 532"/>
              <a:gd name="T21" fmla="*/ 290 h 290"/>
              <a:gd name="T22" fmla="*/ 532 w 532"/>
              <a:gd name="T23" fmla="*/ 26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2" h="290">
                <a:moveTo>
                  <a:pt x="532" y="266"/>
                </a:moveTo>
                <a:cubicBezTo>
                  <a:pt x="532" y="266"/>
                  <a:pt x="532" y="266"/>
                  <a:pt x="532" y="265"/>
                </a:cubicBezTo>
                <a:cubicBezTo>
                  <a:pt x="532" y="265"/>
                  <a:pt x="532" y="265"/>
                  <a:pt x="532" y="265"/>
                </a:cubicBezTo>
                <a:cubicBezTo>
                  <a:pt x="532" y="265"/>
                  <a:pt x="532" y="265"/>
                  <a:pt x="532" y="265"/>
                </a:cubicBezTo>
                <a:cubicBezTo>
                  <a:pt x="532" y="119"/>
                  <a:pt x="413" y="0"/>
                  <a:pt x="266" y="0"/>
                </a:cubicBezTo>
                <a:cubicBezTo>
                  <a:pt x="119" y="0"/>
                  <a:pt x="0" y="119"/>
                  <a:pt x="0" y="266"/>
                </a:cubicBezTo>
                <a:cubicBezTo>
                  <a:pt x="52" y="266"/>
                  <a:pt x="52" y="266"/>
                  <a:pt x="52" y="266"/>
                </a:cubicBezTo>
                <a:cubicBezTo>
                  <a:pt x="52" y="148"/>
                  <a:pt x="148" y="52"/>
                  <a:pt x="266" y="52"/>
                </a:cubicBezTo>
                <a:cubicBezTo>
                  <a:pt x="384" y="52"/>
                  <a:pt x="480" y="148"/>
                  <a:pt x="480" y="266"/>
                </a:cubicBezTo>
                <a:cubicBezTo>
                  <a:pt x="480" y="266"/>
                  <a:pt x="480" y="266"/>
                  <a:pt x="480" y="266"/>
                </a:cubicBezTo>
                <a:cubicBezTo>
                  <a:pt x="481" y="279"/>
                  <a:pt x="492" y="290"/>
                  <a:pt x="506" y="290"/>
                </a:cubicBezTo>
                <a:cubicBezTo>
                  <a:pt x="520" y="290"/>
                  <a:pt x="532" y="279"/>
                  <a:pt x="532" y="26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 name="Freeform 6"/>
          <p:cNvSpPr>
            <a:spLocks/>
          </p:cNvSpPr>
          <p:nvPr/>
        </p:nvSpPr>
        <p:spPr bwMode="auto">
          <a:xfrm flipV="1">
            <a:off x="4562697" y="1581150"/>
            <a:ext cx="1682376" cy="929425"/>
          </a:xfrm>
          <a:custGeom>
            <a:avLst/>
            <a:gdLst>
              <a:gd name="T0" fmla="*/ 506 w 532"/>
              <a:gd name="T1" fmla="*/ 0 h 293"/>
              <a:gd name="T2" fmla="*/ 480 w 532"/>
              <a:gd name="T3" fmla="*/ 27 h 293"/>
              <a:gd name="T4" fmla="*/ 480 w 532"/>
              <a:gd name="T5" fmla="*/ 27 h 293"/>
              <a:gd name="T6" fmla="*/ 266 w 532"/>
              <a:gd name="T7" fmla="*/ 241 h 293"/>
              <a:gd name="T8" fmla="*/ 52 w 532"/>
              <a:gd name="T9" fmla="*/ 27 h 293"/>
              <a:gd name="T10" fmla="*/ 0 w 532"/>
              <a:gd name="T11" fmla="*/ 27 h 293"/>
              <a:gd name="T12" fmla="*/ 266 w 532"/>
              <a:gd name="T13" fmla="*/ 293 h 293"/>
              <a:gd name="T14" fmla="*/ 532 w 532"/>
              <a:gd name="T15" fmla="*/ 27 h 293"/>
              <a:gd name="T16" fmla="*/ 506 w 532"/>
              <a:gd name="T1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293">
                <a:moveTo>
                  <a:pt x="506" y="0"/>
                </a:moveTo>
                <a:cubicBezTo>
                  <a:pt x="492" y="0"/>
                  <a:pt x="480" y="12"/>
                  <a:pt x="480" y="27"/>
                </a:cubicBezTo>
                <a:cubicBezTo>
                  <a:pt x="480" y="27"/>
                  <a:pt x="480" y="27"/>
                  <a:pt x="480" y="27"/>
                </a:cubicBezTo>
                <a:cubicBezTo>
                  <a:pt x="480" y="145"/>
                  <a:pt x="384" y="241"/>
                  <a:pt x="266" y="241"/>
                </a:cubicBezTo>
                <a:cubicBezTo>
                  <a:pt x="148" y="241"/>
                  <a:pt x="52" y="145"/>
                  <a:pt x="52" y="27"/>
                </a:cubicBezTo>
                <a:cubicBezTo>
                  <a:pt x="0" y="27"/>
                  <a:pt x="0" y="27"/>
                  <a:pt x="0" y="27"/>
                </a:cubicBezTo>
                <a:cubicBezTo>
                  <a:pt x="0" y="174"/>
                  <a:pt x="119" y="293"/>
                  <a:pt x="266" y="293"/>
                </a:cubicBezTo>
                <a:cubicBezTo>
                  <a:pt x="413" y="293"/>
                  <a:pt x="532" y="174"/>
                  <a:pt x="532" y="27"/>
                </a:cubicBezTo>
                <a:cubicBezTo>
                  <a:pt x="532" y="12"/>
                  <a:pt x="520" y="0"/>
                  <a:pt x="506" y="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4" name="Freeform 7"/>
          <p:cNvSpPr>
            <a:spLocks/>
          </p:cNvSpPr>
          <p:nvPr/>
        </p:nvSpPr>
        <p:spPr bwMode="auto">
          <a:xfrm flipV="1">
            <a:off x="3041667" y="2342505"/>
            <a:ext cx="1685738" cy="926063"/>
          </a:xfrm>
          <a:custGeom>
            <a:avLst/>
            <a:gdLst>
              <a:gd name="T0" fmla="*/ 266 w 533"/>
              <a:gd name="T1" fmla="*/ 0 h 292"/>
              <a:gd name="T2" fmla="*/ 0 w 533"/>
              <a:gd name="T3" fmla="*/ 266 h 292"/>
              <a:gd name="T4" fmla="*/ 52 w 533"/>
              <a:gd name="T5" fmla="*/ 266 h 292"/>
              <a:gd name="T6" fmla="*/ 266 w 533"/>
              <a:gd name="T7" fmla="*/ 52 h 292"/>
              <a:gd name="T8" fmla="*/ 480 w 533"/>
              <a:gd name="T9" fmla="*/ 263 h 292"/>
              <a:gd name="T10" fmla="*/ 480 w 533"/>
              <a:gd name="T11" fmla="*/ 266 h 292"/>
              <a:gd name="T12" fmla="*/ 506 w 533"/>
              <a:gd name="T13" fmla="*/ 292 h 292"/>
              <a:gd name="T14" fmla="*/ 533 w 533"/>
              <a:gd name="T15" fmla="*/ 266 h 292"/>
              <a:gd name="T16" fmla="*/ 266 w 533"/>
              <a:gd name="T1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3" h="292">
                <a:moveTo>
                  <a:pt x="266" y="0"/>
                </a:moveTo>
                <a:cubicBezTo>
                  <a:pt x="120" y="0"/>
                  <a:pt x="0" y="119"/>
                  <a:pt x="0" y="266"/>
                </a:cubicBezTo>
                <a:cubicBezTo>
                  <a:pt x="52" y="266"/>
                  <a:pt x="52" y="266"/>
                  <a:pt x="52" y="266"/>
                </a:cubicBezTo>
                <a:cubicBezTo>
                  <a:pt x="52" y="148"/>
                  <a:pt x="148" y="52"/>
                  <a:pt x="266" y="52"/>
                </a:cubicBezTo>
                <a:cubicBezTo>
                  <a:pt x="384" y="52"/>
                  <a:pt x="479" y="146"/>
                  <a:pt x="480" y="263"/>
                </a:cubicBezTo>
                <a:cubicBezTo>
                  <a:pt x="480" y="264"/>
                  <a:pt x="480" y="265"/>
                  <a:pt x="480" y="266"/>
                </a:cubicBezTo>
                <a:cubicBezTo>
                  <a:pt x="480" y="280"/>
                  <a:pt x="492" y="292"/>
                  <a:pt x="506" y="292"/>
                </a:cubicBezTo>
                <a:cubicBezTo>
                  <a:pt x="521" y="292"/>
                  <a:pt x="533" y="280"/>
                  <a:pt x="533" y="266"/>
                </a:cubicBezTo>
                <a:cubicBezTo>
                  <a:pt x="533" y="119"/>
                  <a:pt x="413" y="0"/>
                  <a:pt x="266" y="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5" name="Freeform 8"/>
          <p:cNvSpPr>
            <a:spLocks/>
          </p:cNvSpPr>
          <p:nvPr/>
        </p:nvSpPr>
        <p:spPr bwMode="auto">
          <a:xfrm flipV="1">
            <a:off x="1524000" y="1581150"/>
            <a:ext cx="1685738" cy="926063"/>
          </a:xfrm>
          <a:custGeom>
            <a:avLst/>
            <a:gdLst>
              <a:gd name="T0" fmla="*/ 507 w 533"/>
              <a:gd name="T1" fmla="*/ 0 h 292"/>
              <a:gd name="T2" fmla="*/ 480 w 533"/>
              <a:gd name="T3" fmla="*/ 26 h 292"/>
              <a:gd name="T4" fmla="*/ 481 w 533"/>
              <a:gd name="T5" fmla="*/ 27 h 292"/>
              <a:gd name="T6" fmla="*/ 266 w 533"/>
              <a:gd name="T7" fmla="*/ 240 h 292"/>
              <a:gd name="T8" fmla="*/ 52 w 533"/>
              <a:gd name="T9" fmla="*/ 26 h 292"/>
              <a:gd name="T10" fmla="*/ 0 w 533"/>
              <a:gd name="T11" fmla="*/ 26 h 292"/>
              <a:gd name="T12" fmla="*/ 266 w 533"/>
              <a:gd name="T13" fmla="*/ 292 h 292"/>
              <a:gd name="T14" fmla="*/ 533 w 533"/>
              <a:gd name="T15" fmla="*/ 26 h 292"/>
              <a:gd name="T16" fmla="*/ 507 w 533"/>
              <a:gd name="T1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3" h="292">
                <a:moveTo>
                  <a:pt x="507" y="0"/>
                </a:moveTo>
                <a:cubicBezTo>
                  <a:pt x="492" y="0"/>
                  <a:pt x="480" y="12"/>
                  <a:pt x="480" y="26"/>
                </a:cubicBezTo>
                <a:cubicBezTo>
                  <a:pt x="480" y="26"/>
                  <a:pt x="481" y="27"/>
                  <a:pt x="481" y="27"/>
                </a:cubicBezTo>
                <a:cubicBezTo>
                  <a:pt x="480" y="145"/>
                  <a:pt x="384" y="240"/>
                  <a:pt x="266" y="240"/>
                </a:cubicBezTo>
                <a:cubicBezTo>
                  <a:pt x="148" y="240"/>
                  <a:pt x="52" y="144"/>
                  <a:pt x="52" y="26"/>
                </a:cubicBezTo>
                <a:cubicBezTo>
                  <a:pt x="0" y="26"/>
                  <a:pt x="0" y="26"/>
                  <a:pt x="0" y="26"/>
                </a:cubicBezTo>
                <a:cubicBezTo>
                  <a:pt x="0" y="173"/>
                  <a:pt x="120" y="292"/>
                  <a:pt x="266" y="292"/>
                </a:cubicBezTo>
                <a:cubicBezTo>
                  <a:pt x="413" y="292"/>
                  <a:pt x="533" y="173"/>
                  <a:pt x="533" y="26"/>
                </a:cubicBezTo>
                <a:cubicBezTo>
                  <a:pt x="533" y="12"/>
                  <a:pt x="521" y="0"/>
                  <a:pt x="507" y="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Teardrop 19"/>
          <p:cNvSpPr/>
          <p:nvPr/>
        </p:nvSpPr>
        <p:spPr>
          <a:xfrm rot="13500000" flipV="1">
            <a:off x="3416919" y="1923496"/>
            <a:ext cx="935234" cy="935234"/>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ardrop 18"/>
          <p:cNvSpPr/>
          <p:nvPr/>
        </p:nvSpPr>
        <p:spPr>
          <a:xfrm rot="2700000" flipV="1">
            <a:off x="1899252" y="2005403"/>
            <a:ext cx="935234" cy="93523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ardrop 20"/>
          <p:cNvSpPr/>
          <p:nvPr/>
        </p:nvSpPr>
        <p:spPr>
          <a:xfrm rot="2700000" flipV="1">
            <a:off x="4936268" y="2005403"/>
            <a:ext cx="935234" cy="935234"/>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ardrop 22"/>
          <p:cNvSpPr/>
          <p:nvPr/>
        </p:nvSpPr>
        <p:spPr>
          <a:xfrm rot="13500000" flipV="1">
            <a:off x="6453936" y="1923496"/>
            <a:ext cx="935234" cy="935234"/>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Gráfico 8">
            <a:extLst>
              <a:ext uri="{FF2B5EF4-FFF2-40B4-BE49-F238E27FC236}">
                <a16:creationId xmlns:a16="http://schemas.microsoft.com/office/drawing/2014/main" id="{BA684973-540E-B749-8132-2641BDE019A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2959" y="2179505"/>
            <a:ext cx="541630" cy="541630"/>
          </a:xfrm>
          <a:prstGeom prst="rect">
            <a:avLst/>
          </a:prstGeom>
        </p:spPr>
      </p:pic>
      <p:pic>
        <p:nvPicPr>
          <p:cNvPr id="11" name="Gráfico 10">
            <a:extLst>
              <a:ext uri="{FF2B5EF4-FFF2-40B4-BE49-F238E27FC236}">
                <a16:creationId xmlns:a16="http://schemas.microsoft.com/office/drawing/2014/main" id="{1571ACCB-D6A0-3545-9171-EC502EB2B14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0614" y="2136361"/>
            <a:ext cx="568830" cy="568830"/>
          </a:xfrm>
          <a:prstGeom prst="rect">
            <a:avLst/>
          </a:prstGeom>
        </p:spPr>
      </p:pic>
      <p:pic>
        <p:nvPicPr>
          <p:cNvPr id="14" name="Gráfico 13">
            <a:extLst>
              <a:ext uri="{FF2B5EF4-FFF2-40B4-BE49-F238E27FC236}">
                <a16:creationId xmlns:a16="http://schemas.microsoft.com/office/drawing/2014/main" id="{FF601290-F5C0-514F-B46E-982F06CF44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1087" y="2201410"/>
            <a:ext cx="546161" cy="546161"/>
          </a:xfrm>
          <a:prstGeom prst="rect">
            <a:avLst/>
          </a:prstGeom>
        </p:spPr>
      </p:pic>
      <p:pic>
        <p:nvPicPr>
          <p:cNvPr id="16" name="Gráfico 15">
            <a:extLst>
              <a:ext uri="{FF2B5EF4-FFF2-40B4-BE49-F238E27FC236}">
                <a16:creationId xmlns:a16="http://schemas.microsoft.com/office/drawing/2014/main" id="{59C8D0C9-1712-F744-8EFF-2088927534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9400" y="2122754"/>
            <a:ext cx="605697" cy="605697"/>
          </a:xfrm>
          <a:prstGeom prst="rect">
            <a:avLst/>
          </a:prstGeom>
        </p:spPr>
      </p:pic>
      <p:sp>
        <p:nvSpPr>
          <p:cNvPr id="20" name="Title 13">
            <a:extLst>
              <a:ext uri="{FF2B5EF4-FFF2-40B4-BE49-F238E27FC236}">
                <a16:creationId xmlns:a16="http://schemas.microsoft.com/office/drawing/2014/main" id="{D6E13A84-C9DE-420E-8122-E743163CA394}"/>
              </a:ext>
            </a:extLst>
          </p:cNvPr>
          <p:cNvSpPr txBox="1">
            <a:spLocks/>
          </p:cNvSpPr>
          <p:nvPr/>
        </p:nvSpPr>
        <p:spPr>
          <a:xfrm>
            <a:off x="1" y="295149"/>
            <a:ext cx="9143999" cy="503662"/>
          </a:xfrm>
          <a:prstGeom prst="rect">
            <a:avLst/>
          </a:prstGeom>
        </p:spPr>
        <p:txBody>
          <a:bodyPr lIns="0" rIns="0" bIns="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2000" b="1">
                <a:solidFill>
                  <a:schemeClr val="tx1">
                    <a:lumMod val="50000"/>
                    <a:lumOff val="50000"/>
                  </a:schemeClr>
                </a:solidFill>
              </a:rPr>
              <a:t>Maintenance is crucial</a:t>
            </a:r>
          </a:p>
        </p:txBody>
      </p:sp>
      <p:sp>
        <p:nvSpPr>
          <p:cNvPr id="21" name="Rectangle 39">
            <a:extLst>
              <a:ext uri="{FF2B5EF4-FFF2-40B4-BE49-F238E27FC236}">
                <a16:creationId xmlns:a16="http://schemas.microsoft.com/office/drawing/2014/main" id="{111AEE99-7F70-49E5-B6A7-D2CA297FB30E}"/>
              </a:ext>
            </a:extLst>
          </p:cNvPr>
          <p:cNvSpPr/>
          <p:nvPr/>
        </p:nvSpPr>
        <p:spPr>
          <a:xfrm flipH="1">
            <a:off x="3914446" y="854109"/>
            <a:ext cx="1243797" cy="184666"/>
          </a:xfrm>
          <a:prstGeom prst="rect">
            <a:avLst/>
          </a:prstGeom>
        </p:spPr>
        <p:txBody>
          <a:bodyPr wrap="square" lIns="0" tIns="0" rIns="0" bIns="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1200">
                <a:ln w="3175">
                  <a:noFill/>
                  <a:prstDash val="sysDot"/>
                </a:ln>
                <a:solidFill>
                  <a:schemeClr val="bg1">
                    <a:lumMod val="65000"/>
                  </a:schemeClr>
                </a:solidFill>
              </a:rPr>
              <a:t>Palm &amp; Company</a:t>
            </a:r>
          </a:p>
        </p:txBody>
      </p:sp>
    </p:spTree>
    <p:extLst>
      <p:ext uri="{BB962C8B-B14F-4D97-AF65-F5344CB8AC3E}">
        <p14:creationId xmlns:p14="http://schemas.microsoft.com/office/powerpoint/2010/main" val="335665341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436357" y="2162048"/>
            <a:ext cx="1859280" cy="2107184"/>
          </a:xfrm>
          <a:prstGeom prst="roundRect">
            <a:avLst>
              <a:gd name="adj" fmla="val 7476"/>
            </a:avLst>
          </a:prstGeom>
          <a:solidFill>
            <a:schemeClr val="bg1">
              <a:lumMod val="95000"/>
            </a:schemeClr>
          </a:solidFill>
          <a:ln w="6350">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8" name="Oval 7"/>
          <p:cNvSpPr/>
          <p:nvPr/>
        </p:nvSpPr>
        <p:spPr bwMode="auto">
          <a:xfrm>
            <a:off x="964154" y="1735567"/>
            <a:ext cx="803686" cy="803686"/>
          </a:xfrm>
          <a:prstGeom prst="ellipse">
            <a:avLst/>
          </a:prstGeom>
          <a:solidFill>
            <a:schemeClr val="accent1"/>
          </a:solid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6" name="Freeform 6"/>
          <p:cNvSpPr>
            <a:spLocks/>
          </p:cNvSpPr>
          <p:nvPr/>
        </p:nvSpPr>
        <p:spPr bwMode="auto">
          <a:xfrm>
            <a:off x="1154763" y="1985357"/>
            <a:ext cx="422468" cy="304106"/>
          </a:xfrm>
          <a:custGeom>
            <a:avLst/>
            <a:gdLst>
              <a:gd name="T0" fmla="*/ 3436 w 3732"/>
              <a:gd name="T1" fmla="*/ 0 h 2687"/>
              <a:gd name="T2" fmla="*/ 3511 w 3732"/>
              <a:gd name="T3" fmla="*/ 10 h 2687"/>
              <a:gd name="T4" fmla="*/ 3582 w 3732"/>
              <a:gd name="T5" fmla="*/ 40 h 2687"/>
              <a:gd name="T6" fmla="*/ 3646 w 3732"/>
              <a:gd name="T7" fmla="*/ 87 h 2687"/>
              <a:gd name="T8" fmla="*/ 3693 w 3732"/>
              <a:gd name="T9" fmla="*/ 151 h 2687"/>
              <a:gd name="T10" fmla="*/ 3723 w 3732"/>
              <a:gd name="T11" fmla="*/ 222 h 2687"/>
              <a:gd name="T12" fmla="*/ 3732 w 3732"/>
              <a:gd name="T13" fmla="*/ 297 h 2687"/>
              <a:gd name="T14" fmla="*/ 3723 w 3732"/>
              <a:gd name="T15" fmla="*/ 371 h 2687"/>
              <a:gd name="T16" fmla="*/ 3693 w 3732"/>
              <a:gd name="T17" fmla="*/ 443 h 2687"/>
              <a:gd name="T18" fmla="*/ 3646 w 3732"/>
              <a:gd name="T19" fmla="*/ 506 h 2687"/>
              <a:gd name="T20" fmla="*/ 1521 w 3732"/>
              <a:gd name="T21" fmla="*/ 2627 h 2687"/>
              <a:gd name="T22" fmla="*/ 1454 w 3732"/>
              <a:gd name="T23" fmla="*/ 2665 h 2687"/>
              <a:gd name="T24" fmla="*/ 1381 w 3732"/>
              <a:gd name="T25" fmla="*/ 2685 h 2687"/>
              <a:gd name="T26" fmla="*/ 1305 w 3732"/>
              <a:gd name="T27" fmla="*/ 2685 h 2687"/>
              <a:gd name="T28" fmla="*/ 1231 w 3732"/>
              <a:gd name="T29" fmla="*/ 2665 h 2687"/>
              <a:gd name="T30" fmla="*/ 1164 w 3732"/>
              <a:gd name="T31" fmla="*/ 2627 h 2687"/>
              <a:gd name="T32" fmla="*/ 87 w 3732"/>
              <a:gd name="T33" fmla="*/ 1554 h 2687"/>
              <a:gd name="T34" fmla="*/ 38 w 3732"/>
              <a:gd name="T35" fmla="*/ 1490 h 2687"/>
              <a:gd name="T36" fmla="*/ 10 w 3732"/>
              <a:gd name="T37" fmla="*/ 1419 h 2687"/>
              <a:gd name="T38" fmla="*/ 0 w 3732"/>
              <a:gd name="T39" fmla="*/ 1344 h 2687"/>
              <a:gd name="T40" fmla="*/ 10 w 3732"/>
              <a:gd name="T41" fmla="*/ 1268 h 2687"/>
              <a:gd name="T42" fmla="*/ 38 w 3732"/>
              <a:gd name="T43" fmla="*/ 1198 h 2687"/>
              <a:gd name="T44" fmla="*/ 87 w 3732"/>
              <a:gd name="T45" fmla="*/ 1135 h 2687"/>
              <a:gd name="T46" fmla="*/ 149 w 3732"/>
              <a:gd name="T47" fmla="*/ 1086 h 2687"/>
              <a:gd name="T48" fmla="*/ 221 w 3732"/>
              <a:gd name="T49" fmla="*/ 1058 h 2687"/>
              <a:gd name="T50" fmla="*/ 297 w 3732"/>
              <a:gd name="T51" fmla="*/ 1047 h 2687"/>
              <a:gd name="T52" fmla="*/ 371 w 3732"/>
              <a:gd name="T53" fmla="*/ 1058 h 2687"/>
              <a:gd name="T54" fmla="*/ 443 w 3732"/>
              <a:gd name="T55" fmla="*/ 1086 h 2687"/>
              <a:gd name="T56" fmla="*/ 506 w 3732"/>
              <a:gd name="T57" fmla="*/ 1135 h 2687"/>
              <a:gd name="T58" fmla="*/ 3227 w 3732"/>
              <a:gd name="T59" fmla="*/ 87 h 2687"/>
              <a:gd name="T60" fmla="*/ 3290 w 3732"/>
              <a:gd name="T61" fmla="*/ 40 h 2687"/>
              <a:gd name="T62" fmla="*/ 3362 w 3732"/>
              <a:gd name="T63" fmla="*/ 10 h 2687"/>
              <a:gd name="T64" fmla="*/ 3436 w 3732"/>
              <a:gd name="T65" fmla="*/ 0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2" h="2687">
                <a:moveTo>
                  <a:pt x="3436" y="0"/>
                </a:moveTo>
                <a:lnTo>
                  <a:pt x="3436" y="0"/>
                </a:lnTo>
                <a:lnTo>
                  <a:pt x="3474" y="3"/>
                </a:lnTo>
                <a:lnTo>
                  <a:pt x="3511" y="10"/>
                </a:lnTo>
                <a:lnTo>
                  <a:pt x="3547" y="23"/>
                </a:lnTo>
                <a:lnTo>
                  <a:pt x="3582" y="40"/>
                </a:lnTo>
                <a:lnTo>
                  <a:pt x="3615" y="61"/>
                </a:lnTo>
                <a:lnTo>
                  <a:pt x="3646" y="87"/>
                </a:lnTo>
                <a:lnTo>
                  <a:pt x="3672" y="118"/>
                </a:lnTo>
                <a:lnTo>
                  <a:pt x="3693" y="151"/>
                </a:lnTo>
                <a:lnTo>
                  <a:pt x="3710" y="186"/>
                </a:lnTo>
                <a:lnTo>
                  <a:pt x="3723" y="222"/>
                </a:lnTo>
                <a:lnTo>
                  <a:pt x="3729" y="259"/>
                </a:lnTo>
                <a:lnTo>
                  <a:pt x="3732" y="297"/>
                </a:lnTo>
                <a:lnTo>
                  <a:pt x="3729" y="334"/>
                </a:lnTo>
                <a:lnTo>
                  <a:pt x="3723" y="371"/>
                </a:lnTo>
                <a:lnTo>
                  <a:pt x="3710" y="408"/>
                </a:lnTo>
                <a:lnTo>
                  <a:pt x="3693" y="443"/>
                </a:lnTo>
                <a:lnTo>
                  <a:pt x="3672" y="476"/>
                </a:lnTo>
                <a:lnTo>
                  <a:pt x="3646" y="506"/>
                </a:lnTo>
                <a:lnTo>
                  <a:pt x="1552" y="2601"/>
                </a:lnTo>
                <a:lnTo>
                  <a:pt x="1521" y="2627"/>
                </a:lnTo>
                <a:lnTo>
                  <a:pt x="1489" y="2649"/>
                </a:lnTo>
                <a:lnTo>
                  <a:pt x="1454" y="2665"/>
                </a:lnTo>
                <a:lnTo>
                  <a:pt x="1418" y="2678"/>
                </a:lnTo>
                <a:lnTo>
                  <a:pt x="1381" y="2685"/>
                </a:lnTo>
                <a:lnTo>
                  <a:pt x="1342" y="2687"/>
                </a:lnTo>
                <a:lnTo>
                  <a:pt x="1305" y="2685"/>
                </a:lnTo>
                <a:lnTo>
                  <a:pt x="1268" y="2678"/>
                </a:lnTo>
                <a:lnTo>
                  <a:pt x="1231" y="2665"/>
                </a:lnTo>
                <a:lnTo>
                  <a:pt x="1196" y="2649"/>
                </a:lnTo>
                <a:lnTo>
                  <a:pt x="1164" y="2627"/>
                </a:lnTo>
                <a:lnTo>
                  <a:pt x="1133" y="2601"/>
                </a:lnTo>
                <a:lnTo>
                  <a:pt x="87" y="1554"/>
                </a:lnTo>
                <a:lnTo>
                  <a:pt x="60" y="1523"/>
                </a:lnTo>
                <a:lnTo>
                  <a:pt x="38" y="1490"/>
                </a:lnTo>
                <a:lnTo>
                  <a:pt x="22" y="1455"/>
                </a:lnTo>
                <a:lnTo>
                  <a:pt x="10" y="1419"/>
                </a:lnTo>
                <a:lnTo>
                  <a:pt x="2" y="1381"/>
                </a:lnTo>
                <a:lnTo>
                  <a:pt x="0" y="1344"/>
                </a:lnTo>
                <a:lnTo>
                  <a:pt x="2" y="1306"/>
                </a:lnTo>
                <a:lnTo>
                  <a:pt x="10" y="1268"/>
                </a:lnTo>
                <a:lnTo>
                  <a:pt x="22" y="1232"/>
                </a:lnTo>
                <a:lnTo>
                  <a:pt x="38" y="1198"/>
                </a:lnTo>
                <a:lnTo>
                  <a:pt x="60" y="1165"/>
                </a:lnTo>
                <a:lnTo>
                  <a:pt x="87" y="1135"/>
                </a:lnTo>
                <a:lnTo>
                  <a:pt x="117" y="1107"/>
                </a:lnTo>
                <a:lnTo>
                  <a:pt x="149" y="1086"/>
                </a:lnTo>
                <a:lnTo>
                  <a:pt x="184" y="1069"/>
                </a:lnTo>
                <a:lnTo>
                  <a:pt x="221" y="1058"/>
                </a:lnTo>
                <a:lnTo>
                  <a:pt x="258" y="1050"/>
                </a:lnTo>
                <a:lnTo>
                  <a:pt x="297" y="1047"/>
                </a:lnTo>
                <a:lnTo>
                  <a:pt x="334" y="1050"/>
                </a:lnTo>
                <a:lnTo>
                  <a:pt x="371" y="1058"/>
                </a:lnTo>
                <a:lnTo>
                  <a:pt x="407" y="1069"/>
                </a:lnTo>
                <a:lnTo>
                  <a:pt x="443" y="1086"/>
                </a:lnTo>
                <a:lnTo>
                  <a:pt x="475" y="1107"/>
                </a:lnTo>
                <a:lnTo>
                  <a:pt x="506" y="1135"/>
                </a:lnTo>
                <a:lnTo>
                  <a:pt x="1342" y="1972"/>
                </a:lnTo>
                <a:lnTo>
                  <a:pt x="3227" y="87"/>
                </a:lnTo>
                <a:lnTo>
                  <a:pt x="3257" y="61"/>
                </a:lnTo>
                <a:lnTo>
                  <a:pt x="3290" y="40"/>
                </a:lnTo>
                <a:lnTo>
                  <a:pt x="3324" y="23"/>
                </a:lnTo>
                <a:lnTo>
                  <a:pt x="3362" y="10"/>
                </a:lnTo>
                <a:lnTo>
                  <a:pt x="3399" y="3"/>
                </a:lnTo>
                <a:lnTo>
                  <a:pt x="3436" y="0"/>
                </a:lnTo>
                <a:close/>
              </a:path>
            </a:pathLst>
          </a:custGeom>
          <a:solidFill>
            <a:schemeClr val="bg1"/>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ounded Rectangle 37"/>
          <p:cNvSpPr/>
          <p:nvPr/>
        </p:nvSpPr>
        <p:spPr bwMode="auto">
          <a:xfrm>
            <a:off x="2886181" y="2162048"/>
            <a:ext cx="1859280" cy="2107184"/>
          </a:xfrm>
          <a:prstGeom prst="roundRect">
            <a:avLst>
              <a:gd name="adj" fmla="val 7476"/>
            </a:avLst>
          </a:prstGeom>
          <a:solidFill>
            <a:schemeClr val="bg1">
              <a:lumMod val="95000"/>
            </a:schemeClr>
          </a:solidFill>
          <a:ln w="6350">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35" name="Oval 34"/>
          <p:cNvSpPr/>
          <p:nvPr/>
        </p:nvSpPr>
        <p:spPr bwMode="auto">
          <a:xfrm>
            <a:off x="3413978" y="1735567"/>
            <a:ext cx="803686" cy="803686"/>
          </a:xfrm>
          <a:prstGeom prst="ellipse">
            <a:avLst/>
          </a:prstGeom>
          <a:solidFill>
            <a:schemeClr val="accent3"/>
          </a:solid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6" name="Freeform 6"/>
          <p:cNvSpPr>
            <a:spLocks/>
          </p:cNvSpPr>
          <p:nvPr/>
        </p:nvSpPr>
        <p:spPr bwMode="auto">
          <a:xfrm>
            <a:off x="3604587" y="1985357"/>
            <a:ext cx="422468" cy="304106"/>
          </a:xfrm>
          <a:custGeom>
            <a:avLst/>
            <a:gdLst>
              <a:gd name="T0" fmla="*/ 3436 w 3732"/>
              <a:gd name="T1" fmla="*/ 0 h 2687"/>
              <a:gd name="T2" fmla="*/ 3511 w 3732"/>
              <a:gd name="T3" fmla="*/ 10 h 2687"/>
              <a:gd name="T4" fmla="*/ 3582 w 3732"/>
              <a:gd name="T5" fmla="*/ 40 h 2687"/>
              <a:gd name="T6" fmla="*/ 3646 w 3732"/>
              <a:gd name="T7" fmla="*/ 87 h 2687"/>
              <a:gd name="T8" fmla="*/ 3693 w 3732"/>
              <a:gd name="T9" fmla="*/ 151 h 2687"/>
              <a:gd name="T10" fmla="*/ 3723 w 3732"/>
              <a:gd name="T11" fmla="*/ 222 h 2687"/>
              <a:gd name="T12" fmla="*/ 3732 w 3732"/>
              <a:gd name="T13" fmla="*/ 297 h 2687"/>
              <a:gd name="T14" fmla="*/ 3723 w 3732"/>
              <a:gd name="T15" fmla="*/ 371 h 2687"/>
              <a:gd name="T16" fmla="*/ 3693 w 3732"/>
              <a:gd name="T17" fmla="*/ 443 h 2687"/>
              <a:gd name="T18" fmla="*/ 3646 w 3732"/>
              <a:gd name="T19" fmla="*/ 506 h 2687"/>
              <a:gd name="T20" fmla="*/ 1521 w 3732"/>
              <a:gd name="T21" fmla="*/ 2627 h 2687"/>
              <a:gd name="T22" fmla="*/ 1454 w 3732"/>
              <a:gd name="T23" fmla="*/ 2665 h 2687"/>
              <a:gd name="T24" fmla="*/ 1381 w 3732"/>
              <a:gd name="T25" fmla="*/ 2685 h 2687"/>
              <a:gd name="T26" fmla="*/ 1305 w 3732"/>
              <a:gd name="T27" fmla="*/ 2685 h 2687"/>
              <a:gd name="T28" fmla="*/ 1231 w 3732"/>
              <a:gd name="T29" fmla="*/ 2665 h 2687"/>
              <a:gd name="T30" fmla="*/ 1164 w 3732"/>
              <a:gd name="T31" fmla="*/ 2627 h 2687"/>
              <a:gd name="T32" fmla="*/ 87 w 3732"/>
              <a:gd name="T33" fmla="*/ 1554 h 2687"/>
              <a:gd name="T34" fmla="*/ 38 w 3732"/>
              <a:gd name="T35" fmla="*/ 1490 h 2687"/>
              <a:gd name="T36" fmla="*/ 10 w 3732"/>
              <a:gd name="T37" fmla="*/ 1419 h 2687"/>
              <a:gd name="T38" fmla="*/ 0 w 3732"/>
              <a:gd name="T39" fmla="*/ 1344 h 2687"/>
              <a:gd name="T40" fmla="*/ 10 w 3732"/>
              <a:gd name="T41" fmla="*/ 1268 h 2687"/>
              <a:gd name="T42" fmla="*/ 38 w 3732"/>
              <a:gd name="T43" fmla="*/ 1198 h 2687"/>
              <a:gd name="T44" fmla="*/ 87 w 3732"/>
              <a:gd name="T45" fmla="*/ 1135 h 2687"/>
              <a:gd name="T46" fmla="*/ 149 w 3732"/>
              <a:gd name="T47" fmla="*/ 1086 h 2687"/>
              <a:gd name="T48" fmla="*/ 221 w 3732"/>
              <a:gd name="T49" fmla="*/ 1058 h 2687"/>
              <a:gd name="T50" fmla="*/ 297 w 3732"/>
              <a:gd name="T51" fmla="*/ 1047 h 2687"/>
              <a:gd name="T52" fmla="*/ 371 w 3732"/>
              <a:gd name="T53" fmla="*/ 1058 h 2687"/>
              <a:gd name="T54" fmla="*/ 443 w 3732"/>
              <a:gd name="T55" fmla="*/ 1086 h 2687"/>
              <a:gd name="T56" fmla="*/ 506 w 3732"/>
              <a:gd name="T57" fmla="*/ 1135 h 2687"/>
              <a:gd name="T58" fmla="*/ 3227 w 3732"/>
              <a:gd name="T59" fmla="*/ 87 h 2687"/>
              <a:gd name="T60" fmla="*/ 3290 w 3732"/>
              <a:gd name="T61" fmla="*/ 40 h 2687"/>
              <a:gd name="T62" fmla="*/ 3362 w 3732"/>
              <a:gd name="T63" fmla="*/ 10 h 2687"/>
              <a:gd name="T64" fmla="*/ 3436 w 3732"/>
              <a:gd name="T65" fmla="*/ 0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2" h="2687">
                <a:moveTo>
                  <a:pt x="3436" y="0"/>
                </a:moveTo>
                <a:lnTo>
                  <a:pt x="3436" y="0"/>
                </a:lnTo>
                <a:lnTo>
                  <a:pt x="3474" y="3"/>
                </a:lnTo>
                <a:lnTo>
                  <a:pt x="3511" y="10"/>
                </a:lnTo>
                <a:lnTo>
                  <a:pt x="3547" y="23"/>
                </a:lnTo>
                <a:lnTo>
                  <a:pt x="3582" y="40"/>
                </a:lnTo>
                <a:lnTo>
                  <a:pt x="3615" y="61"/>
                </a:lnTo>
                <a:lnTo>
                  <a:pt x="3646" y="87"/>
                </a:lnTo>
                <a:lnTo>
                  <a:pt x="3672" y="118"/>
                </a:lnTo>
                <a:lnTo>
                  <a:pt x="3693" y="151"/>
                </a:lnTo>
                <a:lnTo>
                  <a:pt x="3710" y="186"/>
                </a:lnTo>
                <a:lnTo>
                  <a:pt x="3723" y="222"/>
                </a:lnTo>
                <a:lnTo>
                  <a:pt x="3729" y="259"/>
                </a:lnTo>
                <a:lnTo>
                  <a:pt x="3732" y="297"/>
                </a:lnTo>
                <a:lnTo>
                  <a:pt x="3729" y="334"/>
                </a:lnTo>
                <a:lnTo>
                  <a:pt x="3723" y="371"/>
                </a:lnTo>
                <a:lnTo>
                  <a:pt x="3710" y="408"/>
                </a:lnTo>
                <a:lnTo>
                  <a:pt x="3693" y="443"/>
                </a:lnTo>
                <a:lnTo>
                  <a:pt x="3672" y="476"/>
                </a:lnTo>
                <a:lnTo>
                  <a:pt x="3646" y="506"/>
                </a:lnTo>
                <a:lnTo>
                  <a:pt x="1552" y="2601"/>
                </a:lnTo>
                <a:lnTo>
                  <a:pt x="1521" y="2627"/>
                </a:lnTo>
                <a:lnTo>
                  <a:pt x="1489" y="2649"/>
                </a:lnTo>
                <a:lnTo>
                  <a:pt x="1454" y="2665"/>
                </a:lnTo>
                <a:lnTo>
                  <a:pt x="1418" y="2678"/>
                </a:lnTo>
                <a:lnTo>
                  <a:pt x="1381" y="2685"/>
                </a:lnTo>
                <a:lnTo>
                  <a:pt x="1342" y="2687"/>
                </a:lnTo>
                <a:lnTo>
                  <a:pt x="1305" y="2685"/>
                </a:lnTo>
                <a:lnTo>
                  <a:pt x="1268" y="2678"/>
                </a:lnTo>
                <a:lnTo>
                  <a:pt x="1231" y="2665"/>
                </a:lnTo>
                <a:lnTo>
                  <a:pt x="1196" y="2649"/>
                </a:lnTo>
                <a:lnTo>
                  <a:pt x="1164" y="2627"/>
                </a:lnTo>
                <a:lnTo>
                  <a:pt x="1133" y="2601"/>
                </a:lnTo>
                <a:lnTo>
                  <a:pt x="87" y="1554"/>
                </a:lnTo>
                <a:lnTo>
                  <a:pt x="60" y="1523"/>
                </a:lnTo>
                <a:lnTo>
                  <a:pt x="38" y="1490"/>
                </a:lnTo>
                <a:lnTo>
                  <a:pt x="22" y="1455"/>
                </a:lnTo>
                <a:lnTo>
                  <a:pt x="10" y="1419"/>
                </a:lnTo>
                <a:lnTo>
                  <a:pt x="2" y="1381"/>
                </a:lnTo>
                <a:lnTo>
                  <a:pt x="0" y="1344"/>
                </a:lnTo>
                <a:lnTo>
                  <a:pt x="2" y="1306"/>
                </a:lnTo>
                <a:lnTo>
                  <a:pt x="10" y="1268"/>
                </a:lnTo>
                <a:lnTo>
                  <a:pt x="22" y="1232"/>
                </a:lnTo>
                <a:lnTo>
                  <a:pt x="38" y="1198"/>
                </a:lnTo>
                <a:lnTo>
                  <a:pt x="60" y="1165"/>
                </a:lnTo>
                <a:lnTo>
                  <a:pt x="87" y="1135"/>
                </a:lnTo>
                <a:lnTo>
                  <a:pt x="117" y="1107"/>
                </a:lnTo>
                <a:lnTo>
                  <a:pt x="149" y="1086"/>
                </a:lnTo>
                <a:lnTo>
                  <a:pt x="184" y="1069"/>
                </a:lnTo>
                <a:lnTo>
                  <a:pt x="221" y="1058"/>
                </a:lnTo>
                <a:lnTo>
                  <a:pt x="258" y="1050"/>
                </a:lnTo>
                <a:lnTo>
                  <a:pt x="297" y="1047"/>
                </a:lnTo>
                <a:lnTo>
                  <a:pt x="334" y="1050"/>
                </a:lnTo>
                <a:lnTo>
                  <a:pt x="371" y="1058"/>
                </a:lnTo>
                <a:lnTo>
                  <a:pt x="407" y="1069"/>
                </a:lnTo>
                <a:lnTo>
                  <a:pt x="443" y="1086"/>
                </a:lnTo>
                <a:lnTo>
                  <a:pt x="475" y="1107"/>
                </a:lnTo>
                <a:lnTo>
                  <a:pt x="506" y="1135"/>
                </a:lnTo>
                <a:lnTo>
                  <a:pt x="1342" y="1972"/>
                </a:lnTo>
                <a:lnTo>
                  <a:pt x="3227" y="87"/>
                </a:lnTo>
                <a:lnTo>
                  <a:pt x="3257" y="61"/>
                </a:lnTo>
                <a:lnTo>
                  <a:pt x="3290" y="40"/>
                </a:lnTo>
                <a:lnTo>
                  <a:pt x="3324" y="23"/>
                </a:lnTo>
                <a:lnTo>
                  <a:pt x="3362" y="10"/>
                </a:lnTo>
                <a:lnTo>
                  <a:pt x="3399" y="3"/>
                </a:lnTo>
                <a:lnTo>
                  <a:pt x="3436" y="0"/>
                </a:lnTo>
                <a:close/>
              </a:path>
            </a:pathLst>
          </a:custGeom>
          <a:solidFill>
            <a:schemeClr val="bg1"/>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562421" y="2675809"/>
            <a:ext cx="1607152" cy="1590456"/>
            <a:chOff x="541021" y="3271763"/>
            <a:chExt cx="1844040" cy="1428400"/>
          </a:xfrm>
        </p:grpSpPr>
        <p:sp>
          <p:nvSpPr>
            <p:cNvPr id="21" name="TextBox 20">
              <a:extLst>
                <a:ext uri="{FF2B5EF4-FFF2-40B4-BE49-F238E27FC236}">
                  <a16:creationId xmlns:a16="http://schemas.microsoft.com/office/drawing/2014/main" id="{C94E9E17-CE0C-4A6C-8162-8727CA72AC6A}"/>
                </a:ext>
              </a:extLst>
            </p:cNvPr>
            <p:cNvSpPr txBox="1"/>
            <p:nvPr/>
          </p:nvSpPr>
          <p:spPr>
            <a:xfrm>
              <a:off x="792481" y="3271763"/>
              <a:ext cx="1341120" cy="386983"/>
            </a:xfrm>
            <a:prstGeom prst="rect">
              <a:avLst/>
            </a:prstGeom>
            <a:noFill/>
          </p:spPr>
          <p:txBody>
            <a:bodyPr wrap="square" lIns="0" tIns="0" rIns="0" bIns="0" rtlCol="0" anchor="ctr">
              <a:spAutoFit/>
            </a:bodyPr>
            <a:lstStyle/>
            <a:p>
              <a:pPr algn="ctr"/>
              <a:r>
                <a:rPr lang="en-US" sz="1400" b="1" dirty="0">
                  <a:solidFill>
                    <a:schemeClr val="accent1"/>
                  </a:solidFill>
                </a:rPr>
                <a:t>Business Insights</a:t>
              </a:r>
            </a:p>
          </p:txBody>
        </p:sp>
        <p:sp>
          <p:nvSpPr>
            <p:cNvPr id="22" name="TextBox 21">
              <a:extLst>
                <a:ext uri="{FF2B5EF4-FFF2-40B4-BE49-F238E27FC236}">
                  <a16:creationId xmlns:a16="http://schemas.microsoft.com/office/drawing/2014/main" id="{9F589BD1-02AC-499C-AE2C-665F63148137}"/>
                </a:ext>
              </a:extLst>
            </p:cNvPr>
            <p:cNvSpPr txBox="1"/>
            <p:nvPr/>
          </p:nvSpPr>
          <p:spPr>
            <a:xfrm>
              <a:off x="541021" y="3626343"/>
              <a:ext cx="1844040" cy="1073820"/>
            </a:xfrm>
            <a:prstGeom prst="rect">
              <a:avLst/>
            </a:prstGeom>
            <a:noFill/>
          </p:spPr>
          <p:txBody>
            <a:bodyPr wrap="square" lIns="0" tIns="0" rIns="0" bIns="0" rtlCol="0" anchor="ctr">
              <a:spAutoFit/>
            </a:bodyPr>
            <a:lstStyle/>
            <a:p>
              <a:pPr algn="ctr">
                <a:lnSpc>
                  <a:spcPct val="150000"/>
                </a:lnSpc>
              </a:pPr>
              <a:r>
                <a:rPr lang="en-US" sz="1200" dirty="0">
                  <a:solidFill>
                    <a:schemeClr val="tx1">
                      <a:lumMod val="95000"/>
                      <a:lumOff val="5000"/>
                    </a:schemeClr>
                  </a:solidFill>
                </a:rPr>
                <a:t>Through our exploratory data analysis useful insights were found.</a:t>
              </a:r>
            </a:p>
          </p:txBody>
        </p:sp>
      </p:grpSp>
      <p:grpSp>
        <p:nvGrpSpPr>
          <p:cNvPr id="23" name="Group 22"/>
          <p:cNvGrpSpPr/>
          <p:nvPr/>
        </p:nvGrpSpPr>
        <p:grpSpPr>
          <a:xfrm>
            <a:off x="3012245" y="2795037"/>
            <a:ext cx="1607152" cy="1266396"/>
            <a:chOff x="541021" y="3249811"/>
            <a:chExt cx="1844040" cy="1266396"/>
          </a:xfrm>
        </p:grpSpPr>
        <p:sp>
          <p:nvSpPr>
            <p:cNvPr id="24" name="TextBox 23">
              <a:extLst>
                <a:ext uri="{FF2B5EF4-FFF2-40B4-BE49-F238E27FC236}">
                  <a16:creationId xmlns:a16="http://schemas.microsoft.com/office/drawing/2014/main" id="{C94E9E17-CE0C-4A6C-8162-8727CA72AC6A}"/>
                </a:ext>
              </a:extLst>
            </p:cNvPr>
            <p:cNvSpPr txBox="1"/>
            <p:nvPr/>
          </p:nvSpPr>
          <p:spPr>
            <a:xfrm>
              <a:off x="792481" y="3249811"/>
              <a:ext cx="1341120" cy="430887"/>
            </a:xfrm>
            <a:prstGeom prst="rect">
              <a:avLst/>
            </a:prstGeom>
            <a:noFill/>
          </p:spPr>
          <p:txBody>
            <a:bodyPr wrap="square" lIns="0" tIns="0" rIns="0" bIns="0" rtlCol="0" anchor="ctr">
              <a:spAutoFit/>
            </a:bodyPr>
            <a:lstStyle/>
            <a:p>
              <a:pPr algn="ctr"/>
              <a:r>
                <a:rPr lang="en-US" sz="1400" b="1" dirty="0">
                  <a:solidFill>
                    <a:schemeClr val="accent3"/>
                  </a:solidFill>
                </a:rPr>
                <a:t>Predict Services</a:t>
              </a:r>
            </a:p>
          </p:txBody>
        </p:sp>
        <p:sp>
          <p:nvSpPr>
            <p:cNvPr id="25" name="TextBox 24">
              <a:extLst>
                <a:ext uri="{FF2B5EF4-FFF2-40B4-BE49-F238E27FC236}">
                  <a16:creationId xmlns:a16="http://schemas.microsoft.com/office/drawing/2014/main" id="{9F589BD1-02AC-499C-AE2C-665F63148137}"/>
                </a:ext>
              </a:extLst>
            </p:cNvPr>
            <p:cNvSpPr txBox="1"/>
            <p:nvPr/>
          </p:nvSpPr>
          <p:spPr>
            <a:xfrm>
              <a:off x="541021" y="3719386"/>
              <a:ext cx="1844040" cy="796821"/>
            </a:xfrm>
            <a:prstGeom prst="rect">
              <a:avLst/>
            </a:prstGeom>
            <a:noFill/>
          </p:spPr>
          <p:txBody>
            <a:bodyPr wrap="square" lIns="0" tIns="0" rIns="0" bIns="0" rtlCol="0" anchor="ctr">
              <a:spAutoFit/>
            </a:bodyPr>
            <a:lstStyle/>
            <a:p>
              <a:pPr algn="ctr">
                <a:lnSpc>
                  <a:spcPct val="150000"/>
                </a:lnSpc>
              </a:pPr>
              <a:r>
                <a:rPr lang="en-US" sz="1200" dirty="0">
                  <a:solidFill>
                    <a:schemeClr val="tx1">
                      <a:lumMod val="95000"/>
                      <a:lumOff val="5000"/>
                    </a:schemeClr>
                  </a:solidFill>
                </a:rPr>
                <a:t>12 - 13 % deviation (in several iterations) from the actual prediction  </a:t>
              </a:r>
            </a:p>
          </p:txBody>
        </p:sp>
      </p:grpSp>
      <p:sp>
        <p:nvSpPr>
          <p:cNvPr id="26" name="Text Placeholder 1">
            <a:extLst>
              <a:ext uri="{FF2B5EF4-FFF2-40B4-BE49-F238E27FC236}">
                <a16:creationId xmlns:a16="http://schemas.microsoft.com/office/drawing/2014/main" id="{1488E6F4-59F7-445D-9F6D-D8C194ED0764}"/>
              </a:ext>
            </a:extLst>
          </p:cNvPr>
          <p:cNvSpPr>
            <a:spLocks noGrp="1"/>
          </p:cNvSpPr>
          <p:nvPr>
            <p:ph type="body" sz="half" idx="2"/>
          </p:nvPr>
        </p:nvSpPr>
        <p:spPr>
          <a:xfrm>
            <a:off x="381000" y="883820"/>
            <a:ext cx="8368363" cy="173255"/>
          </a:xfrm>
        </p:spPr>
        <p:txBody>
          <a:bodyPr/>
          <a:lstStyle/>
          <a:p>
            <a:r>
              <a:rPr lang="en-US"/>
              <a:t>Palm &amp; Company</a:t>
            </a:r>
          </a:p>
        </p:txBody>
      </p:sp>
      <p:sp>
        <p:nvSpPr>
          <p:cNvPr id="27" name="Title 2">
            <a:extLst>
              <a:ext uri="{FF2B5EF4-FFF2-40B4-BE49-F238E27FC236}">
                <a16:creationId xmlns:a16="http://schemas.microsoft.com/office/drawing/2014/main" id="{CD0B2E34-F75E-4A63-A485-3A12EB01F7EE}"/>
              </a:ext>
            </a:extLst>
          </p:cNvPr>
          <p:cNvSpPr>
            <a:spLocks noGrp="1"/>
          </p:cNvSpPr>
          <p:nvPr>
            <p:ph type="title"/>
          </p:nvPr>
        </p:nvSpPr>
        <p:spPr>
          <a:xfrm>
            <a:off x="381000" y="341313"/>
            <a:ext cx="8368363" cy="495383"/>
          </a:xfrm>
        </p:spPr>
        <p:txBody>
          <a:bodyPr/>
          <a:lstStyle/>
          <a:p>
            <a:r>
              <a:rPr lang="en-US" sz="2000" b="1">
                <a:latin typeface="+mn-lt"/>
                <a:ea typeface="+mn-ea"/>
                <a:cs typeface="+mn-cs"/>
              </a:rPr>
              <a:t>Our evaluation</a:t>
            </a:r>
          </a:p>
        </p:txBody>
      </p:sp>
      <p:sp>
        <p:nvSpPr>
          <p:cNvPr id="28" name="Rounded Rectangle 6">
            <a:extLst>
              <a:ext uri="{FF2B5EF4-FFF2-40B4-BE49-F238E27FC236}">
                <a16:creationId xmlns:a16="http://schemas.microsoft.com/office/drawing/2014/main" id="{028B9124-617D-45EE-A7FE-D43E5C57DFEC}"/>
              </a:ext>
            </a:extLst>
          </p:cNvPr>
          <p:cNvSpPr/>
          <p:nvPr/>
        </p:nvSpPr>
        <p:spPr bwMode="auto">
          <a:xfrm>
            <a:off x="5718401" y="2147821"/>
            <a:ext cx="2522938" cy="2117079"/>
          </a:xfrm>
          <a:prstGeom prst="roundRect">
            <a:avLst>
              <a:gd name="adj" fmla="val 7476"/>
            </a:avLst>
          </a:prstGeom>
          <a:solidFill>
            <a:schemeClr val="bg1">
              <a:lumMod val="95000"/>
            </a:schemeClr>
          </a:solidFill>
          <a:ln w="6350">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2" name="TextBox 1">
            <a:extLst>
              <a:ext uri="{FF2B5EF4-FFF2-40B4-BE49-F238E27FC236}">
                <a16:creationId xmlns:a16="http://schemas.microsoft.com/office/drawing/2014/main" id="{C110017A-3546-45F3-A3BD-8AF3BDCE0E8D}"/>
              </a:ext>
            </a:extLst>
          </p:cNvPr>
          <p:cNvSpPr txBox="1"/>
          <p:nvPr/>
        </p:nvSpPr>
        <p:spPr>
          <a:xfrm>
            <a:off x="6201718" y="2354907"/>
            <a:ext cx="1567156" cy="430887"/>
          </a:xfrm>
          <a:prstGeom prst="rect">
            <a:avLst/>
          </a:prstGeom>
          <a:noFill/>
        </p:spPr>
        <p:txBody>
          <a:bodyPr wrap="square" lIns="0" tIns="0" rIns="0" bIns="0" rtlCol="0" anchor="ctr">
            <a:spAutoFit/>
          </a:bodyPr>
          <a:lstStyle/>
          <a:p>
            <a:pPr algn="ctr"/>
            <a:r>
              <a:rPr lang="en-US" sz="1400" b="1" dirty="0">
                <a:solidFill>
                  <a:schemeClr val="accent2"/>
                </a:solidFill>
              </a:rPr>
              <a:t>Still a good model?</a:t>
            </a:r>
          </a:p>
        </p:txBody>
      </p:sp>
      <p:sp>
        <p:nvSpPr>
          <p:cNvPr id="3" name="TextBox 2">
            <a:extLst>
              <a:ext uri="{FF2B5EF4-FFF2-40B4-BE49-F238E27FC236}">
                <a16:creationId xmlns:a16="http://schemas.microsoft.com/office/drawing/2014/main" id="{F586C3F4-235B-4349-A6FE-C67B4C493D50}"/>
              </a:ext>
            </a:extLst>
          </p:cNvPr>
          <p:cNvSpPr txBox="1"/>
          <p:nvPr/>
        </p:nvSpPr>
        <p:spPr>
          <a:xfrm>
            <a:off x="5831645" y="2640738"/>
            <a:ext cx="2308538" cy="1581651"/>
          </a:xfrm>
          <a:prstGeom prst="rect">
            <a:avLst/>
          </a:prstGeom>
          <a:noFill/>
        </p:spPr>
        <p:txBody>
          <a:bodyPr wrap="square" lIns="0" tIns="0" rIns="0" bIns="0" rtlCol="0" anchor="ctr">
            <a:spAutoFit/>
          </a:bodyPr>
          <a:lstStyle/>
          <a:p>
            <a:pPr algn="ctr">
              <a:lnSpc>
                <a:spcPct val="150000"/>
              </a:lnSpc>
            </a:pPr>
            <a:endParaRPr lang="en-US" sz="1000">
              <a:solidFill>
                <a:schemeClr val="tx1">
                  <a:lumMod val="95000"/>
                  <a:lumOff val="5000"/>
                </a:schemeClr>
              </a:solidFill>
            </a:endParaRPr>
          </a:p>
          <a:p>
            <a:pPr marL="171450" indent="-171450" algn="ctr">
              <a:lnSpc>
                <a:spcPct val="150000"/>
              </a:lnSpc>
              <a:buFont typeface="Arial"/>
              <a:buChar char="•"/>
            </a:pPr>
            <a:r>
              <a:rPr lang="en-US" sz="1200" dirty="0">
                <a:solidFill>
                  <a:schemeClr val="tx1">
                    <a:lumMod val="95000"/>
                    <a:lumOff val="5000"/>
                  </a:schemeClr>
                </a:solidFill>
              </a:rPr>
              <a:t>Test data (2019) could have been not a "normal" year</a:t>
            </a:r>
          </a:p>
          <a:p>
            <a:pPr marL="171450" indent="-171450" algn="ctr">
              <a:lnSpc>
                <a:spcPct val="150000"/>
              </a:lnSpc>
              <a:buFont typeface="Arial"/>
              <a:buChar char="•"/>
            </a:pPr>
            <a:r>
              <a:rPr lang="en-US" sz="1200" dirty="0">
                <a:solidFill>
                  <a:schemeClr val="tx1">
                    <a:lumMod val="95000"/>
                    <a:lumOff val="5000"/>
                  </a:schemeClr>
                </a:solidFill>
              </a:rPr>
              <a:t>less time in advance to do prediction</a:t>
            </a:r>
          </a:p>
          <a:p>
            <a:pPr marL="171450" indent="-171450" algn="ctr">
              <a:lnSpc>
                <a:spcPct val="150000"/>
              </a:lnSpc>
              <a:buFont typeface="Arial"/>
              <a:buChar char="•"/>
            </a:pPr>
            <a:r>
              <a:rPr lang="en-US" sz="1200" dirty="0">
                <a:solidFill>
                  <a:schemeClr val="tx1">
                    <a:lumMod val="95000"/>
                    <a:lumOff val="5000"/>
                  </a:schemeClr>
                </a:solidFill>
              </a:rPr>
              <a:t>more data cause better results</a:t>
            </a:r>
          </a:p>
        </p:txBody>
      </p:sp>
    </p:spTree>
    <p:extLst>
      <p:ext uri="{BB962C8B-B14F-4D97-AF65-F5344CB8AC3E}">
        <p14:creationId xmlns:p14="http://schemas.microsoft.com/office/powerpoint/2010/main" val="160637283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bwMode="auto">
          <a:xfrm flipH="1">
            <a:off x="3607933" y="1964"/>
            <a:ext cx="2656800" cy="5143500"/>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bg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6" name="Freeform 25"/>
          <p:cNvSpPr/>
          <p:nvPr/>
        </p:nvSpPr>
        <p:spPr bwMode="auto">
          <a:xfrm flipH="1">
            <a:off x="4194000" y="0"/>
            <a:ext cx="4950000" cy="5143500"/>
          </a:xfrm>
          <a:custGeom>
            <a:avLst/>
            <a:gdLst>
              <a:gd name="connsiteX0" fmla="*/ 0 w 4948690"/>
              <a:gd name="connsiteY0" fmla="*/ 0 h 5143500"/>
              <a:gd name="connsiteX1" fmla="*/ 2037209 w 4948690"/>
              <a:gd name="connsiteY1" fmla="*/ 0 h 5143500"/>
              <a:gd name="connsiteX2" fmla="*/ 2133600 w 4948690"/>
              <a:gd name="connsiteY2" fmla="*/ 0 h 5143500"/>
              <a:gd name="connsiteX3" fmla="*/ 2559936 w 4948690"/>
              <a:gd name="connsiteY3" fmla="*/ 0 h 5143500"/>
              <a:gd name="connsiteX4" fmla="*/ 3147911 w 4948690"/>
              <a:gd name="connsiteY4" fmla="*/ 0 h 5143500"/>
              <a:gd name="connsiteX5" fmla="*/ 3740186 w 4948690"/>
              <a:gd name="connsiteY5" fmla="*/ 0 h 5143500"/>
              <a:gd name="connsiteX6" fmla="*/ 3987007 w 4948690"/>
              <a:gd name="connsiteY6" fmla="*/ 0 h 5143500"/>
              <a:gd name="connsiteX7" fmla="*/ 4516989 w 4948690"/>
              <a:gd name="connsiteY7" fmla="*/ 0 h 5143500"/>
              <a:gd name="connsiteX8" fmla="*/ 4948690 w 4948690"/>
              <a:gd name="connsiteY8" fmla="*/ 0 h 5143500"/>
              <a:gd name="connsiteX9" fmla="*/ 2928698 w 4948690"/>
              <a:gd name="connsiteY9" fmla="*/ 5038166 h 5143500"/>
              <a:gd name="connsiteX10" fmla="*/ 2885575 w 4948690"/>
              <a:gd name="connsiteY10" fmla="*/ 5143500 h 5143500"/>
              <a:gd name="connsiteX11" fmla="*/ 2701308 w 4948690"/>
              <a:gd name="connsiteY11" fmla="*/ 5143500 h 5143500"/>
              <a:gd name="connsiteX12" fmla="*/ 2453874 w 4948690"/>
              <a:gd name="connsiteY12" fmla="*/ 5143500 h 5143500"/>
              <a:gd name="connsiteX13" fmla="*/ 2411886 w 4948690"/>
              <a:gd name="connsiteY13" fmla="*/ 5143500 h 5143500"/>
              <a:gd name="connsiteX14" fmla="*/ 2293300 w 4948690"/>
              <a:gd name="connsiteY14" fmla="*/ 5143500 h 5143500"/>
              <a:gd name="connsiteX15" fmla="*/ 2269607 w 4948690"/>
              <a:gd name="connsiteY15" fmla="*/ 5143500 h 5143500"/>
              <a:gd name="connsiteX16" fmla="*/ 1980185 w 4948690"/>
              <a:gd name="connsiteY16" fmla="*/ 5143500 h 5143500"/>
              <a:gd name="connsiteX17" fmla="*/ 1923893 w 4948690"/>
              <a:gd name="connsiteY17" fmla="*/ 5143500 h 5143500"/>
              <a:gd name="connsiteX18" fmla="*/ 1861600 w 4948690"/>
              <a:gd name="connsiteY18" fmla="*/ 5143500 h 5143500"/>
              <a:gd name="connsiteX19" fmla="*/ 1739625 w 4948690"/>
              <a:gd name="connsiteY19" fmla="*/ 5143500 h 5143500"/>
              <a:gd name="connsiteX20" fmla="*/ 1677071 w 4948690"/>
              <a:gd name="connsiteY20" fmla="*/ 5143500 h 5143500"/>
              <a:gd name="connsiteX21" fmla="*/ 1492804 w 4948690"/>
              <a:gd name="connsiteY21" fmla="*/ 5143500 h 5143500"/>
              <a:gd name="connsiteX22" fmla="*/ 1450203 w 4948690"/>
              <a:gd name="connsiteY22" fmla="*/ 5143500 h 5143500"/>
              <a:gd name="connsiteX23" fmla="*/ 1331618 w 4948690"/>
              <a:gd name="connsiteY23" fmla="*/ 5143500 h 5143500"/>
              <a:gd name="connsiteX24" fmla="*/ 1203382 w 4948690"/>
              <a:gd name="connsiteY24" fmla="*/ 5143500 h 5143500"/>
              <a:gd name="connsiteX25" fmla="*/ 1089096 w 4948690"/>
              <a:gd name="connsiteY25" fmla="*/ 5143500 h 5143500"/>
              <a:gd name="connsiteX26" fmla="*/ 1084796 w 4948690"/>
              <a:gd name="connsiteY26" fmla="*/ 5143500 h 5143500"/>
              <a:gd name="connsiteX27" fmla="*/ 904829 w 4948690"/>
              <a:gd name="connsiteY27" fmla="*/ 5143500 h 5143500"/>
              <a:gd name="connsiteX28" fmla="*/ 615407 w 4948690"/>
              <a:gd name="connsiteY28" fmla="*/ 5143500 h 5143500"/>
              <a:gd name="connsiteX29" fmla="*/ 566370 w 4948690"/>
              <a:gd name="connsiteY29" fmla="*/ 5143500 h 5143500"/>
              <a:gd name="connsiteX30" fmla="*/ 496821 w 4948690"/>
              <a:gd name="connsiteY30" fmla="*/ 5143500 h 5143500"/>
              <a:gd name="connsiteX31" fmla="*/ 382103 w 4948690"/>
              <a:gd name="connsiteY31" fmla="*/ 5143500 h 5143500"/>
              <a:gd name="connsiteX32" fmla="*/ 92681 w 4948690"/>
              <a:gd name="connsiteY32" fmla="*/ 5143500 h 5143500"/>
              <a:gd name="connsiteX33" fmla="*/ 26393 w 4948690"/>
              <a:gd name="connsiteY33" fmla="*/ 5143500 h 5143500"/>
              <a:gd name="connsiteX34" fmla="*/ 0 w 4948690"/>
              <a:gd name="connsiteY34" fmla="*/ 5143500 h 5143500"/>
              <a:gd name="connsiteX35" fmla="*/ 0 w 4948690"/>
              <a:gd name="connsiteY35" fmla="*/ 2469327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948690" h="5143500">
                <a:moveTo>
                  <a:pt x="0" y="0"/>
                </a:moveTo>
                <a:lnTo>
                  <a:pt x="2037209" y="0"/>
                </a:lnTo>
                <a:lnTo>
                  <a:pt x="2133600" y="0"/>
                </a:lnTo>
                <a:lnTo>
                  <a:pt x="2559936" y="0"/>
                </a:lnTo>
                <a:lnTo>
                  <a:pt x="3147911" y="0"/>
                </a:lnTo>
                <a:lnTo>
                  <a:pt x="3740186" y="0"/>
                </a:lnTo>
                <a:lnTo>
                  <a:pt x="3987007" y="0"/>
                </a:lnTo>
                <a:lnTo>
                  <a:pt x="4516989" y="0"/>
                </a:lnTo>
                <a:lnTo>
                  <a:pt x="4948690" y="0"/>
                </a:lnTo>
                <a:lnTo>
                  <a:pt x="2928698" y="5038166"/>
                </a:lnTo>
                <a:lnTo>
                  <a:pt x="2885575" y="5143500"/>
                </a:lnTo>
                <a:lnTo>
                  <a:pt x="2701308" y="5143500"/>
                </a:lnTo>
                <a:lnTo>
                  <a:pt x="2453874" y="5143500"/>
                </a:lnTo>
                <a:lnTo>
                  <a:pt x="2411886" y="5143500"/>
                </a:lnTo>
                <a:lnTo>
                  <a:pt x="2293300" y="5143500"/>
                </a:lnTo>
                <a:lnTo>
                  <a:pt x="2269607" y="5143500"/>
                </a:lnTo>
                <a:lnTo>
                  <a:pt x="1980185" y="5143500"/>
                </a:lnTo>
                <a:lnTo>
                  <a:pt x="1923893" y="5143500"/>
                </a:lnTo>
                <a:lnTo>
                  <a:pt x="1861600" y="5143500"/>
                </a:lnTo>
                <a:lnTo>
                  <a:pt x="1739625" y="5143500"/>
                </a:lnTo>
                <a:lnTo>
                  <a:pt x="1677071" y="5143500"/>
                </a:lnTo>
                <a:lnTo>
                  <a:pt x="1492804" y="5143500"/>
                </a:lnTo>
                <a:lnTo>
                  <a:pt x="1450203" y="5143500"/>
                </a:lnTo>
                <a:lnTo>
                  <a:pt x="1331618" y="5143500"/>
                </a:lnTo>
                <a:lnTo>
                  <a:pt x="1203382" y="5143500"/>
                </a:lnTo>
                <a:lnTo>
                  <a:pt x="1089096" y="5143500"/>
                </a:lnTo>
                <a:lnTo>
                  <a:pt x="1084796" y="5143500"/>
                </a:lnTo>
                <a:lnTo>
                  <a:pt x="904829" y="5143500"/>
                </a:lnTo>
                <a:lnTo>
                  <a:pt x="615407" y="5143500"/>
                </a:lnTo>
                <a:lnTo>
                  <a:pt x="566370" y="5143500"/>
                </a:lnTo>
                <a:lnTo>
                  <a:pt x="496821" y="5143500"/>
                </a:lnTo>
                <a:lnTo>
                  <a:pt x="382103" y="5143500"/>
                </a:lnTo>
                <a:lnTo>
                  <a:pt x="92681" y="5143500"/>
                </a:lnTo>
                <a:lnTo>
                  <a:pt x="26393" y="5143500"/>
                </a:lnTo>
                <a:lnTo>
                  <a:pt x="0" y="5143500"/>
                </a:lnTo>
                <a:lnTo>
                  <a:pt x="0" y="2469327"/>
                </a:lnTo>
                <a:close/>
              </a:path>
            </a:pathLst>
          </a:custGeom>
          <a:gradFill flip="none" rotWithShape="1">
            <a:gsLst>
              <a:gs pos="0">
                <a:schemeClr val="accent1">
                  <a:alpha val="80000"/>
                </a:schemeClr>
              </a:gs>
              <a:gs pos="50000">
                <a:schemeClr val="accent2">
                  <a:alpha val="80000"/>
                </a:schemeClr>
              </a:gs>
              <a:gs pos="100000">
                <a:schemeClr val="accent3">
                  <a:alpha val="80000"/>
                </a:schemeClr>
              </a:gs>
            </a:gsLst>
            <a:lin ang="2700000" scaled="1"/>
            <a:tileRect/>
          </a:gradFill>
          <a:ln w="9525">
            <a:noFill/>
            <a:round/>
            <a:headEnd/>
            <a:tailEnd/>
          </a:ln>
          <a:effectLst>
            <a:outerShdw blurRad="50800" dist="38100" dir="18900000" algn="b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BFF5AEDA-888F-411C-94AB-805B9B18BFEE}"/>
              </a:ext>
            </a:extLst>
          </p:cNvPr>
          <p:cNvSpPr/>
          <p:nvPr/>
        </p:nvSpPr>
        <p:spPr>
          <a:xfrm>
            <a:off x="3110198" y="305100"/>
            <a:ext cx="896442" cy="90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12">
            <a:extLst>
              <a:ext uri="{FF2B5EF4-FFF2-40B4-BE49-F238E27FC236}">
                <a16:creationId xmlns:a16="http://schemas.microsoft.com/office/drawing/2014/main" id="{16A15FA5-3AE7-4CB6-A687-D445A7464D44}"/>
              </a:ext>
            </a:extLst>
          </p:cNvPr>
          <p:cNvSpPr/>
          <p:nvPr/>
        </p:nvSpPr>
        <p:spPr>
          <a:xfrm>
            <a:off x="3645899" y="1513800"/>
            <a:ext cx="896442" cy="90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13">
            <a:extLst>
              <a:ext uri="{FF2B5EF4-FFF2-40B4-BE49-F238E27FC236}">
                <a16:creationId xmlns:a16="http://schemas.microsoft.com/office/drawing/2014/main" id="{07AF5719-825E-45D8-8FD6-DB7CA1027C73}"/>
              </a:ext>
            </a:extLst>
          </p:cNvPr>
          <p:cNvSpPr/>
          <p:nvPr/>
        </p:nvSpPr>
        <p:spPr>
          <a:xfrm>
            <a:off x="4121192" y="2726100"/>
            <a:ext cx="896442" cy="90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Oval 14">
            <a:extLst>
              <a:ext uri="{FF2B5EF4-FFF2-40B4-BE49-F238E27FC236}">
                <a16:creationId xmlns:a16="http://schemas.microsoft.com/office/drawing/2014/main" id="{D8D50D5D-D601-4561-B998-264EF5B503AC}"/>
              </a:ext>
            </a:extLst>
          </p:cNvPr>
          <p:cNvSpPr/>
          <p:nvPr/>
        </p:nvSpPr>
        <p:spPr>
          <a:xfrm>
            <a:off x="4611256" y="3934800"/>
            <a:ext cx="896442" cy="90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TextBox 16">
            <a:extLst>
              <a:ext uri="{FF2B5EF4-FFF2-40B4-BE49-F238E27FC236}">
                <a16:creationId xmlns:a16="http://schemas.microsoft.com/office/drawing/2014/main" id="{07014289-1759-4077-A87C-40754B08D002}"/>
              </a:ext>
            </a:extLst>
          </p:cNvPr>
          <p:cNvSpPr txBox="1"/>
          <p:nvPr/>
        </p:nvSpPr>
        <p:spPr>
          <a:xfrm>
            <a:off x="5001370" y="1048256"/>
            <a:ext cx="3820266" cy="1169551"/>
          </a:xfrm>
          <a:prstGeom prst="rect">
            <a:avLst/>
          </a:prstGeom>
          <a:noFill/>
        </p:spPr>
        <p:txBody>
          <a:bodyPr wrap="square" lIns="0" tIns="0" rIns="0" bIns="0" rtlCol="0" anchor="ctr">
            <a:spAutoFit/>
          </a:bodyPr>
          <a:lstStyle/>
          <a:p>
            <a:pPr algn="r"/>
            <a:r>
              <a:rPr lang="en-US" sz="4800" b="1">
                <a:solidFill>
                  <a:schemeClr val="bg1"/>
                </a:solidFill>
                <a:effectLst>
                  <a:innerShdw blurRad="63500" dist="50800" dir="18900000">
                    <a:prstClr val="black">
                      <a:alpha val="50000"/>
                    </a:prstClr>
                  </a:innerShdw>
                </a:effectLst>
              </a:rPr>
              <a:t>Conclusion</a:t>
            </a:r>
          </a:p>
          <a:p>
            <a:pPr algn="r"/>
            <a:r>
              <a:rPr lang="en-US" sz="2800">
                <a:ln w="19050" cap="rnd">
                  <a:noFill/>
                  <a:prstDash val="solid"/>
                </a:ln>
                <a:solidFill>
                  <a:schemeClr val="bg1"/>
                </a:solidFill>
                <a:effectLst>
                  <a:innerShdw blurRad="63500" dist="50800" dir="18900000">
                    <a:prstClr val="black">
                      <a:alpha val="50000"/>
                    </a:prstClr>
                  </a:innerShdw>
                </a:effectLst>
              </a:rPr>
              <a:t>Demand Forecasting</a:t>
            </a:r>
          </a:p>
        </p:txBody>
      </p:sp>
      <p:sp>
        <p:nvSpPr>
          <p:cNvPr id="5" name="TextBox 4">
            <a:extLst>
              <a:ext uri="{FF2B5EF4-FFF2-40B4-BE49-F238E27FC236}">
                <a16:creationId xmlns:a16="http://schemas.microsoft.com/office/drawing/2014/main" id="{2C5C0B2F-B31F-42FB-A53E-961CB922EC13}"/>
              </a:ext>
            </a:extLst>
          </p:cNvPr>
          <p:cNvSpPr txBox="1"/>
          <p:nvPr/>
        </p:nvSpPr>
        <p:spPr>
          <a:xfrm>
            <a:off x="1134786" y="1748357"/>
            <a:ext cx="2052084" cy="523220"/>
          </a:xfrm>
          <a:prstGeom prst="rect">
            <a:avLst/>
          </a:prstGeom>
          <a:noFill/>
        </p:spPr>
        <p:txBody>
          <a:bodyPr wrap="square" rtlCol="0">
            <a:spAutoFit/>
          </a:bodyPr>
          <a:lstStyle/>
          <a:p>
            <a:r>
              <a:rPr lang="pt-PT" sz="1400" b="1">
                <a:solidFill>
                  <a:schemeClr val="bg1">
                    <a:lumMod val="50000"/>
                  </a:schemeClr>
                </a:solidFill>
              </a:rPr>
              <a:t>Satisfying solution for demand forecasting</a:t>
            </a:r>
          </a:p>
        </p:txBody>
      </p:sp>
      <p:sp>
        <p:nvSpPr>
          <p:cNvPr id="19" name="TextBox 18">
            <a:extLst>
              <a:ext uri="{FF2B5EF4-FFF2-40B4-BE49-F238E27FC236}">
                <a16:creationId xmlns:a16="http://schemas.microsoft.com/office/drawing/2014/main" id="{04CACBBD-FC89-4226-89F2-AE5BE518526E}"/>
              </a:ext>
            </a:extLst>
          </p:cNvPr>
          <p:cNvSpPr txBox="1"/>
          <p:nvPr/>
        </p:nvSpPr>
        <p:spPr>
          <a:xfrm>
            <a:off x="1134786" y="3045295"/>
            <a:ext cx="2473146" cy="307777"/>
          </a:xfrm>
          <a:prstGeom prst="rect">
            <a:avLst/>
          </a:prstGeom>
          <a:noFill/>
        </p:spPr>
        <p:txBody>
          <a:bodyPr wrap="square" rtlCol="0">
            <a:spAutoFit/>
          </a:bodyPr>
          <a:lstStyle/>
          <a:p>
            <a:r>
              <a:rPr lang="pt-PT" sz="1400" b="1">
                <a:solidFill>
                  <a:schemeClr val="bg1">
                    <a:lumMod val="50000"/>
                  </a:schemeClr>
                </a:solidFill>
              </a:rPr>
              <a:t>Better planning capability</a:t>
            </a:r>
          </a:p>
        </p:txBody>
      </p:sp>
      <p:sp>
        <p:nvSpPr>
          <p:cNvPr id="20" name="TextBox 19">
            <a:extLst>
              <a:ext uri="{FF2B5EF4-FFF2-40B4-BE49-F238E27FC236}">
                <a16:creationId xmlns:a16="http://schemas.microsoft.com/office/drawing/2014/main" id="{4F6D7D78-FED3-4388-B4EC-352DFCABEC48}"/>
              </a:ext>
            </a:extLst>
          </p:cNvPr>
          <p:cNvSpPr txBox="1"/>
          <p:nvPr/>
        </p:nvSpPr>
        <p:spPr>
          <a:xfrm>
            <a:off x="1134785" y="624295"/>
            <a:ext cx="1983600" cy="307777"/>
          </a:xfrm>
          <a:prstGeom prst="rect">
            <a:avLst/>
          </a:prstGeom>
          <a:noFill/>
        </p:spPr>
        <p:txBody>
          <a:bodyPr wrap="square" rtlCol="0">
            <a:spAutoFit/>
          </a:bodyPr>
          <a:lstStyle/>
          <a:p>
            <a:r>
              <a:rPr lang="pt-PT" sz="1400" b="1">
                <a:solidFill>
                  <a:schemeClr val="bg1">
                    <a:lumMod val="50000"/>
                  </a:schemeClr>
                </a:solidFill>
              </a:rPr>
              <a:t>Flexible solution</a:t>
            </a:r>
          </a:p>
        </p:txBody>
      </p:sp>
      <p:sp>
        <p:nvSpPr>
          <p:cNvPr id="21" name="TextBox 20">
            <a:extLst>
              <a:ext uri="{FF2B5EF4-FFF2-40B4-BE49-F238E27FC236}">
                <a16:creationId xmlns:a16="http://schemas.microsoft.com/office/drawing/2014/main" id="{74DB76A2-A3ED-4F9A-A49C-079F2BE1D190}"/>
              </a:ext>
            </a:extLst>
          </p:cNvPr>
          <p:cNvSpPr txBox="1"/>
          <p:nvPr/>
        </p:nvSpPr>
        <p:spPr>
          <a:xfrm>
            <a:off x="1134783" y="4253995"/>
            <a:ext cx="2473149" cy="307777"/>
          </a:xfrm>
          <a:prstGeom prst="rect">
            <a:avLst/>
          </a:prstGeom>
          <a:noFill/>
        </p:spPr>
        <p:txBody>
          <a:bodyPr wrap="square" rtlCol="0">
            <a:spAutoFit/>
          </a:bodyPr>
          <a:lstStyle/>
          <a:p>
            <a:r>
              <a:rPr lang="pt-PT" sz="1400" b="1">
                <a:solidFill>
                  <a:schemeClr val="bg1">
                    <a:lumMod val="50000"/>
                  </a:schemeClr>
                </a:solidFill>
              </a:rPr>
              <a:t>Future Improvements</a:t>
            </a:r>
          </a:p>
        </p:txBody>
      </p:sp>
      <p:pic>
        <p:nvPicPr>
          <p:cNvPr id="9" name="Graphic 8" descr="Smiling face with no fill">
            <a:extLst>
              <a:ext uri="{FF2B5EF4-FFF2-40B4-BE49-F238E27FC236}">
                <a16:creationId xmlns:a16="http://schemas.microsoft.com/office/drawing/2014/main" id="{058882BA-AA44-4E8D-B545-E3CAD5E74D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8120" y="1567800"/>
            <a:ext cx="792000" cy="792000"/>
          </a:xfrm>
          <a:prstGeom prst="rect">
            <a:avLst/>
          </a:prstGeom>
        </p:spPr>
      </p:pic>
      <p:pic>
        <p:nvPicPr>
          <p:cNvPr id="16" name="Graphic 15" descr="Research">
            <a:extLst>
              <a:ext uri="{FF2B5EF4-FFF2-40B4-BE49-F238E27FC236}">
                <a16:creationId xmlns:a16="http://schemas.microsoft.com/office/drawing/2014/main" id="{0F1BA1D0-AAF7-4B04-ABC6-2224E56576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73413" y="2780100"/>
            <a:ext cx="792000" cy="792000"/>
          </a:xfrm>
          <a:prstGeom prst="rect">
            <a:avLst/>
          </a:prstGeom>
        </p:spPr>
      </p:pic>
      <p:pic>
        <p:nvPicPr>
          <p:cNvPr id="22" name="Graphic 21" descr="Monthly calendar">
            <a:extLst>
              <a:ext uri="{FF2B5EF4-FFF2-40B4-BE49-F238E27FC236}">
                <a16:creationId xmlns:a16="http://schemas.microsoft.com/office/drawing/2014/main" id="{9FD0212B-CB50-4841-A61A-E213935CEA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3477" y="3988800"/>
            <a:ext cx="792000" cy="792000"/>
          </a:xfrm>
          <a:prstGeom prst="rect">
            <a:avLst/>
          </a:prstGeom>
        </p:spPr>
      </p:pic>
      <p:sp>
        <p:nvSpPr>
          <p:cNvPr id="33" name="Freeform 26">
            <a:extLst>
              <a:ext uri="{FF2B5EF4-FFF2-40B4-BE49-F238E27FC236}">
                <a16:creationId xmlns:a16="http://schemas.microsoft.com/office/drawing/2014/main" id="{74C8B564-2C0D-402C-A593-E36A380B7EE5}"/>
              </a:ext>
            </a:extLst>
          </p:cNvPr>
          <p:cNvSpPr/>
          <p:nvPr/>
        </p:nvSpPr>
        <p:spPr bwMode="auto">
          <a:xfrm flipH="1">
            <a:off x="4711641" y="1762004"/>
            <a:ext cx="835200" cy="1619492"/>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accent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3" name="Freeform 217">
            <a:extLst>
              <a:ext uri="{FF2B5EF4-FFF2-40B4-BE49-F238E27FC236}">
                <a16:creationId xmlns:a16="http://schemas.microsoft.com/office/drawing/2014/main" id="{F8D2A824-64D1-4D5F-8B7C-0435967956E8}"/>
              </a:ext>
            </a:extLst>
          </p:cNvPr>
          <p:cNvSpPr>
            <a:spLocks noEditPoints="1"/>
          </p:cNvSpPr>
          <p:nvPr/>
        </p:nvSpPr>
        <p:spPr bwMode="auto">
          <a:xfrm>
            <a:off x="3278376" y="511806"/>
            <a:ext cx="593260" cy="514354"/>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3613288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ellowfish Transfers in Algarve | My Guide Algarve">
            <a:extLst>
              <a:ext uri="{FF2B5EF4-FFF2-40B4-BE49-F238E27FC236}">
                <a16:creationId xmlns:a16="http://schemas.microsoft.com/office/drawing/2014/main" id="{7CAD0092-1825-4DEA-A75E-57786A312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28"/>
          <p:cNvSpPr/>
          <p:nvPr/>
        </p:nvSpPr>
        <p:spPr bwMode="auto">
          <a:xfrm>
            <a:off x="2879884" y="0"/>
            <a:ext cx="2655390" cy="5143500"/>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bg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1" name="Freeform 30"/>
          <p:cNvSpPr/>
          <p:nvPr/>
        </p:nvSpPr>
        <p:spPr bwMode="auto">
          <a:xfrm>
            <a:off x="3463470" y="0"/>
            <a:ext cx="2655390" cy="5143500"/>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bg1">
              <a:alpha val="6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6" name="Freeform 25"/>
          <p:cNvSpPr/>
          <p:nvPr/>
        </p:nvSpPr>
        <p:spPr bwMode="auto">
          <a:xfrm>
            <a:off x="0" y="0"/>
            <a:ext cx="4948690" cy="5143500"/>
          </a:xfrm>
          <a:custGeom>
            <a:avLst/>
            <a:gdLst>
              <a:gd name="connsiteX0" fmla="*/ 0 w 4948690"/>
              <a:gd name="connsiteY0" fmla="*/ 0 h 5143500"/>
              <a:gd name="connsiteX1" fmla="*/ 2037209 w 4948690"/>
              <a:gd name="connsiteY1" fmla="*/ 0 h 5143500"/>
              <a:gd name="connsiteX2" fmla="*/ 2133600 w 4948690"/>
              <a:gd name="connsiteY2" fmla="*/ 0 h 5143500"/>
              <a:gd name="connsiteX3" fmla="*/ 2559936 w 4948690"/>
              <a:gd name="connsiteY3" fmla="*/ 0 h 5143500"/>
              <a:gd name="connsiteX4" fmla="*/ 3147911 w 4948690"/>
              <a:gd name="connsiteY4" fmla="*/ 0 h 5143500"/>
              <a:gd name="connsiteX5" fmla="*/ 3740186 w 4948690"/>
              <a:gd name="connsiteY5" fmla="*/ 0 h 5143500"/>
              <a:gd name="connsiteX6" fmla="*/ 3987007 w 4948690"/>
              <a:gd name="connsiteY6" fmla="*/ 0 h 5143500"/>
              <a:gd name="connsiteX7" fmla="*/ 4516989 w 4948690"/>
              <a:gd name="connsiteY7" fmla="*/ 0 h 5143500"/>
              <a:gd name="connsiteX8" fmla="*/ 4948690 w 4948690"/>
              <a:gd name="connsiteY8" fmla="*/ 0 h 5143500"/>
              <a:gd name="connsiteX9" fmla="*/ 2928698 w 4948690"/>
              <a:gd name="connsiteY9" fmla="*/ 5038166 h 5143500"/>
              <a:gd name="connsiteX10" fmla="*/ 2885575 w 4948690"/>
              <a:gd name="connsiteY10" fmla="*/ 5143500 h 5143500"/>
              <a:gd name="connsiteX11" fmla="*/ 2701308 w 4948690"/>
              <a:gd name="connsiteY11" fmla="*/ 5143500 h 5143500"/>
              <a:gd name="connsiteX12" fmla="*/ 2453874 w 4948690"/>
              <a:gd name="connsiteY12" fmla="*/ 5143500 h 5143500"/>
              <a:gd name="connsiteX13" fmla="*/ 2411886 w 4948690"/>
              <a:gd name="connsiteY13" fmla="*/ 5143500 h 5143500"/>
              <a:gd name="connsiteX14" fmla="*/ 2293300 w 4948690"/>
              <a:gd name="connsiteY14" fmla="*/ 5143500 h 5143500"/>
              <a:gd name="connsiteX15" fmla="*/ 2269607 w 4948690"/>
              <a:gd name="connsiteY15" fmla="*/ 5143500 h 5143500"/>
              <a:gd name="connsiteX16" fmla="*/ 1980185 w 4948690"/>
              <a:gd name="connsiteY16" fmla="*/ 5143500 h 5143500"/>
              <a:gd name="connsiteX17" fmla="*/ 1923893 w 4948690"/>
              <a:gd name="connsiteY17" fmla="*/ 5143500 h 5143500"/>
              <a:gd name="connsiteX18" fmla="*/ 1861600 w 4948690"/>
              <a:gd name="connsiteY18" fmla="*/ 5143500 h 5143500"/>
              <a:gd name="connsiteX19" fmla="*/ 1739625 w 4948690"/>
              <a:gd name="connsiteY19" fmla="*/ 5143500 h 5143500"/>
              <a:gd name="connsiteX20" fmla="*/ 1677071 w 4948690"/>
              <a:gd name="connsiteY20" fmla="*/ 5143500 h 5143500"/>
              <a:gd name="connsiteX21" fmla="*/ 1492804 w 4948690"/>
              <a:gd name="connsiteY21" fmla="*/ 5143500 h 5143500"/>
              <a:gd name="connsiteX22" fmla="*/ 1450203 w 4948690"/>
              <a:gd name="connsiteY22" fmla="*/ 5143500 h 5143500"/>
              <a:gd name="connsiteX23" fmla="*/ 1331618 w 4948690"/>
              <a:gd name="connsiteY23" fmla="*/ 5143500 h 5143500"/>
              <a:gd name="connsiteX24" fmla="*/ 1203382 w 4948690"/>
              <a:gd name="connsiteY24" fmla="*/ 5143500 h 5143500"/>
              <a:gd name="connsiteX25" fmla="*/ 1089096 w 4948690"/>
              <a:gd name="connsiteY25" fmla="*/ 5143500 h 5143500"/>
              <a:gd name="connsiteX26" fmla="*/ 1084796 w 4948690"/>
              <a:gd name="connsiteY26" fmla="*/ 5143500 h 5143500"/>
              <a:gd name="connsiteX27" fmla="*/ 904829 w 4948690"/>
              <a:gd name="connsiteY27" fmla="*/ 5143500 h 5143500"/>
              <a:gd name="connsiteX28" fmla="*/ 615407 w 4948690"/>
              <a:gd name="connsiteY28" fmla="*/ 5143500 h 5143500"/>
              <a:gd name="connsiteX29" fmla="*/ 566370 w 4948690"/>
              <a:gd name="connsiteY29" fmla="*/ 5143500 h 5143500"/>
              <a:gd name="connsiteX30" fmla="*/ 496821 w 4948690"/>
              <a:gd name="connsiteY30" fmla="*/ 5143500 h 5143500"/>
              <a:gd name="connsiteX31" fmla="*/ 382103 w 4948690"/>
              <a:gd name="connsiteY31" fmla="*/ 5143500 h 5143500"/>
              <a:gd name="connsiteX32" fmla="*/ 92681 w 4948690"/>
              <a:gd name="connsiteY32" fmla="*/ 5143500 h 5143500"/>
              <a:gd name="connsiteX33" fmla="*/ 26393 w 4948690"/>
              <a:gd name="connsiteY33" fmla="*/ 5143500 h 5143500"/>
              <a:gd name="connsiteX34" fmla="*/ 0 w 4948690"/>
              <a:gd name="connsiteY34" fmla="*/ 5143500 h 5143500"/>
              <a:gd name="connsiteX35" fmla="*/ 0 w 4948690"/>
              <a:gd name="connsiteY35" fmla="*/ 2469327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948690" h="5143500">
                <a:moveTo>
                  <a:pt x="0" y="0"/>
                </a:moveTo>
                <a:lnTo>
                  <a:pt x="2037209" y="0"/>
                </a:lnTo>
                <a:lnTo>
                  <a:pt x="2133600" y="0"/>
                </a:lnTo>
                <a:lnTo>
                  <a:pt x="2559936" y="0"/>
                </a:lnTo>
                <a:lnTo>
                  <a:pt x="3147911" y="0"/>
                </a:lnTo>
                <a:lnTo>
                  <a:pt x="3740186" y="0"/>
                </a:lnTo>
                <a:lnTo>
                  <a:pt x="3987007" y="0"/>
                </a:lnTo>
                <a:lnTo>
                  <a:pt x="4516989" y="0"/>
                </a:lnTo>
                <a:lnTo>
                  <a:pt x="4948690" y="0"/>
                </a:lnTo>
                <a:lnTo>
                  <a:pt x="2928698" y="5038166"/>
                </a:lnTo>
                <a:lnTo>
                  <a:pt x="2885575" y="5143500"/>
                </a:lnTo>
                <a:lnTo>
                  <a:pt x="2701308" y="5143500"/>
                </a:lnTo>
                <a:lnTo>
                  <a:pt x="2453874" y="5143500"/>
                </a:lnTo>
                <a:lnTo>
                  <a:pt x="2411886" y="5143500"/>
                </a:lnTo>
                <a:lnTo>
                  <a:pt x="2293300" y="5143500"/>
                </a:lnTo>
                <a:lnTo>
                  <a:pt x="2269607" y="5143500"/>
                </a:lnTo>
                <a:lnTo>
                  <a:pt x="1980185" y="5143500"/>
                </a:lnTo>
                <a:lnTo>
                  <a:pt x="1923893" y="5143500"/>
                </a:lnTo>
                <a:lnTo>
                  <a:pt x="1861600" y="5143500"/>
                </a:lnTo>
                <a:lnTo>
                  <a:pt x="1739625" y="5143500"/>
                </a:lnTo>
                <a:lnTo>
                  <a:pt x="1677071" y="5143500"/>
                </a:lnTo>
                <a:lnTo>
                  <a:pt x="1492804" y="5143500"/>
                </a:lnTo>
                <a:lnTo>
                  <a:pt x="1450203" y="5143500"/>
                </a:lnTo>
                <a:lnTo>
                  <a:pt x="1331618" y="5143500"/>
                </a:lnTo>
                <a:lnTo>
                  <a:pt x="1203382" y="5143500"/>
                </a:lnTo>
                <a:lnTo>
                  <a:pt x="1089096" y="5143500"/>
                </a:lnTo>
                <a:lnTo>
                  <a:pt x="1084796" y="5143500"/>
                </a:lnTo>
                <a:lnTo>
                  <a:pt x="904829" y="5143500"/>
                </a:lnTo>
                <a:lnTo>
                  <a:pt x="615407" y="5143500"/>
                </a:lnTo>
                <a:lnTo>
                  <a:pt x="566370" y="5143500"/>
                </a:lnTo>
                <a:lnTo>
                  <a:pt x="496821" y="5143500"/>
                </a:lnTo>
                <a:lnTo>
                  <a:pt x="382103" y="5143500"/>
                </a:lnTo>
                <a:lnTo>
                  <a:pt x="92681" y="5143500"/>
                </a:lnTo>
                <a:lnTo>
                  <a:pt x="26393" y="5143500"/>
                </a:lnTo>
                <a:lnTo>
                  <a:pt x="0" y="5143500"/>
                </a:lnTo>
                <a:lnTo>
                  <a:pt x="0" y="2469327"/>
                </a:lnTo>
                <a:close/>
              </a:path>
            </a:pathLst>
          </a:custGeom>
          <a:gradFill flip="none" rotWithShape="1">
            <a:gsLst>
              <a:gs pos="37000">
                <a:schemeClr val="accent1"/>
              </a:gs>
              <a:gs pos="74000">
                <a:schemeClr val="accent2">
                  <a:alpha val="80000"/>
                </a:schemeClr>
              </a:gs>
              <a:gs pos="100000">
                <a:schemeClr val="accent3">
                  <a:alpha val="80000"/>
                </a:schemeClr>
              </a:gs>
            </a:gsLst>
            <a:lin ang="2700000" scaled="1"/>
            <a:tileRect/>
          </a:gradFill>
          <a:ln w="9525">
            <a:noFill/>
            <a:round/>
            <a:headEnd/>
            <a:tailEnd/>
          </a:ln>
          <a:effectLst>
            <a:outerShdw blurRad="50800" dist="38100" dir="18900000" algn="b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algn="ctr"/>
            <a:endParaRPr lang="en-US"/>
          </a:p>
        </p:txBody>
      </p:sp>
      <p:sp>
        <p:nvSpPr>
          <p:cNvPr id="27" name="Freeform 26"/>
          <p:cNvSpPr/>
          <p:nvPr/>
        </p:nvSpPr>
        <p:spPr bwMode="auto">
          <a:xfrm>
            <a:off x="3581400" y="1762004"/>
            <a:ext cx="836080" cy="1619492"/>
          </a:xfrm>
          <a:custGeom>
            <a:avLst/>
            <a:gdLst>
              <a:gd name="connsiteX0" fmla="*/ 2063115 w 2655390"/>
              <a:gd name="connsiteY0" fmla="*/ 0 h 5143500"/>
              <a:gd name="connsiteX1" fmla="*/ 2655390 w 2655390"/>
              <a:gd name="connsiteY1" fmla="*/ 0 h 5143500"/>
              <a:gd name="connsiteX2" fmla="*/ 635398 w 2655390"/>
              <a:gd name="connsiteY2" fmla="*/ 5038166 h 5143500"/>
              <a:gd name="connsiteX3" fmla="*/ 592275 w 2655390"/>
              <a:gd name="connsiteY3" fmla="*/ 5143500 h 5143500"/>
              <a:gd name="connsiteX4" fmla="*/ 408008 w 2655390"/>
              <a:gd name="connsiteY4" fmla="*/ 5143500 h 5143500"/>
              <a:gd name="connsiteX5" fmla="*/ 118586 w 2655390"/>
              <a:gd name="connsiteY5" fmla="*/ 5143500 h 5143500"/>
              <a:gd name="connsiteX6" fmla="*/ 0 w 2655390"/>
              <a:gd name="connsiteY6" fmla="*/ 5143500 h 5143500"/>
              <a:gd name="connsiteX7" fmla="*/ 43123 w 2655390"/>
              <a:gd name="connsiteY7" fmla="*/ 5038166 h 5143500"/>
              <a:gd name="connsiteX8" fmla="*/ 2063115 w 2655390"/>
              <a:gd name="connsiteY8"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5390" h="5143500">
                <a:moveTo>
                  <a:pt x="2063115" y="0"/>
                </a:moveTo>
                <a:lnTo>
                  <a:pt x="2655390" y="0"/>
                </a:lnTo>
                <a:lnTo>
                  <a:pt x="635398" y="5038166"/>
                </a:lnTo>
                <a:lnTo>
                  <a:pt x="592275" y="5143500"/>
                </a:lnTo>
                <a:lnTo>
                  <a:pt x="408008" y="5143500"/>
                </a:lnTo>
                <a:lnTo>
                  <a:pt x="118586" y="5143500"/>
                </a:lnTo>
                <a:lnTo>
                  <a:pt x="0" y="5143500"/>
                </a:lnTo>
                <a:lnTo>
                  <a:pt x="43123" y="5038166"/>
                </a:lnTo>
                <a:lnTo>
                  <a:pt x="2063115" y="0"/>
                </a:lnTo>
                <a:close/>
              </a:path>
            </a:pathLst>
          </a:custGeom>
          <a:solidFill>
            <a:schemeClr val="accent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2" name="Rectangle 31"/>
          <p:cNvSpPr/>
          <p:nvPr/>
        </p:nvSpPr>
        <p:spPr>
          <a:xfrm>
            <a:off x="264160" y="3887510"/>
            <a:ext cx="2366207" cy="1046440"/>
          </a:xfrm>
          <a:prstGeom prst="rect">
            <a:avLst/>
          </a:prstGeom>
        </p:spPr>
        <p:txBody>
          <a:bodyPr wrap="square" lIns="0" rIns="0" anchor="ctr">
            <a:spAutoFit/>
          </a:bodyPr>
          <a:lstStyle/>
          <a:p>
            <a:r>
              <a:rPr lang="en-US" b="1">
                <a:ln w="3175">
                  <a:noFill/>
                  <a:prstDash val="sysDot"/>
                </a:ln>
                <a:solidFill>
                  <a:schemeClr val="bg1"/>
                </a:solidFill>
              </a:rPr>
              <a:t>Palm &amp; Company</a:t>
            </a:r>
          </a:p>
          <a:p>
            <a:r>
              <a:rPr lang="en-US" sz="1100" b="1">
                <a:ln w="3175">
                  <a:noFill/>
                  <a:prstDash val="sysDot"/>
                </a:ln>
                <a:solidFill>
                  <a:schemeClr val="bg1"/>
                </a:solidFill>
              </a:rPr>
              <a:t>P</a:t>
            </a:r>
            <a:r>
              <a:rPr lang="en-US" sz="1100">
                <a:ln w="3175">
                  <a:noFill/>
                  <a:prstDash val="sysDot"/>
                </a:ln>
                <a:solidFill>
                  <a:schemeClr val="bg1"/>
                </a:solidFill>
              </a:rPr>
              <a:t>edro Santos (M20190420)</a:t>
            </a:r>
          </a:p>
          <a:p>
            <a:r>
              <a:rPr lang="en-US" sz="1100" b="1">
                <a:ln w="3175">
                  <a:noFill/>
                  <a:prstDash val="sysDot"/>
                </a:ln>
                <a:solidFill>
                  <a:schemeClr val="bg1"/>
                </a:solidFill>
              </a:rPr>
              <a:t>A</a:t>
            </a:r>
            <a:r>
              <a:rPr lang="en-US" sz="1100">
                <a:ln w="3175">
                  <a:noFill/>
                  <a:prstDash val="sysDot"/>
                </a:ln>
                <a:solidFill>
                  <a:schemeClr val="bg1"/>
                </a:solidFill>
              </a:rPr>
              <a:t>na </a:t>
            </a:r>
            <a:r>
              <a:rPr lang="en-US" sz="1100" err="1">
                <a:ln w="3175">
                  <a:noFill/>
                  <a:prstDash val="sysDot"/>
                </a:ln>
                <a:solidFill>
                  <a:schemeClr val="bg1"/>
                </a:solidFill>
              </a:rPr>
              <a:t>Cláudia</a:t>
            </a:r>
            <a:r>
              <a:rPr lang="en-US" sz="1100">
                <a:ln w="3175">
                  <a:noFill/>
                  <a:prstDash val="sysDot"/>
                </a:ln>
                <a:solidFill>
                  <a:schemeClr val="bg1"/>
                </a:solidFill>
              </a:rPr>
              <a:t> </a:t>
            </a:r>
            <a:r>
              <a:rPr lang="en-US" sz="1100" err="1">
                <a:ln w="3175">
                  <a:noFill/>
                  <a:prstDash val="sysDot"/>
                </a:ln>
                <a:solidFill>
                  <a:schemeClr val="bg1"/>
                </a:solidFill>
              </a:rPr>
              <a:t>Alferes</a:t>
            </a:r>
            <a:r>
              <a:rPr lang="en-US" sz="1100">
                <a:ln w="3175">
                  <a:noFill/>
                  <a:prstDash val="sysDot"/>
                </a:ln>
                <a:solidFill>
                  <a:schemeClr val="bg1"/>
                </a:solidFill>
              </a:rPr>
              <a:t> (M20190932)</a:t>
            </a:r>
          </a:p>
          <a:p>
            <a:r>
              <a:rPr lang="en-US" sz="1100" b="1">
                <a:ln w="3175">
                  <a:noFill/>
                  <a:prstDash val="sysDot"/>
                </a:ln>
                <a:solidFill>
                  <a:schemeClr val="bg1"/>
                </a:solidFill>
              </a:rPr>
              <a:t>L</a:t>
            </a:r>
            <a:r>
              <a:rPr lang="en-US" sz="1100">
                <a:ln w="3175">
                  <a:noFill/>
                  <a:prstDash val="sysDot"/>
                </a:ln>
                <a:solidFill>
                  <a:schemeClr val="bg1"/>
                </a:solidFill>
              </a:rPr>
              <a:t>ennart Dangers (M20190251)</a:t>
            </a:r>
          </a:p>
          <a:p>
            <a:r>
              <a:rPr lang="en-US" sz="1100" b="1">
                <a:ln w="3175">
                  <a:noFill/>
                  <a:prstDash val="sysDot"/>
                </a:ln>
                <a:solidFill>
                  <a:schemeClr val="bg1"/>
                </a:solidFill>
              </a:rPr>
              <a:t>M</a:t>
            </a:r>
            <a:r>
              <a:rPr lang="en-US" sz="1100">
                <a:ln w="3175">
                  <a:noFill/>
                  <a:prstDash val="sysDot"/>
                </a:ln>
                <a:solidFill>
                  <a:schemeClr val="bg1"/>
                </a:solidFill>
              </a:rPr>
              <a:t>ichael </a:t>
            </a:r>
            <a:r>
              <a:rPr lang="en-US" sz="1100" err="1">
                <a:ln w="3175">
                  <a:noFill/>
                  <a:prstDash val="sysDot"/>
                </a:ln>
                <a:solidFill>
                  <a:schemeClr val="bg1"/>
                </a:solidFill>
              </a:rPr>
              <a:t>Machatschek</a:t>
            </a:r>
            <a:r>
              <a:rPr lang="en-US" sz="1100">
                <a:ln w="3175">
                  <a:noFill/>
                  <a:prstDash val="sysDot"/>
                </a:ln>
                <a:solidFill>
                  <a:schemeClr val="bg1"/>
                </a:solidFill>
              </a:rPr>
              <a:t> (M20190054</a:t>
            </a:r>
            <a:r>
              <a:rPr lang="en-US" sz="1100" b="1">
                <a:ln w="3175">
                  <a:noFill/>
                  <a:prstDash val="sysDot"/>
                </a:ln>
                <a:solidFill>
                  <a:schemeClr val="bg1"/>
                </a:solidFill>
              </a:rPr>
              <a:t>)</a:t>
            </a:r>
            <a:endParaRPr lang="en-US" sz="1050" b="1">
              <a:ln w="3175">
                <a:noFill/>
                <a:prstDash val="sysDot"/>
              </a:ln>
              <a:solidFill>
                <a:schemeClr val="bg1"/>
              </a:solidFill>
            </a:endParaRPr>
          </a:p>
        </p:txBody>
      </p:sp>
      <p:sp>
        <p:nvSpPr>
          <p:cNvPr id="30" name="TextBox 29"/>
          <p:cNvSpPr txBox="1"/>
          <p:nvPr/>
        </p:nvSpPr>
        <p:spPr>
          <a:xfrm>
            <a:off x="255996" y="1695786"/>
            <a:ext cx="5145913" cy="738664"/>
          </a:xfrm>
          <a:prstGeom prst="rect">
            <a:avLst/>
          </a:prstGeom>
          <a:noFill/>
        </p:spPr>
        <p:txBody>
          <a:bodyPr wrap="square" lIns="0" tIns="0" rIns="0" bIns="0" rtlCol="0" anchor="ctr">
            <a:spAutoFit/>
          </a:bodyPr>
          <a:lstStyle/>
          <a:p>
            <a:r>
              <a:rPr lang="en-US" sz="4800" b="1" dirty="0">
                <a:solidFill>
                  <a:schemeClr val="bg1"/>
                </a:solidFill>
                <a:effectLst>
                  <a:innerShdw blurRad="63500" dist="50800" dir="18900000">
                    <a:prstClr val="black">
                      <a:alpha val="50000"/>
                    </a:prstClr>
                  </a:innerShdw>
                </a:effectLst>
              </a:rPr>
              <a:t>Thank You!</a:t>
            </a:r>
            <a:endParaRPr lang="pt-PT" dirty="0">
              <a:solidFill>
                <a:schemeClr val="bg1"/>
              </a:solidFill>
            </a:endParaRPr>
          </a:p>
        </p:txBody>
      </p:sp>
    </p:spTree>
    <p:extLst>
      <p:ext uri="{BB962C8B-B14F-4D97-AF65-F5344CB8AC3E}">
        <p14:creationId xmlns:p14="http://schemas.microsoft.com/office/powerpoint/2010/main" val="21540100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a:t>Palm &amp; Company</a:t>
            </a:r>
          </a:p>
        </p:txBody>
      </p:sp>
      <p:sp>
        <p:nvSpPr>
          <p:cNvPr id="3" name="Title 2"/>
          <p:cNvSpPr>
            <a:spLocks noGrp="1"/>
          </p:cNvSpPr>
          <p:nvPr>
            <p:ph type="title"/>
          </p:nvPr>
        </p:nvSpPr>
        <p:spPr/>
        <p:txBody>
          <a:bodyPr/>
          <a:lstStyle/>
          <a:p>
            <a:r>
              <a:rPr lang="en-US" sz="2000" b="1">
                <a:latin typeface="+mn-lt"/>
                <a:ea typeface="+mn-ea"/>
                <a:cs typeface="+mn-cs"/>
              </a:rPr>
              <a:t>Current</a:t>
            </a:r>
            <a:r>
              <a:rPr lang="en-US" sz="2000" b="1"/>
              <a:t> </a:t>
            </a:r>
            <a:r>
              <a:rPr lang="en-US" sz="2000" b="1">
                <a:latin typeface="+mn-lt"/>
                <a:ea typeface="+mn-ea"/>
                <a:cs typeface="+mn-cs"/>
              </a:rPr>
              <a:t>Situation and Problems</a:t>
            </a:r>
          </a:p>
        </p:txBody>
      </p:sp>
      <p:grpSp>
        <p:nvGrpSpPr>
          <p:cNvPr id="27" name="Group 26">
            <a:extLst>
              <a:ext uri="{FF2B5EF4-FFF2-40B4-BE49-F238E27FC236}">
                <a16:creationId xmlns:a16="http://schemas.microsoft.com/office/drawing/2014/main" id="{4EEF49A9-73D1-4A6D-B979-172B89C3D988}"/>
              </a:ext>
            </a:extLst>
          </p:cNvPr>
          <p:cNvGrpSpPr/>
          <p:nvPr/>
        </p:nvGrpSpPr>
        <p:grpSpPr>
          <a:xfrm>
            <a:off x="813187" y="1358006"/>
            <a:ext cx="607348" cy="607346"/>
            <a:chOff x="310958" y="1961109"/>
            <a:chExt cx="580582" cy="580580"/>
          </a:xfrm>
        </p:grpSpPr>
        <p:sp>
          <p:nvSpPr>
            <p:cNvPr id="28" name="Oval 27">
              <a:extLst>
                <a:ext uri="{FF2B5EF4-FFF2-40B4-BE49-F238E27FC236}">
                  <a16:creationId xmlns:a16="http://schemas.microsoft.com/office/drawing/2014/main" id="{8FC0BC2F-5747-49E1-AA8F-4B1656BC0B67}"/>
                </a:ext>
              </a:extLst>
            </p:cNvPr>
            <p:cNvSpPr/>
            <p:nvPr/>
          </p:nvSpPr>
          <p:spPr>
            <a:xfrm>
              <a:off x="310958" y="1961109"/>
              <a:ext cx="580582" cy="58058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sp>
          <p:nvSpPr>
            <p:cNvPr id="29" name="Oval 28">
              <a:extLst>
                <a:ext uri="{FF2B5EF4-FFF2-40B4-BE49-F238E27FC236}">
                  <a16:creationId xmlns:a16="http://schemas.microsoft.com/office/drawing/2014/main" id="{1AA24412-EC9D-4211-963D-8B0C282430BD}"/>
                </a:ext>
              </a:extLst>
            </p:cNvPr>
            <p:cNvSpPr/>
            <p:nvPr/>
          </p:nvSpPr>
          <p:spPr>
            <a:xfrm>
              <a:off x="352866" y="2003018"/>
              <a:ext cx="496764" cy="49676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grpSp>
      <p:sp>
        <p:nvSpPr>
          <p:cNvPr id="33" name="TextBox 32">
            <a:extLst>
              <a:ext uri="{FF2B5EF4-FFF2-40B4-BE49-F238E27FC236}">
                <a16:creationId xmlns:a16="http://schemas.microsoft.com/office/drawing/2014/main" id="{E48D8D42-E3E0-4644-B6DB-DC5BA5E05120}"/>
              </a:ext>
            </a:extLst>
          </p:cNvPr>
          <p:cNvSpPr txBox="1"/>
          <p:nvPr/>
        </p:nvSpPr>
        <p:spPr>
          <a:xfrm>
            <a:off x="1660384" y="1361758"/>
            <a:ext cx="1623351" cy="215444"/>
          </a:xfrm>
          <a:prstGeom prst="rect">
            <a:avLst/>
          </a:prstGeom>
          <a:noFill/>
        </p:spPr>
        <p:txBody>
          <a:bodyPr wrap="square" lIns="0" tIns="0" rIns="0" bIns="0" rtlCol="0" anchor="ctr">
            <a:spAutoFit/>
          </a:bodyPr>
          <a:lstStyle/>
          <a:p>
            <a:r>
              <a:rPr lang="en-US" sz="1400">
                <a:solidFill>
                  <a:schemeClr val="tx1">
                    <a:lumMod val="90000"/>
                    <a:lumOff val="10000"/>
                  </a:schemeClr>
                </a:solidFill>
              </a:rPr>
              <a:t>Volatile Market</a:t>
            </a:r>
          </a:p>
        </p:txBody>
      </p:sp>
      <p:sp>
        <p:nvSpPr>
          <p:cNvPr id="34" name="TextBox 33">
            <a:extLst>
              <a:ext uri="{FF2B5EF4-FFF2-40B4-BE49-F238E27FC236}">
                <a16:creationId xmlns:a16="http://schemas.microsoft.com/office/drawing/2014/main" id="{4DD985DB-865A-48E3-B70C-041577D4D765}"/>
              </a:ext>
            </a:extLst>
          </p:cNvPr>
          <p:cNvSpPr txBox="1"/>
          <p:nvPr/>
        </p:nvSpPr>
        <p:spPr>
          <a:xfrm>
            <a:off x="1660384" y="1581953"/>
            <a:ext cx="3565579" cy="184666"/>
          </a:xfrm>
          <a:prstGeom prst="rect">
            <a:avLst/>
          </a:prstGeom>
          <a:noFill/>
        </p:spPr>
        <p:txBody>
          <a:bodyPr wrap="square" lIns="0" tIns="0" rIns="0" bIns="0" rtlCol="0" anchor="ctr">
            <a:spAutoFit/>
          </a:bodyPr>
          <a:lstStyle/>
          <a:p>
            <a:r>
              <a:rPr lang="en-US" sz="1200">
                <a:solidFill>
                  <a:schemeClr val="bg1">
                    <a:lumMod val="50000"/>
                  </a:schemeClr>
                </a:solidFill>
              </a:rPr>
              <a:t>High dependencies: Seasonality and other effects  </a:t>
            </a:r>
          </a:p>
        </p:txBody>
      </p:sp>
      <p:grpSp>
        <p:nvGrpSpPr>
          <p:cNvPr id="36" name="Group 35">
            <a:extLst>
              <a:ext uri="{FF2B5EF4-FFF2-40B4-BE49-F238E27FC236}">
                <a16:creationId xmlns:a16="http://schemas.microsoft.com/office/drawing/2014/main" id="{B2E3C68B-2735-47EE-8F44-80205EB078C6}"/>
              </a:ext>
            </a:extLst>
          </p:cNvPr>
          <p:cNvGrpSpPr/>
          <p:nvPr/>
        </p:nvGrpSpPr>
        <p:grpSpPr>
          <a:xfrm>
            <a:off x="813187" y="2130336"/>
            <a:ext cx="607348" cy="607346"/>
            <a:chOff x="310958" y="1961109"/>
            <a:chExt cx="580582" cy="580580"/>
          </a:xfrm>
        </p:grpSpPr>
        <p:sp>
          <p:nvSpPr>
            <p:cNvPr id="37" name="Oval 36">
              <a:extLst>
                <a:ext uri="{FF2B5EF4-FFF2-40B4-BE49-F238E27FC236}">
                  <a16:creationId xmlns:a16="http://schemas.microsoft.com/office/drawing/2014/main" id="{05837344-0B84-43E2-80FD-1CE1127100C9}"/>
                </a:ext>
              </a:extLst>
            </p:cNvPr>
            <p:cNvSpPr/>
            <p:nvPr/>
          </p:nvSpPr>
          <p:spPr>
            <a:xfrm>
              <a:off x="310958" y="1961109"/>
              <a:ext cx="580582" cy="58058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sp>
          <p:nvSpPr>
            <p:cNvPr id="39" name="Oval 38">
              <a:extLst>
                <a:ext uri="{FF2B5EF4-FFF2-40B4-BE49-F238E27FC236}">
                  <a16:creationId xmlns:a16="http://schemas.microsoft.com/office/drawing/2014/main" id="{60F6BF9D-68CD-497D-BCCB-E59372044C70}"/>
                </a:ext>
              </a:extLst>
            </p:cNvPr>
            <p:cNvSpPr/>
            <p:nvPr/>
          </p:nvSpPr>
          <p:spPr>
            <a:xfrm>
              <a:off x="352866" y="2003017"/>
              <a:ext cx="496764" cy="49676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grpSp>
      <p:sp>
        <p:nvSpPr>
          <p:cNvPr id="41" name="TextBox 40">
            <a:extLst>
              <a:ext uri="{FF2B5EF4-FFF2-40B4-BE49-F238E27FC236}">
                <a16:creationId xmlns:a16="http://schemas.microsoft.com/office/drawing/2014/main" id="{7588D580-5F5E-4731-9032-22D4B56041C4}"/>
              </a:ext>
            </a:extLst>
          </p:cNvPr>
          <p:cNvSpPr txBox="1"/>
          <p:nvPr/>
        </p:nvSpPr>
        <p:spPr>
          <a:xfrm>
            <a:off x="1660384" y="2123305"/>
            <a:ext cx="3179771" cy="215444"/>
          </a:xfrm>
          <a:prstGeom prst="rect">
            <a:avLst/>
          </a:prstGeom>
          <a:noFill/>
        </p:spPr>
        <p:txBody>
          <a:bodyPr wrap="square" lIns="0" tIns="0" rIns="0" bIns="0" rtlCol="0" anchor="ctr">
            <a:spAutoFit/>
          </a:bodyPr>
          <a:lstStyle/>
          <a:p>
            <a:r>
              <a:rPr lang="en-US" sz="1400">
                <a:solidFill>
                  <a:schemeClr val="tx1">
                    <a:lumMod val="90000"/>
                    <a:lumOff val="10000"/>
                  </a:schemeClr>
                </a:solidFill>
              </a:rPr>
              <a:t>Booking and Cancellation Policy</a:t>
            </a:r>
          </a:p>
        </p:txBody>
      </p:sp>
      <p:sp>
        <p:nvSpPr>
          <p:cNvPr id="42" name="TextBox 41">
            <a:extLst>
              <a:ext uri="{FF2B5EF4-FFF2-40B4-BE49-F238E27FC236}">
                <a16:creationId xmlns:a16="http://schemas.microsoft.com/office/drawing/2014/main" id="{AB034C26-66FA-4C8B-B7D2-5FECC71EA31C}"/>
              </a:ext>
            </a:extLst>
          </p:cNvPr>
          <p:cNvSpPr txBox="1"/>
          <p:nvPr/>
        </p:nvSpPr>
        <p:spPr>
          <a:xfrm>
            <a:off x="1660384" y="2442967"/>
            <a:ext cx="3371851" cy="184666"/>
          </a:xfrm>
          <a:prstGeom prst="rect">
            <a:avLst/>
          </a:prstGeom>
          <a:noFill/>
        </p:spPr>
        <p:txBody>
          <a:bodyPr wrap="square" lIns="0" tIns="0" rIns="0" bIns="0" rtlCol="0" anchor="ctr">
            <a:spAutoFit/>
          </a:bodyPr>
          <a:lstStyle/>
          <a:p>
            <a:r>
              <a:rPr lang="en-US" sz="1200">
                <a:solidFill>
                  <a:schemeClr val="bg1">
                    <a:lumMod val="50000"/>
                  </a:schemeClr>
                </a:solidFill>
              </a:rPr>
              <a:t>No limitation within the booking</a:t>
            </a:r>
          </a:p>
        </p:txBody>
      </p:sp>
      <p:grpSp>
        <p:nvGrpSpPr>
          <p:cNvPr id="44" name="Group 43">
            <a:extLst>
              <a:ext uri="{FF2B5EF4-FFF2-40B4-BE49-F238E27FC236}">
                <a16:creationId xmlns:a16="http://schemas.microsoft.com/office/drawing/2014/main" id="{3D2003A6-C812-4D90-B6DC-3402F626AE7B}"/>
              </a:ext>
            </a:extLst>
          </p:cNvPr>
          <p:cNvGrpSpPr/>
          <p:nvPr/>
        </p:nvGrpSpPr>
        <p:grpSpPr>
          <a:xfrm>
            <a:off x="813187" y="2902666"/>
            <a:ext cx="607348" cy="607346"/>
            <a:chOff x="310958" y="1961109"/>
            <a:chExt cx="580582" cy="580580"/>
          </a:xfrm>
        </p:grpSpPr>
        <p:sp>
          <p:nvSpPr>
            <p:cNvPr id="45" name="Oval 44">
              <a:extLst>
                <a:ext uri="{FF2B5EF4-FFF2-40B4-BE49-F238E27FC236}">
                  <a16:creationId xmlns:a16="http://schemas.microsoft.com/office/drawing/2014/main" id="{381208D4-AA30-4721-A177-13ACA79E7239}"/>
                </a:ext>
              </a:extLst>
            </p:cNvPr>
            <p:cNvSpPr/>
            <p:nvPr/>
          </p:nvSpPr>
          <p:spPr>
            <a:xfrm>
              <a:off x="310958" y="1961109"/>
              <a:ext cx="580582" cy="58058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sp>
          <p:nvSpPr>
            <p:cNvPr id="47" name="Oval 46">
              <a:extLst>
                <a:ext uri="{FF2B5EF4-FFF2-40B4-BE49-F238E27FC236}">
                  <a16:creationId xmlns:a16="http://schemas.microsoft.com/office/drawing/2014/main" id="{76D9D76F-CD55-44AE-8E5E-909D2EE0B86E}"/>
                </a:ext>
              </a:extLst>
            </p:cNvPr>
            <p:cNvSpPr/>
            <p:nvPr/>
          </p:nvSpPr>
          <p:spPr>
            <a:xfrm>
              <a:off x="352866" y="2003017"/>
              <a:ext cx="496764" cy="496762"/>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grpSp>
      <p:sp>
        <p:nvSpPr>
          <p:cNvPr id="49" name="TextBox 48">
            <a:extLst>
              <a:ext uri="{FF2B5EF4-FFF2-40B4-BE49-F238E27FC236}">
                <a16:creationId xmlns:a16="http://schemas.microsoft.com/office/drawing/2014/main" id="{0F8CE677-02F2-44DF-9BBD-59205B1C7F01}"/>
              </a:ext>
            </a:extLst>
          </p:cNvPr>
          <p:cNvSpPr txBox="1"/>
          <p:nvPr/>
        </p:nvSpPr>
        <p:spPr>
          <a:xfrm>
            <a:off x="1660384" y="2911810"/>
            <a:ext cx="2603597" cy="215444"/>
          </a:xfrm>
          <a:prstGeom prst="rect">
            <a:avLst/>
          </a:prstGeom>
          <a:noFill/>
        </p:spPr>
        <p:txBody>
          <a:bodyPr wrap="square" lIns="0" tIns="0" rIns="0" bIns="0" rtlCol="0" anchor="ctr">
            <a:spAutoFit/>
          </a:bodyPr>
          <a:lstStyle/>
          <a:p>
            <a:r>
              <a:rPr lang="en-US" sz="1400">
                <a:solidFill>
                  <a:schemeClr val="tx1">
                    <a:lumMod val="90000"/>
                    <a:lumOff val="10000"/>
                  </a:schemeClr>
                </a:solidFill>
              </a:rPr>
              <a:t>Cost of Underestimation</a:t>
            </a:r>
          </a:p>
        </p:txBody>
      </p:sp>
      <p:sp>
        <p:nvSpPr>
          <p:cNvPr id="50" name="TextBox 49">
            <a:extLst>
              <a:ext uri="{FF2B5EF4-FFF2-40B4-BE49-F238E27FC236}">
                <a16:creationId xmlns:a16="http://schemas.microsoft.com/office/drawing/2014/main" id="{0F2B071F-74F6-4FE5-91DC-6C22CB98781E}"/>
              </a:ext>
            </a:extLst>
          </p:cNvPr>
          <p:cNvSpPr txBox="1"/>
          <p:nvPr/>
        </p:nvSpPr>
        <p:spPr>
          <a:xfrm>
            <a:off x="1660384" y="3241986"/>
            <a:ext cx="4286444" cy="184666"/>
          </a:xfrm>
          <a:prstGeom prst="rect">
            <a:avLst/>
          </a:prstGeom>
          <a:noFill/>
        </p:spPr>
        <p:txBody>
          <a:bodyPr wrap="square" lIns="0" tIns="0" rIns="0" bIns="0" rtlCol="0" anchor="ctr">
            <a:spAutoFit/>
          </a:bodyPr>
          <a:lstStyle/>
          <a:p>
            <a:r>
              <a:rPr lang="en-US" sz="1200">
                <a:solidFill>
                  <a:schemeClr val="bg1">
                    <a:lumMod val="50000"/>
                  </a:schemeClr>
                </a:solidFill>
              </a:rPr>
              <a:t>Subcontract competitors: Future losses and no quality control</a:t>
            </a:r>
          </a:p>
        </p:txBody>
      </p:sp>
      <p:grpSp>
        <p:nvGrpSpPr>
          <p:cNvPr id="51" name="Group 50">
            <a:extLst>
              <a:ext uri="{FF2B5EF4-FFF2-40B4-BE49-F238E27FC236}">
                <a16:creationId xmlns:a16="http://schemas.microsoft.com/office/drawing/2014/main" id="{C6618006-5BE8-44C0-9CCE-E96F5C33959E}"/>
              </a:ext>
            </a:extLst>
          </p:cNvPr>
          <p:cNvGrpSpPr/>
          <p:nvPr/>
        </p:nvGrpSpPr>
        <p:grpSpPr>
          <a:xfrm>
            <a:off x="813187" y="3674996"/>
            <a:ext cx="607348" cy="607346"/>
            <a:chOff x="310958" y="1961109"/>
            <a:chExt cx="580582" cy="580580"/>
          </a:xfrm>
        </p:grpSpPr>
        <p:sp>
          <p:nvSpPr>
            <p:cNvPr id="52" name="Oval 51">
              <a:extLst>
                <a:ext uri="{FF2B5EF4-FFF2-40B4-BE49-F238E27FC236}">
                  <a16:creationId xmlns:a16="http://schemas.microsoft.com/office/drawing/2014/main" id="{B30EFBAB-A582-49DF-8A3C-A7A15C60FA71}"/>
                </a:ext>
              </a:extLst>
            </p:cNvPr>
            <p:cNvSpPr/>
            <p:nvPr/>
          </p:nvSpPr>
          <p:spPr>
            <a:xfrm>
              <a:off x="310958" y="1961109"/>
              <a:ext cx="580582" cy="58058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sp>
          <p:nvSpPr>
            <p:cNvPr id="53" name="Oval 52">
              <a:extLst>
                <a:ext uri="{FF2B5EF4-FFF2-40B4-BE49-F238E27FC236}">
                  <a16:creationId xmlns:a16="http://schemas.microsoft.com/office/drawing/2014/main" id="{685DCA8A-0E1F-4A0A-9FDA-934E093EEEA2}"/>
                </a:ext>
              </a:extLst>
            </p:cNvPr>
            <p:cNvSpPr/>
            <p:nvPr/>
          </p:nvSpPr>
          <p:spPr>
            <a:xfrm>
              <a:off x="352866" y="2003017"/>
              <a:ext cx="496764" cy="49676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350" b="1"/>
            </a:p>
          </p:txBody>
        </p:sp>
      </p:grpSp>
      <p:sp>
        <p:nvSpPr>
          <p:cNvPr id="55" name="TextBox 54">
            <a:extLst>
              <a:ext uri="{FF2B5EF4-FFF2-40B4-BE49-F238E27FC236}">
                <a16:creationId xmlns:a16="http://schemas.microsoft.com/office/drawing/2014/main" id="{6A06677F-EDE3-4AA5-9FED-A6281A7523D4}"/>
              </a:ext>
            </a:extLst>
          </p:cNvPr>
          <p:cNvSpPr txBox="1"/>
          <p:nvPr/>
        </p:nvSpPr>
        <p:spPr>
          <a:xfrm>
            <a:off x="1660384" y="3678748"/>
            <a:ext cx="1882580" cy="215444"/>
          </a:xfrm>
          <a:prstGeom prst="rect">
            <a:avLst/>
          </a:prstGeom>
          <a:noFill/>
        </p:spPr>
        <p:txBody>
          <a:bodyPr wrap="square" lIns="0" tIns="0" rIns="0" bIns="0" rtlCol="0" anchor="ctr">
            <a:spAutoFit/>
          </a:bodyPr>
          <a:lstStyle/>
          <a:p>
            <a:r>
              <a:rPr lang="en-US" sz="1400">
                <a:solidFill>
                  <a:schemeClr val="tx1">
                    <a:lumMod val="90000"/>
                    <a:lumOff val="10000"/>
                  </a:schemeClr>
                </a:solidFill>
              </a:rPr>
              <a:t>Cost of Overestimation</a:t>
            </a:r>
          </a:p>
        </p:txBody>
      </p:sp>
      <p:sp>
        <p:nvSpPr>
          <p:cNvPr id="56" name="TextBox 55">
            <a:extLst>
              <a:ext uri="{FF2B5EF4-FFF2-40B4-BE49-F238E27FC236}">
                <a16:creationId xmlns:a16="http://schemas.microsoft.com/office/drawing/2014/main" id="{57AA66E2-8F7E-4209-A55C-C241D9366C86}"/>
              </a:ext>
            </a:extLst>
          </p:cNvPr>
          <p:cNvSpPr txBox="1"/>
          <p:nvPr/>
        </p:nvSpPr>
        <p:spPr>
          <a:xfrm>
            <a:off x="1660384" y="4045798"/>
            <a:ext cx="3371851" cy="184666"/>
          </a:xfrm>
          <a:prstGeom prst="rect">
            <a:avLst/>
          </a:prstGeom>
          <a:noFill/>
        </p:spPr>
        <p:txBody>
          <a:bodyPr wrap="square" lIns="0" tIns="0" rIns="0" bIns="0" rtlCol="0" anchor="ctr">
            <a:spAutoFit/>
          </a:bodyPr>
          <a:lstStyle/>
          <a:p>
            <a:r>
              <a:rPr lang="en-US" sz="1200">
                <a:solidFill>
                  <a:schemeClr val="bg1">
                    <a:lumMod val="50000"/>
                  </a:schemeClr>
                </a:solidFill>
              </a:rPr>
              <a:t>Too many employees: High fixed costs</a:t>
            </a:r>
          </a:p>
        </p:txBody>
      </p:sp>
      <p:pic>
        <p:nvPicPr>
          <p:cNvPr id="67" name="Graphic 66" descr="Group">
            <a:extLst>
              <a:ext uri="{FF2B5EF4-FFF2-40B4-BE49-F238E27FC236}">
                <a16:creationId xmlns:a16="http://schemas.microsoft.com/office/drawing/2014/main" id="{B3BB3D22-5B85-448E-BDC0-A18E49A47F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228" y="3770347"/>
            <a:ext cx="416642" cy="416642"/>
          </a:xfrm>
          <a:prstGeom prst="rect">
            <a:avLst/>
          </a:prstGeom>
        </p:spPr>
      </p:pic>
      <p:pic>
        <p:nvPicPr>
          <p:cNvPr id="6" name="Graphic 5" descr="Statistics">
            <a:extLst>
              <a:ext uri="{FF2B5EF4-FFF2-40B4-BE49-F238E27FC236}">
                <a16:creationId xmlns:a16="http://schemas.microsoft.com/office/drawing/2014/main" id="{E3E3FC58-90C4-4908-8212-DD5A2345248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657" y="1469480"/>
            <a:ext cx="381000" cy="381000"/>
          </a:xfrm>
          <a:prstGeom prst="rect">
            <a:avLst/>
          </a:prstGeom>
        </p:spPr>
      </p:pic>
      <p:sp>
        <p:nvSpPr>
          <p:cNvPr id="7" name="Speech Bubble: Rectangle with Corners Rounded 6">
            <a:extLst>
              <a:ext uri="{FF2B5EF4-FFF2-40B4-BE49-F238E27FC236}">
                <a16:creationId xmlns:a16="http://schemas.microsoft.com/office/drawing/2014/main" id="{2D17D674-160C-46AF-8FD8-6A96660B5249}"/>
              </a:ext>
            </a:extLst>
          </p:cNvPr>
          <p:cNvSpPr/>
          <p:nvPr/>
        </p:nvSpPr>
        <p:spPr bwMode="auto">
          <a:xfrm>
            <a:off x="6096000" y="1916697"/>
            <a:ext cx="2133600" cy="1340853"/>
          </a:xfrm>
          <a:prstGeom prst="wedgeRoundRectCallout">
            <a:avLst>
              <a:gd name="adj1" fmla="val -21560"/>
              <a:gd name="adj2" fmla="val 63078"/>
              <a:gd name="adj3" fmla="val 16667"/>
            </a:avLst>
          </a:prstGeom>
          <a:solidFill>
            <a:schemeClr val="bg1"/>
          </a:soli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a:p>
        </p:txBody>
      </p:sp>
      <p:sp>
        <p:nvSpPr>
          <p:cNvPr id="8" name="Speech Bubble: Rectangle with Corners Rounded 7">
            <a:extLst>
              <a:ext uri="{FF2B5EF4-FFF2-40B4-BE49-F238E27FC236}">
                <a16:creationId xmlns:a16="http://schemas.microsoft.com/office/drawing/2014/main" id="{A86530AC-EBB3-4B7E-B05F-E9983B5C7476}"/>
              </a:ext>
            </a:extLst>
          </p:cNvPr>
          <p:cNvSpPr/>
          <p:nvPr/>
        </p:nvSpPr>
        <p:spPr bwMode="auto">
          <a:xfrm>
            <a:off x="6161350" y="2001904"/>
            <a:ext cx="1992050" cy="1155129"/>
          </a:xfrm>
          <a:prstGeom prst="wedgeRoundRectCallout">
            <a:avLst>
              <a:gd name="adj1" fmla="val -22000"/>
              <a:gd name="adj2" fmla="val 67196"/>
              <a:gd name="adj3" fmla="val 16667"/>
            </a:avLst>
          </a:prstGeom>
          <a:solidFill>
            <a:schemeClr val="accent1">
              <a:lumMod val="7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GB" sz="1400" b="1">
                <a:solidFill>
                  <a:schemeClr val="bg2"/>
                </a:solidFill>
              </a:rPr>
              <a:t>Recruiting is time-consuming and costly</a:t>
            </a:r>
          </a:p>
        </p:txBody>
      </p:sp>
      <p:pic>
        <p:nvPicPr>
          <p:cNvPr id="10" name="Graphic 9" descr="Man and woman">
            <a:extLst>
              <a:ext uri="{FF2B5EF4-FFF2-40B4-BE49-F238E27FC236}">
                <a16:creationId xmlns:a16="http://schemas.microsoft.com/office/drawing/2014/main" id="{28AF60C5-0D37-4F93-856C-A828F694E0D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9675" y="3017268"/>
            <a:ext cx="370309" cy="370309"/>
          </a:xfrm>
          <a:prstGeom prst="rect">
            <a:avLst/>
          </a:prstGeom>
        </p:spPr>
      </p:pic>
      <p:pic>
        <p:nvPicPr>
          <p:cNvPr id="12" name="Graphic 11" descr="Infinity">
            <a:extLst>
              <a:ext uri="{FF2B5EF4-FFF2-40B4-BE49-F238E27FC236}">
                <a16:creationId xmlns:a16="http://schemas.microsoft.com/office/drawing/2014/main" id="{0F2E35BB-81C1-49F1-9857-B3DC57FDD85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6863" y="2258123"/>
            <a:ext cx="383121" cy="383121"/>
          </a:xfrm>
          <a:prstGeom prst="rect">
            <a:avLst/>
          </a:prstGeom>
        </p:spPr>
      </p:pic>
    </p:spTree>
    <p:extLst>
      <p:ext uri="{BB962C8B-B14F-4D97-AF65-F5344CB8AC3E}">
        <p14:creationId xmlns:p14="http://schemas.microsoft.com/office/powerpoint/2010/main" val="179535343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436357" y="2162048"/>
            <a:ext cx="1859280" cy="2107184"/>
          </a:xfrm>
          <a:prstGeom prst="roundRect">
            <a:avLst>
              <a:gd name="adj" fmla="val 7476"/>
            </a:avLst>
          </a:prstGeom>
          <a:solidFill>
            <a:schemeClr val="bg1">
              <a:lumMod val="95000"/>
            </a:schemeClr>
          </a:solidFill>
          <a:ln w="6350">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8" name="Oval 7"/>
          <p:cNvSpPr/>
          <p:nvPr/>
        </p:nvSpPr>
        <p:spPr bwMode="auto">
          <a:xfrm>
            <a:off x="964154" y="1735567"/>
            <a:ext cx="803686" cy="803686"/>
          </a:xfrm>
          <a:prstGeom prst="ellipse">
            <a:avLst/>
          </a:prstGeom>
          <a:solidFill>
            <a:schemeClr val="accent1"/>
          </a:solid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6" name="Freeform 6"/>
          <p:cNvSpPr>
            <a:spLocks/>
          </p:cNvSpPr>
          <p:nvPr/>
        </p:nvSpPr>
        <p:spPr bwMode="auto">
          <a:xfrm>
            <a:off x="1154763" y="1985357"/>
            <a:ext cx="422468" cy="304106"/>
          </a:xfrm>
          <a:custGeom>
            <a:avLst/>
            <a:gdLst>
              <a:gd name="T0" fmla="*/ 3436 w 3732"/>
              <a:gd name="T1" fmla="*/ 0 h 2687"/>
              <a:gd name="T2" fmla="*/ 3511 w 3732"/>
              <a:gd name="T3" fmla="*/ 10 h 2687"/>
              <a:gd name="T4" fmla="*/ 3582 w 3732"/>
              <a:gd name="T5" fmla="*/ 40 h 2687"/>
              <a:gd name="T6" fmla="*/ 3646 w 3732"/>
              <a:gd name="T7" fmla="*/ 87 h 2687"/>
              <a:gd name="T8" fmla="*/ 3693 w 3732"/>
              <a:gd name="T9" fmla="*/ 151 h 2687"/>
              <a:gd name="T10" fmla="*/ 3723 w 3732"/>
              <a:gd name="T11" fmla="*/ 222 h 2687"/>
              <a:gd name="T12" fmla="*/ 3732 w 3732"/>
              <a:gd name="T13" fmla="*/ 297 h 2687"/>
              <a:gd name="T14" fmla="*/ 3723 w 3732"/>
              <a:gd name="T15" fmla="*/ 371 h 2687"/>
              <a:gd name="T16" fmla="*/ 3693 w 3732"/>
              <a:gd name="T17" fmla="*/ 443 h 2687"/>
              <a:gd name="T18" fmla="*/ 3646 w 3732"/>
              <a:gd name="T19" fmla="*/ 506 h 2687"/>
              <a:gd name="T20" fmla="*/ 1521 w 3732"/>
              <a:gd name="T21" fmla="*/ 2627 h 2687"/>
              <a:gd name="T22" fmla="*/ 1454 w 3732"/>
              <a:gd name="T23" fmla="*/ 2665 h 2687"/>
              <a:gd name="T24" fmla="*/ 1381 w 3732"/>
              <a:gd name="T25" fmla="*/ 2685 h 2687"/>
              <a:gd name="T26" fmla="*/ 1305 w 3732"/>
              <a:gd name="T27" fmla="*/ 2685 h 2687"/>
              <a:gd name="T28" fmla="*/ 1231 w 3732"/>
              <a:gd name="T29" fmla="*/ 2665 h 2687"/>
              <a:gd name="T30" fmla="*/ 1164 w 3732"/>
              <a:gd name="T31" fmla="*/ 2627 h 2687"/>
              <a:gd name="T32" fmla="*/ 87 w 3732"/>
              <a:gd name="T33" fmla="*/ 1554 h 2687"/>
              <a:gd name="T34" fmla="*/ 38 w 3732"/>
              <a:gd name="T35" fmla="*/ 1490 h 2687"/>
              <a:gd name="T36" fmla="*/ 10 w 3732"/>
              <a:gd name="T37" fmla="*/ 1419 h 2687"/>
              <a:gd name="T38" fmla="*/ 0 w 3732"/>
              <a:gd name="T39" fmla="*/ 1344 h 2687"/>
              <a:gd name="T40" fmla="*/ 10 w 3732"/>
              <a:gd name="T41" fmla="*/ 1268 h 2687"/>
              <a:gd name="T42" fmla="*/ 38 w 3732"/>
              <a:gd name="T43" fmla="*/ 1198 h 2687"/>
              <a:gd name="T44" fmla="*/ 87 w 3732"/>
              <a:gd name="T45" fmla="*/ 1135 h 2687"/>
              <a:gd name="T46" fmla="*/ 149 w 3732"/>
              <a:gd name="T47" fmla="*/ 1086 h 2687"/>
              <a:gd name="T48" fmla="*/ 221 w 3732"/>
              <a:gd name="T49" fmla="*/ 1058 h 2687"/>
              <a:gd name="T50" fmla="*/ 297 w 3732"/>
              <a:gd name="T51" fmla="*/ 1047 h 2687"/>
              <a:gd name="T52" fmla="*/ 371 w 3732"/>
              <a:gd name="T53" fmla="*/ 1058 h 2687"/>
              <a:gd name="T54" fmla="*/ 443 w 3732"/>
              <a:gd name="T55" fmla="*/ 1086 h 2687"/>
              <a:gd name="T56" fmla="*/ 506 w 3732"/>
              <a:gd name="T57" fmla="*/ 1135 h 2687"/>
              <a:gd name="T58" fmla="*/ 3227 w 3732"/>
              <a:gd name="T59" fmla="*/ 87 h 2687"/>
              <a:gd name="T60" fmla="*/ 3290 w 3732"/>
              <a:gd name="T61" fmla="*/ 40 h 2687"/>
              <a:gd name="T62" fmla="*/ 3362 w 3732"/>
              <a:gd name="T63" fmla="*/ 10 h 2687"/>
              <a:gd name="T64" fmla="*/ 3436 w 3732"/>
              <a:gd name="T65" fmla="*/ 0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2" h="2687">
                <a:moveTo>
                  <a:pt x="3436" y="0"/>
                </a:moveTo>
                <a:lnTo>
                  <a:pt x="3436" y="0"/>
                </a:lnTo>
                <a:lnTo>
                  <a:pt x="3474" y="3"/>
                </a:lnTo>
                <a:lnTo>
                  <a:pt x="3511" y="10"/>
                </a:lnTo>
                <a:lnTo>
                  <a:pt x="3547" y="23"/>
                </a:lnTo>
                <a:lnTo>
                  <a:pt x="3582" y="40"/>
                </a:lnTo>
                <a:lnTo>
                  <a:pt x="3615" y="61"/>
                </a:lnTo>
                <a:lnTo>
                  <a:pt x="3646" y="87"/>
                </a:lnTo>
                <a:lnTo>
                  <a:pt x="3672" y="118"/>
                </a:lnTo>
                <a:lnTo>
                  <a:pt x="3693" y="151"/>
                </a:lnTo>
                <a:lnTo>
                  <a:pt x="3710" y="186"/>
                </a:lnTo>
                <a:lnTo>
                  <a:pt x="3723" y="222"/>
                </a:lnTo>
                <a:lnTo>
                  <a:pt x="3729" y="259"/>
                </a:lnTo>
                <a:lnTo>
                  <a:pt x="3732" y="297"/>
                </a:lnTo>
                <a:lnTo>
                  <a:pt x="3729" y="334"/>
                </a:lnTo>
                <a:lnTo>
                  <a:pt x="3723" y="371"/>
                </a:lnTo>
                <a:lnTo>
                  <a:pt x="3710" y="408"/>
                </a:lnTo>
                <a:lnTo>
                  <a:pt x="3693" y="443"/>
                </a:lnTo>
                <a:lnTo>
                  <a:pt x="3672" y="476"/>
                </a:lnTo>
                <a:lnTo>
                  <a:pt x="3646" y="506"/>
                </a:lnTo>
                <a:lnTo>
                  <a:pt x="1552" y="2601"/>
                </a:lnTo>
                <a:lnTo>
                  <a:pt x="1521" y="2627"/>
                </a:lnTo>
                <a:lnTo>
                  <a:pt x="1489" y="2649"/>
                </a:lnTo>
                <a:lnTo>
                  <a:pt x="1454" y="2665"/>
                </a:lnTo>
                <a:lnTo>
                  <a:pt x="1418" y="2678"/>
                </a:lnTo>
                <a:lnTo>
                  <a:pt x="1381" y="2685"/>
                </a:lnTo>
                <a:lnTo>
                  <a:pt x="1342" y="2687"/>
                </a:lnTo>
                <a:lnTo>
                  <a:pt x="1305" y="2685"/>
                </a:lnTo>
                <a:lnTo>
                  <a:pt x="1268" y="2678"/>
                </a:lnTo>
                <a:lnTo>
                  <a:pt x="1231" y="2665"/>
                </a:lnTo>
                <a:lnTo>
                  <a:pt x="1196" y="2649"/>
                </a:lnTo>
                <a:lnTo>
                  <a:pt x="1164" y="2627"/>
                </a:lnTo>
                <a:lnTo>
                  <a:pt x="1133" y="2601"/>
                </a:lnTo>
                <a:lnTo>
                  <a:pt x="87" y="1554"/>
                </a:lnTo>
                <a:lnTo>
                  <a:pt x="60" y="1523"/>
                </a:lnTo>
                <a:lnTo>
                  <a:pt x="38" y="1490"/>
                </a:lnTo>
                <a:lnTo>
                  <a:pt x="22" y="1455"/>
                </a:lnTo>
                <a:lnTo>
                  <a:pt x="10" y="1419"/>
                </a:lnTo>
                <a:lnTo>
                  <a:pt x="2" y="1381"/>
                </a:lnTo>
                <a:lnTo>
                  <a:pt x="0" y="1344"/>
                </a:lnTo>
                <a:lnTo>
                  <a:pt x="2" y="1306"/>
                </a:lnTo>
                <a:lnTo>
                  <a:pt x="10" y="1268"/>
                </a:lnTo>
                <a:lnTo>
                  <a:pt x="22" y="1232"/>
                </a:lnTo>
                <a:lnTo>
                  <a:pt x="38" y="1198"/>
                </a:lnTo>
                <a:lnTo>
                  <a:pt x="60" y="1165"/>
                </a:lnTo>
                <a:lnTo>
                  <a:pt x="87" y="1135"/>
                </a:lnTo>
                <a:lnTo>
                  <a:pt x="117" y="1107"/>
                </a:lnTo>
                <a:lnTo>
                  <a:pt x="149" y="1086"/>
                </a:lnTo>
                <a:lnTo>
                  <a:pt x="184" y="1069"/>
                </a:lnTo>
                <a:lnTo>
                  <a:pt x="221" y="1058"/>
                </a:lnTo>
                <a:lnTo>
                  <a:pt x="258" y="1050"/>
                </a:lnTo>
                <a:lnTo>
                  <a:pt x="297" y="1047"/>
                </a:lnTo>
                <a:lnTo>
                  <a:pt x="334" y="1050"/>
                </a:lnTo>
                <a:lnTo>
                  <a:pt x="371" y="1058"/>
                </a:lnTo>
                <a:lnTo>
                  <a:pt x="407" y="1069"/>
                </a:lnTo>
                <a:lnTo>
                  <a:pt x="443" y="1086"/>
                </a:lnTo>
                <a:lnTo>
                  <a:pt x="475" y="1107"/>
                </a:lnTo>
                <a:lnTo>
                  <a:pt x="506" y="1135"/>
                </a:lnTo>
                <a:lnTo>
                  <a:pt x="1342" y="1972"/>
                </a:lnTo>
                <a:lnTo>
                  <a:pt x="3227" y="87"/>
                </a:lnTo>
                <a:lnTo>
                  <a:pt x="3257" y="61"/>
                </a:lnTo>
                <a:lnTo>
                  <a:pt x="3290" y="40"/>
                </a:lnTo>
                <a:lnTo>
                  <a:pt x="3324" y="23"/>
                </a:lnTo>
                <a:lnTo>
                  <a:pt x="3362" y="10"/>
                </a:lnTo>
                <a:lnTo>
                  <a:pt x="3399" y="3"/>
                </a:lnTo>
                <a:lnTo>
                  <a:pt x="3436" y="0"/>
                </a:lnTo>
                <a:close/>
              </a:path>
            </a:pathLst>
          </a:custGeom>
          <a:solidFill>
            <a:schemeClr val="bg1"/>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ounded Rectangle 37"/>
          <p:cNvSpPr/>
          <p:nvPr/>
        </p:nvSpPr>
        <p:spPr bwMode="auto">
          <a:xfrm>
            <a:off x="6834726" y="2162048"/>
            <a:ext cx="1859280" cy="2107184"/>
          </a:xfrm>
          <a:prstGeom prst="roundRect">
            <a:avLst>
              <a:gd name="adj" fmla="val 7476"/>
            </a:avLst>
          </a:prstGeom>
          <a:solidFill>
            <a:schemeClr val="bg1">
              <a:lumMod val="95000"/>
            </a:schemeClr>
          </a:solidFill>
          <a:ln w="6350">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35" name="Oval 34"/>
          <p:cNvSpPr/>
          <p:nvPr/>
        </p:nvSpPr>
        <p:spPr bwMode="auto">
          <a:xfrm>
            <a:off x="7362523" y="1735567"/>
            <a:ext cx="803686" cy="803686"/>
          </a:xfrm>
          <a:prstGeom prst="ellipse">
            <a:avLst/>
          </a:prstGeom>
          <a:solidFill>
            <a:schemeClr val="accent3"/>
          </a:solid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6" name="Freeform 6"/>
          <p:cNvSpPr>
            <a:spLocks/>
          </p:cNvSpPr>
          <p:nvPr/>
        </p:nvSpPr>
        <p:spPr bwMode="auto">
          <a:xfrm>
            <a:off x="7553132" y="1985357"/>
            <a:ext cx="422468" cy="304106"/>
          </a:xfrm>
          <a:custGeom>
            <a:avLst/>
            <a:gdLst>
              <a:gd name="T0" fmla="*/ 3436 w 3732"/>
              <a:gd name="T1" fmla="*/ 0 h 2687"/>
              <a:gd name="T2" fmla="*/ 3511 w 3732"/>
              <a:gd name="T3" fmla="*/ 10 h 2687"/>
              <a:gd name="T4" fmla="*/ 3582 w 3732"/>
              <a:gd name="T5" fmla="*/ 40 h 2687"/>
              <a:gd name="T6" fmla="*/ 3646 w 3732"/>
              <a:gd name="T7" fmla="*/ 87 h 2687"/>
              <a:gd name="T8" fmla="*/ 3693 w 3732"/>
              <a:gd name="T9" fmla="*/ 151 h 2687"/>
              <a:gd name="T10" fmla="*/ 3723 w 3732"/>
              <a:gd name="T11" fmla="*/ 222 h 2687"/>
              <a:gd name="T12" fmla="*/ 3732 w 3732"/>
              <a:gd name="T13" fmla="*/ 297 h 2687"/>
              <a:gd name="T14" fmla="*/ 3723 w 3732"/>
              <a:gd name="T15" fmla="*/ 371 h 2687"/>
              <a:gd name="T16" fmla="*/ 3693 w 3732"/>
              <a:gd name="T17" fmla="*/ 443 h 2687"/>
              <a:gd name="T18" fmla="*/ 3646 w 3732"/>
              <a:gd name="T19" fmla="*/ 506 h 2687"/>
              <a:gd name="T20" fmla="*/ 1521 w 3732"/>
              <a:gd name="T21" fmla="*/ 2627 h 2687"/>
              <a:gd name="T22" fmla="*/ 1454 w 3732"/>
              <a:gd name="T23" fmla="*/ 2665 h 2687"/>
              <a:gd name="T24" fmla="*/ 1381 w 3732"/>
              <a:gd name="T25" fmla="*/ 2685 h 2687"/>
              <a:gd name="T26" fmla="*/ 1305 w 3732"/>
              <a:gd name="T27" fmla="*/ 2685 h 2687"/>
              <a:gd name="T28" fmla="*/ 1231 w 3732"/>
              <a:gd name="T29" fmla="*/ 2665 h 2687"/>
              <a:gd name="T30" fmla="*/ 1164 w 3732"/>
              <a:gd name="T31" fmla="*/ 2627 h 2687"/>
              <a:gd name="T32" fmla="*/ 87 w 3732"/>
              <a:gd name="T33" fmla="*/ 1554 h 2687"/>
              <a:gd name="T34" fmla="*/ 38 w 3732"/>
              <a:gd name="T35" fmla="*/ 1490 h 2687"/>
              <a:gd name="T36" fmla="*/ 10 w 3732"/>
              <a:gd name="T37" fmla="*/ 1419 h 2687"/>
              <a:gd name="T38" fmla="*/ 0 w 3732"/>
              <a:gd name="T39" fmla="*/ 1344 h 2687"/>
              <a:gd name="T40" fmla="*/ 10 w 3732"/>
              <a:gd name="T41" fmla="*/ 1268 h 2687"/>
              <a:gd name="T42" fmla="*/ 38 w 3732"/>
              <a:gd name="T43" fmla="*/ 1198 h 2687"/>
              <a:gd name="T44" fmla="*/ 87 w 3732"/>
              <a:gd name="T45" fmla="*/ 1135 h 2687"/>
              <a:gd name="T46" fmla="*/ 149 w 3732"/>
              <a:gd name="T47" fmla="*/ 1086 h 2687"/>
              <a:gd name="T48" fmla="*/ 221 w 3732"/>
              <a:gd name="T49" fmla="*/ 1058 h 2687"/>
              <a:gd name="T50" fmla="*/ 297 w 3732"/>
              <a:gd name="T51" fmla="*/ 1047 h 2687"/>
              <a:gd name="T52" fmla="*/ 371 w 3732"/>
              <a:gd name="T53" fmla="*/ 1058 h 2687"/>
              <a:gd name="T54" fmla="*/ 443 w 3732"/>
              <a:gd name="T55" fmla="*/ 1086 h 2687"/>
              <a:gd name="T56" fmla="*/ 506 w 3732"/>
              <a:gd name="T57" fmla="*/ 1135 h 2687"/>
              <a:gd name="T58" fmla="*/ 3227 w 3732"/>
              <a:gd name="T59" fmla="*/ 87 h 2687"/>
              <a:gd name="T60" fmla="*/ 3290 w 3732"/>
              <a:gd name="T61" fmla="*/ 40 h 2687"/>
              <a:gd name="T62" fmla="*/ 3362 w 3732"/>
              <a:gd name="T63" fmla="*/ 10 h 2687"/>
              <a:gd name="T64" fmla="*/ 3436 w 3732"/>
              <a:gd name="T65" fmla="*/ 0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2" h="2687">
                <a:moveTo>
                  <a:pt x="3436" y="0"/>
                </a:moveTo>
                <a:lnTo>
                  <a:pt x="3436" y="0"/>
                </a:lnTo>
                <a:lnTo>
                  <a:pt x="3474" y="3"/>
                </a:lnTo>
                <a:lnTo>
                  <a:pt x="3511" y="10"/>
                </a:lnTo>
                <a:lnTo>
                  <a:pt x="3547" y="23"/>
                </a:lnTo>
                <a:lnTo>
                  <a:pt x="3582" y="40"/>
                </a:lnTo>
                <a:lnTo>
                  <a:pt x="3615" y="61"/>
                </a:lnTo>
                <a:lnTo>
                  <a:pt x="3646" y="87"/>
                </a:lnTo>
                <a:lnTo>
                  <a:pt x="3672" y="118"/>
                </a:lnTo>
                <a:lnTo>
                  <a:pt x="3693" y="151"/>
                </a:lnTo>
                <a:lnTo>
                  <a:pt x="3710" y="186"/>
                </a:lnTo>
                <a:lnTo>
                  <a:pt x="3723" y="222"/>
                </a:lnTo>
                <a:lnTo>
                  <a:pt x="3729" y="259"/>
                </a:lnTo>
                <a:lnTo>
                  <a:pt x="3732" y="297"/>
                </a:lnTo>
                <a:lnTo>
                  <a:pt x="3729" y="334"/>
                </a:lnTo>
                <a:lnTo>
                  <a:pt x="3723" y="371"/>
                </a:lnTo>
                <a:lnTo>
                  <a:pt x="3710" y="408"/>
                </a:lnTo>
                <a:lnTo>
                  <a:pt x="3693" y="443"/>
                </a:lnTo>
                <a:lnTo>
                  <a:pt x="3672" y="476"/>
                </a:lnTo>
                <a:lnTo>
                  <a:pt x="3646" y="506"/>
                </a:lnTo>
                <a:lnTo>
                  <a:pt x="1552" y="2601"/>
                </a:lnTo>
                <a:lnTo>
                  <a:pt x="1521" y="2627"/>
                </a:lnTo>
                <a:lnTo>
                  <a:pt x="1489" y="2649"/>
                </a:lnTo>
                <a:lnTo>
                  <a:pt x="1454" y="2665"/>
                </a:lnTo>
                <a:lnTo>
                  <a:pt x="1418" y="2678"/>
                </a:lnTo>
                <a:lnTo>
                  <a:pt x="1381" y="2685"/>
                </a:lnTo>
                <a:lnTo>
                  <a:pt x="1342" y="2687"/>
                </a:lnTo>
                <a:lnTo>
                  <a:pt x="1305" y="2685"/>
                </a:lnTo>
                <a:lnTo>
                  <a:pt x="1268" y="2678"/>
                </a:lnTo>
                <a:lnTo>
                  <a:pt x="1231" y="2665"/>
                </a:lnTo>
                <a:lnTo>
                  <a:pt x="1196" y="2649"/>
                </a:lnTo>
                <a:lnTo>
                  <a:pt x="1164" y="2627"/>
                </a:lnTo>
                <a:lnTo>
                  <a:pt x="1133" y="2601"/>
                </a:lnTo>
                <a:lnTo>
                  <a:pt x="87" y="1554"/>
                </a:lnTo>
                <a:lnTo>
                  <a:pt x="60" y="1523"/>
                </a:lnTo>
                <a:lnTo>
                  <a:pt x="38" y="1490"/>
                </a:lnTo>
                <a:lnTo>
                  <a:pt x="22" y="1455"/>
                </a:lnTo>
                <a:lnTo>
                  <a:pt x="10" y="1419"/>
                </a:lnTo>
                <a:lnTo>
                  <a:pt x="2" y="1381"/>
                </a:lnTo>
                <a:lnTo>
                  <a:pt x="0" y="1344"/>
                </a:lnTo>
                <a:lnTo>
                  <a:pt x="2" y="1306"/>
                </a:lnTo>
                <a:lnTo>
                  <a:pt x="10" y="1268"/>
                </a:lnTo>
                <a:lnTo>
                  <a:pt x="22" y="1232"/>
                </a:lnTo>
                <a:lnTo>
                  <a:pt x="38" y="1198"/>
                </a:lnTo>
                <a:lnTo>
                  <a:pt x="60" y="1165"/>
                </a:lnTo>
                <a:lnTo>
                  <a:pt x="87" y="1135"/>
                </a:lnTo>
                <a:lnTo>
                  <a:pt x="117" y="1107"/>
                </a:lnTo>
                <a:lnTo>
                  <a:pt x="149" y="1086"/>
                </a:lnTo>
                <a:lnTo>
                  <a:pt x="184" y="1069"/>
                </a:lnTo>
                <a:lnTo>
                  <a:pt x="221" y="1058"/>
                </a:lnTo>
                <a:lnTo>
                  <a:pt x="258" y="1050"/>
                </a:lnTo>
                <a:lnTo>
                  <a:pt x="297" y="1047"/>
                </a:lnTo>
                <a:lnTo>
                  <a:pt x="334" y="1050"/>
                </a:lnTo>
                <a:lnTo>
                  <a:pt x="371" y="1058"/>
                </a:lnTo>
                <a:lnTo>
                  <a:pt x="407" y="1069"/>
                </a:lnTo>
                <a:lnTo>
                  <a:pt x="443" y="1086"/>
                </a:lnTo>
                <a:lnTo>
                  <a:pt x="475" y="1107"/>
                </a:lnTo>
                <a:lnTo>
                  <a:pt x="506" y="1135"/>
                </a:lnTo>
                <a:lnTo>
                  <a:pt x="1342" y="1972"/>
                </a:lnTo>
                <a:lnTo>
                  <a:pt x="3227" y="87"/>
                </a:lnTo>
                <a:lnTo>
                  <a:pt x="3257" y="61"/>
                </a:lnTo>
                <a:lnTo>
                  <a:pt x="3290" y="40"/>
                </a:lnTo>
                <a:lnTo>
                  <a:pt x="3324" y="23"/>
                </a:lnTo>
                <a:lnTo>
                  <a:pt x="3362" y="10"/>
                </a:lnTo>
                <a:lnTo>
                  <a:pt x="3399" y="3"/>
                </a:lnTo>
                <a:lnTo>
                  <a:pt x="3436" y="0"/>
                </a:lnTo>
                <a:close/>
              </a:path>
            </a:pathLst>
          </a:custGeom>
          <a:solidFill>
            <a:schemeClr val="bg1"/>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ounded Rectangle 45"/>
          <p:cNvSpPr/>
          <p:nvPr/>
        </p:nvSpPr>
        <p:spPr bwMode="auto">
          <a:xfrm>
            <a:off x="3635542" y="2162048"/>
            <a:ext cx="1859280" cy="2107184"/>
          </a:xfrm>
          <a:prstGeom prst="roundRect">
            <a:avLst>
              <a:gd name="adj" fmla="val 7476"/>
            </a:avLst>
          </a:prstGeom>
          <a:solidFill>
            <a:schemeClr val="bg1">
              <a:lumMod val="95000"/>
            </a:schemeClr>
          </a:solidFill>
          <a:ln w="6350">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43" name="Oval 42"/>
          <p:cNvSpPr/>
          <p:nvPr/>
        </p:nvSpPr>
        <p:spPr bwMode="auto">
          <a:xfrm>
            <a:off x="4163339" y="1735567"/>
            <a:ext cx="803686" cy="803686"/>
          </a:xfrm>
          <a:prstGeom prst="ellipse">
            <a:avLst/>
          </a:prstGeom>
          <a:solidFill>
            <a:schemeClr val="accent2"/>
          </a:solid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4" name="Freeform 6"/>
          <p:cNvSpPr>
            <a:spLocks/>
          </p:cNvSpPr>
          <p:nvPr/>
        </p:nvSpPr>
        <p:spPr bwMode="auto">
          <a:xfrm>
            <a:off x="4353948" y="1985357"/>
            <a:ext cx="422468" cy="304106"/>
          </a:xfrm>
          <a:custGeom>
            <a:avLst/>
            <a:gdLst>
              <a:gd name="T0" fmla="*/ 3436 w 3732"/>
              <a:gd name="T1" fmla="*/ 0 h 2687"/>
              <a:gd name="T2" fmla="*/ 3511 w 3732"/>
              <a:gd name="T3" fmla="*/ 10 h 2687"/>
              <a:gd name="T4" fmla="*/ 3582 w 3732"/>
              <a:gd name="T5" fmla="*/ 40 h 2687"/>
              <a:gd name="T6" fmla="*/ 3646 w 3732"/>
              <a:gd name="T7" fmla="*/ 87 h 2687"/>
              <a:gd name="T8" fmla="*/ 3693 w 3732"/>
              <a:gd name="T9" fmla="*/ 151 h 2687"/>
              <a:gd name="T10" fmla="*/ 3723 w 3732"/>
              <a:gd name="T11" fmla="*/ 222 h 2687"/>
              <a:gd name="T12" fmla="*/ 3732 w 3732"/>
              <a:gd name="T13" fmla="*/ 297 h 2687"/>
              <a:gd name="T14" fmla="*/ 3723 w 3732"/>
              <a:gd name="T15" fmla="*/ 371 h 2687"/>
              <a:gd name="T16" fmla="*/ 3693 w 3732"/>
              <a:gd name="T17" fmla="*/ 443 h 2687"/>
              <a:gd name="T18" fmla="*/ 3646 w 3732"/>
              <a:gd name="T19" fmla="*/ 506 h 2687"/>
              <a:gd name="T20" fmla="*/ 1521 w 3732"/>
              <a:gd name="T21" fmla="*/ 2627 h 2687"/>
              <a:gd name="T22" fmla="*/ 1454 w 3732"/>
              <a:gd name="T23" fmla="*/ 2665 h 2687"/>
              <a:gd name="T24" fmla="*/ 1381 w 3732"/>
              <a:gd name="T25" fmla="*/ 2685 h 2687"/>
              <a:gd name="T26" fmla="*/ 1305 w 3732"/>
              <a:gd name="T27" fmla="*/ 2685 h 2687"/>
              <a:gd name="T28" fmla="*/ 1231 w 3732"/>
              <a:gd name="T29" fmla="*/ 2665 h 2687"/>
              <a:gd name="T30" fmla="*/ 1164 w 3732"/>
              <a:gd name="T31" fmla="*/ 2627 h 2687"/>
              <a:gd name="T32" fmla="*/ 87 w 3732"/>
              <a:gd name="T33" fmla="*/ 1554 h 2687"/>
              <a:gd name="T34" fmla="*/ 38 w 3732"/>
              <a:gd name="T35" fmla="*/ 1490 h 2687"/>
              <a:gd name="T36" fmla="*/ 10 w 3732"/>
              <a:gd name="T37" fmla="*/ 1419 h 2687"/>
              <a:gd name="T38" fmla="*/ 0 w 3732"/>
              <a:gd name="T39" fmla="*/ 1344 h 2687"/>
              <a:gd name="T40" fmla="*/ 10 w 3732"/>
              <a:gd name="T41" fmla="*/ 1268 h 2687"/>
              <a:gd name="T42" fmla="*/ 38 w 3732"/>
              <a:gd name="T43" fmla="*/ 1198 h 2687"/>
              <a:gd name="T44" fmla="*/ 87 w 3732"/>
              <a:gd name="T45" fmla="*/ 1135 h 2687"/>
              <a:gd name="T46" fmla="*/ 149 w 3732"/>
              <a:gd name="T47" fmla="*/ 1086 h 2687"/>
              <a:gd name="T48" fmla="*/ 221 w 3732"/>
              <a:gd name="T49" fmla="*/ 1058 h 2687"/>
              <a:gd name="T50" fmla="*/ 297 w 3732"/>
              <a:gd name="T51" fmla="*/ 1047 h 2687"/>
              <a:gd name="T52" fmla="*/ 371 w 3732"/>
              <a:gd name="T53" fmla="*/ 1058 h 2687"/>
              <a:gd name="T54" fmla="*/ 443 w 3732"/>
              <a:gd name="T55" fmla="*/ 1086 h 2687"/>
              <a:gd name="T56" fmla="*/ 506 w 3732"/>
              <a:gd name="T57" fmla="*/ 1135 h 2687"/>
              <a:gd name="T58" fmla="*/ 3227 w 3732"/>
              <a:gd name="T59" fmla="*/ 87 h 2687"/>
              <a:gd name="T60" fmla="*/ 3290 w 3732"/>
              <a:gd name="T61" fmla="*/ 40 h 2687"/>
              <a:gd name="T62" fmla="*/ 3362 w 3732"/>
              <a:gd name="T63" fmla="*/ 10 h 2687"/>
              <a:gd name="T64" fmla="*/ 3436 w 3732"/>
              <a:gd name="T65" fmla="*/ 0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2" h="2687">
                <a:moveTo>
                  <a:pt x="3436" y="0"/>
                </a:moveTo>
                <a:lnTo>
                  <a:pt x="3436" y="0"/>
                </a:lnTo>
                <a:lnTo>
                  <a:pt x="3474" y="3"/>
                </a:lnTo>
                <a:lnTo>
                  <a:pt x="3511" y="10"/>
                </a:lnTo>
                <a:lnTo>
                  <a:pt x="3547" y="23"/>
                </a:lnTo>
                <a:lnTo>
                  <a:pt x="3582" y="40"/>
                </a:lnTo>
                <a:lnTo>
                  <a:pt x="3615" y="61"/>
                </a:lnTo>
                <a:lnTo>
                  <a:pt x="3646" y="87"/>
                </a:lnTo>
                <a:lnTo>
                  <a:pt x="3672" y="118"/>
                </a:lnTo>
                <a:lnTo>
                  <a:pt x="3693" y="151"/>
                </a:lnTo>
                <a:lnTo>
                  <a:pt x="3710" y="186"/>
                </a:lnTo>
                <a:lnTo>
                  <a:pt x="3723" y="222"/>
                </a:lnTo>
                <a:lnTo>
                  <a:pt x="3729" y="259"/>
                </a:lnTo>
                <a:lnTo>
                  <a:pt x="3732" y="297"/>
                </a:lnTo>
                <a:lnTo>
                  <a:pt x="3729" y="334"/>
                </a:lnTo>
                <a:lnTo>
                  <a:pt x="3723" y="371"/>
                </a:lnTo>
                <a:lnTo>
                  <a:pt x="3710" y="408"/>
                </a:lnTo>
                <a:lnTo>
                  <a:pt x="3693" y="443"/>
                </a:lnTo>
                <a:lnTo>
                  <a:pt x="3672" y="476"/>
                </a:lnTo>
                <a:lnTo>
                  <a:pt x="3646" y="506"/>
                </a:lnTo>
                <a:lnTo>
                  <a:pt x="1552" y="2601"/>
                </a:lnTo>
                <a:lnTo>
                  <a:pt x="1521" y="2627"/>
                </a:lnTo>
                <a:lnTo>
                  <a:pt x="1489" y="2649"/>
                </a:lnTo>
                <a:lnTo>
                  <a:pt x="1454" y="2665"/>
                </a:lnTo>
                <a:lnTo>
                  <a:pt x="1418" y="2678"/>
                </a:lnTo>
                <a:lnTo>
                  <a:pt x="1381" y="2685"/>
                </a:lnTo>
                <a:lnTo>
                  <a:pt x="1342" y="2687"/>
                </a:lnTo>
                <a:lnTo>
                  <a:pt x="1305" y="2685"/>
                </a:lnTo>
                <a:lnTo>
                  <a:pt x="1268" y="2678"/>
                </a:lnTo>
                <a:lnTo>
                  <a:pt x="1231" y="2665"/>
                </a:lnTo>
                <a:lnTo>
                  <a:pt x="1196" y="2649"/>
                </a:lnTo>
                <a:lnTo>
                  <a:pt x="1164" y="2627"/>
                </a:lnTo>
                <a:lnTo>
                  <a:pt x="1133" y="2601"/>
                </a:lnTo>
                <a:lnTo>
                  <a:pt x="87" y="1554"/>
                </a:lnTo>
                <a:lnTo>
                  <a:pt x="60" y="1523"/>
                </a:lnTo>
                <a:lnTo>
                  <a:pt x="38" y="1490"/>
                </a:lnTo>
                <a:lnTo>
                  <a:pt x="22" y="1455"/>
                </a:lnTo>
                <a:lnTo>
                  <a:pt x="10" y="1419"/>
                </a:lnTo>
                <a:lnTo>
                  <a:pt x="2" y="1381"/>
                </a:lnTo>
                <a:lnTo>
                  <a:pt x="0" y="1344"/>
                </a:lnTo>
                <a:lnTo>
                  <a:pt x="2" y="1306"/>
                </a:lnTo>
                <a:lnTo>
                  <a:pt x="10" y="1268"/>
                </a:lnTo>
                <a:lnTo>
                  <a:pt x="22" y="1232"/>
                </a:lnTo>
                <a:lnTo>
                  <a:pt x="38" y="1198"/>
                </a:lnTo>
                <a:lnTo>
                  <a:pt x="60" y="1165"/>
                </a:lnTo>
                <a:lnTo>
                  <a:pt x="87" y="1135"/>
                </a:lnTo>
                <a:lnTo>
                  <a:pt x="117" y="1107"/>
                </a:lnTo>
                <a:lnTo>
                  <a:pt x="149" y="1086"/>
                </a:lnTo>
                <a:lnTo>
                  <a:pt x="184" y="1069"/>
                </a:lnTo>
                <a:lnTo>
                  <a:pt x="221" y="1058"/>
                </a:lnTo>
                <a:lnTo>
                  <a:pt x="258" y="1050"/>
                </a:lnTo>
                <a:lnTo>
                  <a:pt x="297" y="1047"/>
                </a:lnTo>
                <a:lnTo>
                  <a:pt x="334" y="1050"/>
                </a:lnTo>
                <a:lnTo>
                  <a:pt x="371" y="1058"/>
                </a:lnTo>
                <a:lnTo>
                  <a:pt x="407" y="1069"/>
                </a:lnTo>
                <a:lnTo>
                  <a:pt x="443" y="1086"/>
                </a:lnTo>
                <a:lnTo>
                  <a:pt x="475" y="1107"/>
                </a:lnTo>
                <a:lnTo>
                  <a:pt x="506" y="1135"/>
                </a:lnTo>
                <a:lnTo>
                  <a:pt x="1342" y="1972"/>
                </a:lnTo>
                <a:lnTo>
                  <a:pt x="3227" y="87"/>
                </a:lnTo>
                <a:lnTo>
                  <a:pt x="3257" y="61"/>
                </a:lnTo>
                <a:lnTo>
                  <a:pt x="3290" y="40"/>
                </a:lnTo>
                <a:lnTo>
                  <a:pt x="3324" y="23"/>
                </a:lnTo>
                <a:lnTo>
                  <a:pt x="3362" y="10"/>
                </a:lnTo>
                <a:lnTo>
                  <a:pt x="3399" y="3"/>
                </a:lnTo>
                <a:lnTo>
                  <a:pt x="3436" y="0"/>
                </a:lnTo>
                <a:close/>
              </a:path>
            </a:pathLst>
          </a:custGeom>
          <a:solidFill>
            <a:schemeClr val="bg1"/>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p:nvGrpSpPr>
        <p:grpSpPr>
          <a:xfrm>
            <a:off x="3761606" y="2599168"/>
            <a:ext cx="1605600" cy="1020130"/>
            <a:chOff x="541021" y="3357532"/>
            <a:chExt cx="1844040" cy="1020130"/>
          </a:xfrm>
        </p:grpSpPr>
        <p:sp>
          <p:nvSpPr>
            <p:cNvPr id="18" name="TextBox 17">
              <a:extLst>
                <a:ext uri="{FF2B5EF4-FFF2-40B4-BE49-F238E27FC236}">
                  <a16:creationId xmlns:a16="http://schemas.microsoft.com/office/drawing/2014/main" id="{C94E9E17-CE0C-4A6C-8162-8727CA72AC6A}"/>
                </a:ext>
              </a:extLst>
            </p:cNvPr>
            <p:cNvSpPr txBox="1"/>
            <p:nvPr/>
          </p:nvSpPr>
          <p:spPr>
            <a:xfrm>
              <a:off x="792481" y="3357532"/>
              <a:ext cx="1341120" cy="215444"/>
            </a:xfrm>
            <a:prstGeom prst="rect">
              <a:avLst/>
            </a:prstGeom>
            <a:noFill/>
          </p:spPr>
          <p:txBody>
            <a:bodyPr wrap="square" lIns="0" tIns="0" rIns="0" bIns="0" rtlCol="0" anchor="ctr">
              <a:spAutoFit/>
            </a:bodyPr>
            <a:lstStyle/>
            <a:p>
              <a:pPr algn="ctr"/>
              <a:r>
                <a:rPr lang="en-US" sz="1400" b="1">
                  <a:solidFill>
                    <a:schemeClr val="accent2"/>
                  </a:solidFill>
                </a:rPr>
                <a:t>Keep control</a:t>
              </a:r>
            </a:p>
          </p:txBody>
        </p:sp>
        <p:sp>
          <p:nvSpPr>
            <p:cNvPr id="19" name="TextBox 18">
              <a:extLst>
                <a:ext uri="{FF2B5EF4-FFF2-40B4-BE49-F238E27FC236}">
                  <a16:creationId xmlns:a16="http://schemas.microsoft.com/office/drawing/2014/main" id="{9F589BD1-02AC-499C-AE2C-665F63148137}"/>
                </a:ext>
              </a:extLst>
            </p:cNvPr>
            <p:cNvSpPr txBox="1"/>
            <p:nvPr/>
          </p:nvSpPr>
          <p:spPr>
            <a:xfrm>
              <a:off x="541021" y="3580841"/>
              <a:ext cx="1844040" cy="796821"/>
            </a:xfrm>
            <a:prstGeom prst="rect">
              <a:avLst/>
            </a:prstGeom>
            <a:noFill/>
          </p:spPr>
          <p:txBody>
            <a:bodyPr wrap="square" lIns="0" tIns="0" rIns="0" bIns="0" rtlCol="0" anchor="ctr">
              <a:spAutoFit/>
            </a:bodyPr>
            <a:lstStyle/>
            <a:p>
              <a:pPr algn="ctr">
                <a:lnSpc>
                  <a:spcPct val="150000"/>
                </a:lnSpc>
              </a:pPr>
              <a:r>
                <a:rPr lang="en-US" sz="1200">
                  <a:solidFill>
                    <a:schemeClr val="tx1">
                      <a:lumMod val="95000"/>
                      <a:lumOff val="5000"/>
                    </a:schemeClr>
                  </a:solidFill>
                </a:rPr>
                <a:t>Services can execute inhouse </a:t>
              </a:r>
              <a:r>
                <a:rPr lang="en-US" sz="1200">
                  <a:solidFill>
                    <a:schemeClr val="tx1">
                      <a:lumMod val="95000"/>
                      <a:lumOff val="5000"/>
                    </a:schemeClr>
                  </a:solidFill>
                  <a:sym typeface="Wingdings" panose="05000000000000000000" pitchFamily="2" charset="2"/>
                </a:rPr>
                <a:t> keep the full quality control</a:t>
              </a:r>
              <a:r>
                <a:rPr lang="en-US" sz="1200">
                  <a:solidFill>
                    <a:schemeClr val="tx1">
                      <a:lumMod val="95000"/>
                      <a:lumOff val="5000"/>
                    </a:schemeClr>
                  </a:solidFill>
                </a:rPr>
                <a:t>.</a:t>
              </a:r>
            </a:p>
          </p:txBody>
        </p:sp>
      </p:grpSp>
      <p:grpSp>
        <p:nvGrpSpPr>
          <p:cNvPr id="20" name="Group 19"/>
          <p:cNvGrpSpPr/>
          <p:nvPr/>
        </p:nvGrpSpPr>
        <p:grpSpPr>
          <a:xfrm>
            <a:off x="563197" y="2599168"/>
            <a:ext cx="1605600" cy="1586233"/>
            <a:chOff x="541021" y="3371637"/>
            <a:chExt cx="1698321" cy="1378548"/>
          </a:xfrm>
        </p:grpSpPr>
        <p:sp>
          <p:nvSpPr>
            <p:cNvPr id="21" name="TextBox 20">
              <a:extLst>
                <a:ext uri="{FF2B5EF4-FFF2-40B4-BE49-F238E27FC236}">
                  <a16:creationId xmlns:a16="http://schemas.microsoft.com/office/drawing/2014/main" id="{C94E9E17-CE0C-4A6C-8162-8727CA72AC6A}"/>
                </a:ext>
              </a:extLst>
            </p:cNvPr>
            <p:cNvSpPr txBox="1"/>
            <p:nvPr/>
          </p:nvSpPr>
          <p:spPr>
            <a:xfrm>
              <a:off x="792481" y="3371637"/>
              <a:ext cx="1341120" cy="187236"/>
            </a:xfrm>
            <a:prstGeom prst="rect">
              <a:avLst/>
            </a:prstGeom>
            <a:noFill/>
          </p:spPr>
          <p:txBody>
            <a:bodyPr wrap="square" lIns="0" tIns="0" rIns="0" bIns="0" rtlCol="0" anchor="ctr">
              <a:spAutoFit/>
            </a:bodyPr>
            <a:lstStyle/>
            <a:p>
              <a:pPr algn="ctr"/>
              <a:r>
                <a:rPr lang="en-US" sz="1400" b="1">
                  <a:solidFill>
                    <a:schemeClr val="accent1"/>
                  </a:solidFill>
                </a:rPr>
                <a:t>Avoid costs</a:t>
              </a:r>
            </a:p>
          </p:txBody>
        </p:sp>
        <p:sp>
          <p:nvSpPr>
            <p:cNvPr id="22" name="TextBox 21">
              <a:extLst>
                <a:ext uri="{FF2B5EF4-FFF2-40B4-BE49-F238E27FC236}">
                  <a16:creationId xmlns:a16="http://schemas.microsoft.com/office/drawing/2014/main" id="{9F589BD1-02AC-499C-AE2C-665F63148137}"/>
                </a:ext>
              </a:extLst>
            </p:cNvPr>
            <p:cNvSpPr txBox="1"/>
            <p:nvPr/>
          </p:nvSpPr>
          <p:spPr>
            <a:xfrm>
              <a:off x="541021" y="3576228"/>
              <a:ext cx="1698321" cy="1173957"/>
            </a:xfrm>
            <a:prstGeom prst="rect">
              <a:avLst/>
            </a:prstGeom>
            <a:noFill/>
          </p:spPr>
          <p:txBody>
            <a:bodyPr wrap="square" lIns="0" tIns="0" rIns="0" bIns="0" rtlCol="0" anchor="ctr">
              <a:spAutoFit/>
            </a:bodyPr>
            <a:lstStyle/>
            <a:p>
              <a:pPr algn="ctr">
                <a:lnSpc>
                  <a:spcPct val="150000"/>
                </a:lnSpc>
              </a:pPr>
              <a:r>
                <a:rPr lang="en-US" sz="1200">
                  <a:solidFill>
                    <a:schemeClr val="tx1">
                      <a:lumMod val="95000"/>
                      <a:lumOff val="5000"/>
                    </a:schemeClr>
                  </a:solidFill>
                </a:rPr>
                <a:t>Accurate demand forecast can help to get rid of costs due to under- and overestimation.</a:t>
              </a:r>
            </a:p>
          </p:txBody>
        </p:sp>
      </p:grpSp>
      <p:grpSp>
        <p:nvGrpSpPr>
          <p:cNvPr id="23" name="Group 22"/>
          <p:cNvGrpSpPr/>
          <p:nvPr/>
        </p:nvGrpSpPr>
        <p:grpSpPr>
          <a:xfrm>
            <a:off x="6961566" y="2599168"/>
            <a:ext cx="1605599" cy="1025421"/>
            <a:chOff x="541021" y="3352241"/>
            <a:chExt cx="1844040" cy="1025421"/>
          </a:xfrm>
        </p:grpSpPr>
        <p:sp>
          <p:nvSpPr>
            <p:cNvPr id="24" name="TextBox 23">
              <a:extLst>
                <a:ext uri="{FF2B5EF4-FFF2-40B4-BE49-F238E27FC236}">
                  <a16:creationId xmlns:a16="http://schemas.microsoft.com/office/drawing/2014/main" id="{C94E9E17-CE0C-4A6C-8162-8727CA72AC6A}"/>
                </a:ext>
              </a:extLst>
            </p:cNvPr>
            <p:cNvSpPr txBox="1"/>
            <p:nvPr/>
          </p:nvSpPr>
          <p:spPr>
            <a:xfrm>
              <a:off x="598189" y="3352241"/>
              <a:ext cx="1766134" cy="215444"/>
            </a:xfrm>
            <a:prstGeom prst="rect">
              <a:avLst/>
            </a:prstGeom>
            <a:noFill/>
          </p:spPr>
          <p:txBody>
            <a:bodyPr wrap="square" lIns="0" tIns="0" rIns="0" bIns="0" rtlCol="0" anchor="ctr">
              <a:spAutoFit/>
            </a:bodyPr>
            <a:lstStyle/>
            <a:p>
              <a:pPr algn="ctr"/>
              <a:r>
                <a:rPr lang="en-US" sz="1400" b="1">
                  <a:solidFill>
                    <a:schemeClr val="accent3"/>
                  </a:solidFill>
                </a:rPr>
                <a:t>Focus on humans</a:t>
              </a:r>
            </a:p>
          </p:txBody>
        </p:sp>
        <p:sp>
          <p:nvSpPr>
            <p:cNvPr id="25" name="TextBox 24">
              <a:extLst>
                <a:ext uri="{FF2B5EF4-FFF2-40B4-BE49-F238E27FC236}">
                  <a16:creationId xmlns:a16="http://schemas.microsoft.com/office/drawing/2014/main" id="{9F589BD1-02AC-499C-AE2C-665F63148137}"/>
                </a:ext>
              </a:extLst>
            </p:cNvPr>
            <p:cNvSpPr txBox="1"/>
            <p:nvPr/>
          </p:nvSpPr>
          <p:spPr>
            <a:xfrm>
              <a:off x="541021" y="3580841"/>
              <a:ext cx="1844040" cy="796821"/>
            </a:xfrm>
            <a:prstGeom prst="rect">
              <a:avLst/>
            </a:prstGeom>
            <a:noFill/>
          </p:spPr>
          <p:txBody>
            <a:bodyPr wrap="square" lIns="0" tIns="0" rIns="0" bIns="0" rtlCol="0" anchor="ctr">
              <a:spAutoFit/>
            </a:bodyPr>
            <a:lstStyle/>
            <a:p>
              <a:pPr algn="ctr">
                <a:lnSpc>
                  <a:spcPct val="150000"/>
                </a:lnSpc>
              </a:pPr>
              <a:r>
                <a:rPr lang="en-US" sz="1200">
                  <a:solidFill>
                    <a:schemeClr val="tx1">
                      <a:lumMod val="95000"/>
                      <a:lumOff val="5000"/>
                    </a:schemeClr>
                  </a:solidFill>
                </a:rPr>
                <a:t>Enough time to do a decent hiring process. Choose the best!</a:t>
              </a:r>
            </a:p>
          </p:txBody>
        </p:sp>
      </p:grpSp>
      <p:sp>
        <p:nvSpPr>
          <p:cNvPr id="26" name="Text Placeholder 1">
            <a:extLst>
              <a:ext uri="{FF2B5EF4-FFF2-40B4-BE49-F238E27FC236}">
                <a16:creationId xmlns:a16="http://schemas.microsoft.com/office/drawing/2014/main" id="{1488E6F4-59F7-445D-9F6D-D8C194ED0764}"/>
              </a:ext>
            </a:extLst>
          </p:cNvPr>
          <p:cNvSpPr>
            <a:spLocks noGrp="1"/>
          </p:cNvSpPr>
          <p:nvPr>
            <p:ph type="body" sz="half" idx="2"/>
          </p:nvPr>
        </p:nvSpPr>
        <p:spPr>
          <a:xfrm>
            <a:off x="381000" y="883820"/>
            <a:ext cx="8368363" cy="173255"/>
          </a:xfrm>
        </p:spPr>
        <p:txBody>
          <a:bodyPr/>
          <a:lstStyle/>
          <a:p>
            <a:r>
              <a:rPr lang="en-US"/>
              <a:t>Palm &amp; Company</a:t>
            </a:r>
          </a:p>
        </p:txBody>
      </p:sp>
      <p:sp>
        <p:nvSpPr>
          <p:cNvPr id="27" name="Title 2">
            <a:extLst>
              <a:ext uri="{FF2B5EF4-FFF2-40B4-BE49-F238E27FC236}">
                <a16:creationId xmlns:a16="http://schemas.microsoft.com/office/drawing/2014/main" id="{CD0B2E34-F75E-4A63-A485-3A12EB01F7EE}"/>
              </a:ext>
            </a:extLst>
          </p:cNvPr>
          <p:cNvSpPr>
            <a:spLocks noGrp="1"/>
          </p:cNvSpPr>
          <p:nvPr>
            <p:ph type="title"/>
          </p:nvPr>
        </p:nvSpPr>
        <p:spPr>
          <a:xfrm>
            <a:off x="381000" y="341313"/>
            <a:ext cx="8368363" cy="495383"/>
          </a:xfrm>
        </p:spPr>
        <p:txBody>
          <a:bodyPr/>
          <a:lstStyle/>
          <a:p>
            <a:r>
              <a:rPr lang="en-US" sz="2000" b="1">
                <a:latin typeface="+mn-lt"/>
                <a:ea typeface="+mn-ea"/>
                <a:cs typeface="+mn-cs"/>
              </a:rPr>
              <a:t>How does a demand forecast help you</a:t>
            </a:r>
          </a:p>
        </p:txBody>
      </p:sp>
    </p:spTree>
    <p:extLst>
      <p:ext uri="{BB962C8B-B14F-4D97-AF65-F5344CB8AC3E}">
        <p14:creationId xmlns:p14="http://schemas.microsoft.com/office/powerpoint/2010/main" val="1030074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26081" y="1455411"/>
            <a:ext cx="3291840" cy="3288332"/>
            <a:chOff x="6553213" y="3112635"/>
            <a:chExt cx="6343563" cy="6336804"/>
          </a:xfrm>
        </p:grpSpPr>
        <p:sp>
          <p:nvSpPr>
            <p:cNvPr id="15" name="Rectangle 10"/>
            <p:cNvSpPr>
              <a:spLocks noChangeArrowheads="1"/>
            </p:cNvSpPr>
            <p:nvPr/>
          </p:nvSpPr>
          <p:spPr bwMode="auto">
            <a:xfrm>
              <a:off x="9731756" y="6149161"/>
              <a:ext cx="3382" cy="3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16" name="Freeform 11"/>
            <p:cNvSpPr>
              <a:spLocks/>
            </p:cNvSpPr>
            <p:nvPr/>
          </p:nvSpPr>
          <p:spPr bwMode="auto">
            <a:xfrm>
              <a:off x="9731756" y="614916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17" name="Freeform 14"/>
            <p:cNvSpPr>
              <a:spLocks/>
            </p:cNvSpPr>
            <p:nvPr/>
          </p:nvSpPr>
          <p:spPr bwMode="auto">
            <a:xfrm>
              <a:off x="9731757" y="6423058"/>
              <a:ext cx="2170878" cy="2170878"/>
            </a:xfrm>
            <a:custGeom>
              <a:avLst/>
              <a:gdLst>
                <a:gd name="T0" fmla="*/ 0 w 642"/>
                <a:gd name="T1" fmla="*/ 0 h 642"/>
                <a:gd name="T2" fmla="*/ 0 w 642"/>
                <a:gd name="T3" fmla="*/ 2 h 642"/>
                <a:gd name="T4" fmla="*/ 640 w 642"/>
                <a:gd name="T5" fmla="*/ 641 h 642"/>
                <a:gd name="T6" fmla="*/ 642 w 642"/>
                <a:gd name="T7" fmla="*/ 642 h 642"/>
                <a:gd name="T8" fmla="*/ 0 w 642"/>
                <a:gd name="T9" fmla="*/ 0 h 642"/>
              </a:gdLst>
              <a:ahLst/>
              <a:cxnLst>
                <a:cxn ang="0">
                  <a:pos x="T0" y="T1"/>
                </a:cxn>
                <a:cxn ang="0">
                  <a:pos x="T2" y="T3"/>
                </a:cxn>
                <a:cxn ang="0">
                  <a:pos x="T4" y="T5"/>
                </a:cxn>
                <a:cxn ang="0">
                  <a:pos x="T6" y="T7"/>
                </a:cxn>
                <a:cxn ang="0">
                  <a:pos x="T8" y="T9"/>
                </a:cxn>
              </a:cxnLst>
              <a:rect l="0" t="0" r="r" b="b"/>
              <a:pathLst>
                <a:path w="642" h="642">
                  <a:moveTo>
                    <a:pt x="0" y="0"/>
                  </a:moveTo>
                  <a:lnTo>
                    <a:pt x="0" y="2"/>
                  </a:lnTo>
                  <a:lnTo>
                    <a:pt x="640" y="641"/>
                  </a:lnTo>
                  <a:lnTo>
                    <a:pt x="642" y="6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18" name="Freeform 15"/>
            <p:cNvSpPr>
              <a:spLocks/>
            </p:cNvSpPr>
            <p:nvPr/>
          </p:nvSpPr>
          <p:spPr bwMode="auto">
            <a:xfrm>
              <a:off x="9731757" y="6423058"/>
              <a:ext cx="2170878" cy="2170878"/>
            </a:xfrm>
            <a:custGeom>
              <a:avLst/>
              <a:gdLst>
                <a:gd name="T0" fmla="*/ 0 w 642"/>
                <a:gd name="T1" fmla="*/ 0 h 642"/>
                <a:gd name="T2" fmla="*/ 0 w 642"/>
                <a:gd name="T3" fmla="*/ 2 h 642"/>
                <a:gd name="T4" fmla="*/ 640 w 642"/>
                <a:gd name="T5" fmla="*/ 641 h 642"/>
                <a:gd name="T6" fmla="*/ 642 w 642"/>
                <a:gd name="T7" fmla="*/ 642 h 642"/>
                <a:gd name="T8" fmla="*/ 0 w 642"/>
                <a:gd name="T9" fmla="*/ 0 h 642"/>
              </a:gdLst>
              <a:ahLst/>
              <a:cxnLst>
                <a:cxn ang="0">
                  <a:pos x="T0" y="T1"/>
                </a:cxn>
                <a:cxn ang="0">
                  <a:pos x="T2" y="T3"/>
                </a:cxn>
                <a:cxn ang="0">
                  <a:pos x="T4" y="T5"/>
                </a:cxn>
                <a:cxn ang="0">
                  <a:pos x="T6" y="T7"/>
                </a:cxn>
                <a:cxn ang="0">
                  <a:pos x="T8" y="T9"/>
                </a:cxn>
              </a:cxnLst>
              <a:rect l="0" t="0" r="r" b="b"/>
              <a:pathLst>
                <a:path w="642" h="642">
                  <a:moveTo>
                    <a:pt x="0" y="0"/>
                  </a:moveTo>
                  <a:lnTo>
                    <a:pt x="0" y="2"/>
                  </a:lnTo>
                  <a:lnTo>
                    <a:pt x="640" y="641"/>
                  </a:lnTo>
                  <a:lnTo>
                    <a:pt x="642" y="6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19" name="Freeform 17"/>
            <p:cNvSpPr>
              <a:spLocks/>
            </p:cNvSpPr>
            <p:nvPr/>
          </p:nvSpPr>
          <p:spPr bwMode="auto">
            <a:xfrm>
              <a:off x="9731756" y="6429821"/>
              <a:ext cx="2164115" cy="2160735"/>
            </a:xfrm>
            <a:custGeom>
              <a:avLst/>
              <a:gdLst>
                <a:gd name="T0" fmla="*/ 0 w 640"/>
                <a:gd name="T1" fmla="*/ 0 h 639"/>
                <a:gd name="T2" fmla="*/ 0 w 640"/>
                <a:gd name="T3" fmla="*/ 100 h 639"/>
                <a:gd name="T4" fmla="*/ 640 w 640"/>
                <a:gd name="T5" fmla="*/ 639 h 639"/>
                <a:gd name="T6" fmla="*/ 0 w 640"/>
                <a:gd name="T7" fmla="*/ 0 h 639"/>
              </a:gdLst>
              <a:ahLst/>
              <a:cxnLst>
                <a:cxn ang="0">
                  <a:pos x="T0" y="T1"/>
                </a:cxn>
                <a:cxn ang="0">
                  <a:pos x="T2" y="T3"/>
                </a:cxn>
                <a:cxn ang="0">
                  <a:pos x="T4" y="T5"/>
                </a:cxn>
                <a:cxn ang="0">
                  <a:pos x="T6" y="T7"/>
                </a:cxn>
              </a:cxnLst>
              <a:rect l="0" t="0" r="r" b="b"/>
              <a:pathLst>
                <a:path w="640" h="639">
                  <a:moveTo>
                    <a:pt x="0" y="0"/>
                  </a:moveTo>
                  <a:lnTo>
                    <a:pt x="0" y="100"/>
                  </a:lnTo>
                  <a:lnTo>
                    <a:pt x="640" y="63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0" name="Freeform 18"/>
            <p:cNvSpPr>
              <a:spLocks/>
            </p:cNvSpPr>
            <p:nvPr/>
          </p:nvSpPr>
          <p:spPr bwMode="auto">
            <a:xfrm>
              <a:off x="7425621" y="6287800"/>
              <a:ext cx="2167498" cy="2167498"/>
            </a:xfrm>
            <a:custGeom>
              <a:avLst/>
              <a:gdLst>
                <a:gd name="T0" fmla="*/ 641 w 641"/>
                <a:gd name="T1" fmla="*/ 0 h 641"/>
                <a:gd name="T2" fmla="*/ 641 w 641"/>
                <a:gd name="T3" fmla="*/ 0 h 641"/>
                <a:gd name="T4" fmla="*/ 0 w 641"/>
                <a:gd name="T5" fmla="*/ 640 h 641"/>
                <a:gd name="T6" fmla="*/ 0 w 641"/>
                <a:gd name="T7" fmla="*/ 641 h 641"/>
                <a:gd name="T8" fmla="*/ 641 w 641"/>
                <a:gd name="T9" fmla="*/ 0 h 641"/>
              </a:gdLst>
              <a:ahLst/>
              <a:cxnLst>
                <a:cxn ang="0">
                  <a:pos x="T0" y="T1"/>
                </a:cxn>
                <a:cxn ang="0">
                  <a:pos x="T2" y="T3"/>
                </a:cxn>
                <a:cxn ang="0">
                  <a:pos x="T4" y="T5"/>
                </a:cxn>
                <a:cxn ang="0">
                  <a:pos x="T6" y="T7"/>
                </a:cxn>
                <a:cxn ang="0">
                  <a:pos x="T8" y="T9"/>
                </a:cxn>
              </a:cxnLst>
              <a:rect l="0" t="0" r="r" b="b"/>
              <a:pathLst>
                <a:path w="641" h="641">
                  <a:moveTo>
                    <a:pt x="641" y="0"/>
                  </a:moveTo>
                  <a:lnTo>
                    <a:pt x="641" y="0"/>
                  </a:lnTo>
                  <a:lnTo>
                    <a:pt x="0" y="640"/>
                  </a:lnTo>
                  <a:lnTo>
                    <a:pt x="0" y="641"/>
                  </a:lnTo>
                  <a:lnTo>
                    <a:pt x="6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1" name="Freeform 19"/>
            <p:cNvSpPr>
              <a:spLocks/>
            </p:cNvSpPr>
            <p:nvPr/>
          </p:nvSpPr>
          <p:spPr bwMode="auto">
            <a:xfrm>
              <a:off x="7425621" y="6287800"/>
              <a:ext cx="2167498" cy="2167498"/>
            </a:xfrm>
            <a:custGeom>
              <a:avLst/>
              <a:gdLst>
                <a:gd name="T0" fmla="*/ 641 w 641"/>
                <a:gd name="T1" fmla="*/ 0 h 641"/>
                <a:gd name="T2" fmla="*/ 641 w 641"/>
                <a:gd name="T3" fmla="*/ 0 h 641"/>
                <a:gd name="T4" fmla="*/ 0 w 641"/>
                <a:gd name="T5" fmla="*/ 640 h 641"/>
                <a:gd name="T6" fmla="*/ 0 w 641"/>
                <a:gd name="T7" fmla="*/ 641 h 641"/>
                <a:gd name="T8" fmla="*/ 641 w 641"/>
                <a:gd name="T9" fmla="*/ 0 h 641"/>
              </a:gdLst>
              <a:ahLst/>
              <a:cxnLst>
                <a:cxn ang="0">
                  <a:pos x="T0" y="T1"/>
                </a:cxn>
                <a:cxn ang="0">
                  <a:pos x="T2" y="T3"/>
                </a:cxn>
                <a:cxn ang="0">
                  <a:pos x="T4" y="T5"/>
                </a:cxn>
                <a:cxn ang="0">
                  <a:pos x="T6" y="T7"/>
                </a:cxn>
                <a:cxn ang="0">
                  <a:pos x="T8" y="T9"/>
                </a:cxn>
              </a:cxnLst>
              <a:rect l="0" t="0" r="r" b="b"/>
              <a:pathLst>
                <a:path w="641" h="641">
                  <a:moveTo>
                    <a:pt x="641" y="0"/>
                  </a:moveTo>
                  <a:lnTo>
                    <a:pt x="641" y="0"/>
                  </a:lnTo>
                  <a:lnTo>
                    <a:pt x="0" y="640"/>
                  </a:lnTo>
                  <a:lnTo>
                    <a:pt x="0" y="641"/>
                  </a:lnTo>
                  <a:lnTo>
                    <a:pt x="6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2" name="Freeform 21"/>
            <p:cNvSpPr>
              <a:spLocks/>
            </p:cNvSpPr>
            <p:nvPr/>
          </p:nvSpPr>
          <p:spPr bwMode="auto">
            <a:xfrm>
              <a:off x="7425621" y="6287800"/>
              <a:ext cx="2167498" cy="2164115"/>
            </a:xfrm>
            <a:custGeom>
              <a:avLst/>
              <a:gdLst>
                <a:gd name="T0" fmla="*/ 641 w 641"/>
                <a:gd name="T1" fmla="*/ 0 h 640"/>
                <a:gd name="T2" fmla="*/ 540 w 641"/>
                <a:gd name="T3" fmla="*/ 0 h 640"/>
                <a:gd name="T4" fmla="*/ 0 w 641"/>
                <a:gd name="T5" fmla="*/ 640 h 640"/>
                <a:gd name="T6" fmla="*/ 641 w 641"/>
                <a:gd name="T7" fmla="*/ 0 h 640"/>
              </a:gdLst>
              <a:ahLst/>
              <a:cxnLst>
                <a:cxn ang="0">
                  <a:pos x="T0" y="T1"/>
                </a:cxn>
                <a:cxn ang="0">
                  <a:pos x="T2" y="T3"/>
                </a:cxn>
                <a:cxn ang="0">
                  <a:pos x="T4" y="T5"/>
                </a:cxn>
                <a:cxn ang="0">
                  <a:pos x="T6" y="T7"/>
                </a:cxn>
              </a:cxnLst>
              <a:rect l="0" t="0" r="r" b="b"/>
              <a:pathLst>
                <a:path w="641" h="640">
                  <a:moveTo>
                    <a:pt x="641" y="0"/>
                  </a:moveTo>
                  <a:lnTo>
                    <a:pt x="540" y="0"/>
                  </a:lnTo>
                  <a:lnTo>
                    <a:pt x="0" y="640"/>
                  </a:lnTo>
                  <a:lnTo>
                    <a:pt x="6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3" name="Rectangle 22"/>
            <p:cNvSpPr>
              <a:spLocks noChangeArrowheads="1"/>
            </p:cNvSpPr>
            <p:nvPr/>
          </p:nvSpPr>
          <p:spPr bwMode="auto">
            <a:xfrm>
              <a:off x="12041274" y="8455296"/>
              <a:ext cx="3382" cy="3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4" name="Freeform 23"/>
            <p:cNvSpPr>
              <a:spLocks/>
            </p:cNvSpPr>
            <p:nvPr/>
          </p:nvSpPr>
          <p:spPr bwMode="auto">
            <a:xfrm>
              <a:off x="12041274" y="845529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5" name="Freeform 25"/>
            <p:cNvSpPr>
              <a:spLocks/>
            </p:cNvSpPr>
            <p:nvPr/>
          </p:nvSpPr>
          <p:spPr bwMode="auto">
            <a:xfrm>
              <a:off x="9873776" y="6287800"/>
              <a:ext cx="2167498" cy="2167498"/>
            </a:xfrm>
            <a:custGeom>
              <a:avLst/>
              <a:gdLst>
                <a:gd name="T0" fmla="*/ 100 w 641"/>
                <a:gd name="T1" fmla="*/ 0 h 641"/>
                <a:gd name="T2" fmla="*/ 0 w 641"/>
                <a:gd name="T3" fmla="*/ 0 h 641"/>
                <a:gd name="T4" fmla="*/ 641 w 641"/>
                <a:gd name="T5" fmla="*/ 641 h 641"/>
                <a:gd name="T6" fmla="*/ 641 w 641"/>
                <a:gd name="T7" fmla="*/ 641 h 641"/>
                <a:gd name="T8" fmla="*/ 100 w 641"/>
                <a:gd name="T9" fmla="*/ 0 h 641"/>
              </a:gdLst>
              <a:ahLst/>
              <a:cxnLst>
                <a:cxn ang="0">
                  <a:pos x="T0" y="T1"/>
                </a:cxn>
                <a:cxn ang="0">
                  <a:pos x="T2" y="T3"/>
                </a:cxn>
                <a:cxn ang="0">
                  <a:pos x="T4" y="T5"/>
                </a:cxn>
                <a:cxn ang="0">
                  <a:pos x="T6" y="T7"/>
                </a:cxn>
                <a:cxn ang="0">
                  <a:pos x="T8" y="T9"/>
                </a:cxn>
              </a:cxnLst>
              <a:rect l="0" t="0" r="r" b="b"/>
              <a:pathLst>
                <a:path w="641" h="641">
                  <a:moveTo>
                    <a:pt x="100" y="0"/>
                  </a:moveTo>
                  <a:lnTo>
                    <a:pt x="0" y="0"/>
                  </a:lnTo>
                  <a:lnTo>
                    <a:pt x="641" y="641"/>
                  </a:lnTo>
                  <a:lnTo>
                    <a:pt x="641" y="641"/>
                  </a:lnTo>
                  <a:lnTo>
                    <a:pt x="1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6" name="Freeform 27"/>
            <p:cNvSpPr>
              <a:spLocks/>
            </p:cNvSpPr>
            <p:nvPr/>
          </p:nvSpPr>
          <p:spPr bwMode="auto">
            <a:xfrm>
              <a:off x="9731757" y="3981665"/>
              <a:ext cx="2170878" cy="2167498"/>
            </a:xfrm>
            <a:custGeom>
              <a:avLst/>
              <a:gdLst>
                <a:gd name="T0" fmla="*/ 642 w 642"/>
                <a:gd name="T1" fmla="*/ 0 h 641"/>
                <a:gd name="T2" fmla="*/ 640 w 642"/>
                <a:gd name="T3" fmla="*/ 2 h 641"/>
                <a:gd name="T4" fmla="*/ 0 w 642"/>
                <a:gd name="T5" fmla="*/ 641 h 641"/>
                <a:gd name="T6" fmla="*/ 0 w 642"/>
                <a:gd name="T7" fmla="*/ 641 h 641"/>
                <a:gd name="T8" fmla="*/ 642 w 642"/>
                <a:gd name="T9" fmla="*/ 0 h 641"/>
              </a:gdLst>
              <a:ahLst/>
              <a:cxnLst>
                <a:cxn ang="0">
                  <a:pos x="T0" y="T1"/>
                </a:cxn>
                <a:cxn ang="0">
                  <a:pos x="T2" y="T3"/>
                </a:cxn>
                <a:cxn ang="0">
                  <a:pos x="T4" y="T5"/>
                </a:cxn>
                <a:cxn ang="0">
                  <a:pos x="T6" y="T7"/>
                </a:cxn>
                <a:cxn ang="0">
                  <a:pos x="T8" y="T9"/>
                </a:cxn>
              </a:cxnLst>
              <a:rect l="0" t="0" r="r" b="b"/>
              <a:pathLst>
                <a:path w="642" h="641">
                  <a:moveTo>
                    <a:pt x="642" y="0"/>
                  </a:moveTo>
                  <a:lnTo>
                    <a:pt x="640" y="2"/>
                  </a:lnTo>
                  <a:lnTo>
                    <a:pt x="0" y="641"/>
                  </a:lnTo>
                  <a:lnTo>
                    <a:pt x="0" y="641"/>
                  </a:lnTo>
                  <a:lnTo>
                    <a:pt x="6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7" name="Rectangle 30"/>
            <p:cNvSpPr>
              <a:spLocks noChangeArrowheads="1"/>
            </p:cNvSpPr>
            <p:nvPr/>
          </p:nvSpPr>
          <p:spPr bwMode="auto">
            <a:xfrm>
              <a:off x="9731756" y="6423058"/>
              <a:ext cx="3382" cy="6763"/>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8" name="Freeform 31"/>
            <p:cNvSpPr>
              <a:spLocks/>
            </p:cNvSpPr>
            <p:nvPr/>
          </p:nvSpPr>
          <p:spPr bwMode="auto">
            <a:xfrm>
              <a:off x="9731756" y="6423058"/>
              <a:ext cx="0" cy="6763"/>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29" name="Freeform 33"/>
            <p:cNvSpPr>
              <a:spLocks/>
            </p:cNvSpPr>
            <p:nvPr/>
          </p:nvSpPr>
          <p:spPr bwMode="auto">
            <a:xfrm>
              <a:off x="7564260" y="6429820"/>
              <a:ext cx="2167498" cy="2164115"/>
            </a:xfrm>
            <a:custGeom>
              <a:avLst/>
              <a:gdLst>
                <a:gd name="T0" fmla="*/ 641 w 641"/>
                <a:gd name="T1" fmla="*/ 0 h 640"/>
                <a:gd name="T2" fmla="*/ 0 w 641"/>
                <a:gd name="T3" fmla="*/ 640 h 640"/>
                <a:gd name="T4" fmla="*/ 641 w 641"/>
                <a:gd name="T5" fmla="*/ 100 h 640"/>
                <a:gd name="T6" fmla="*/ 641 w 641"/>
                <a:gd name="T7" fmla="*/ 0 h 640"/>
                <a:gd name="T8" fmla="*/ 641 w 641"/>
                <a:gd name="T9" fmla="*/ 0 h 640"/>
              </a:gdLst>
              <a:ahLst/>
              <a:cxnLst>
                <a:cxn ang="0">
                  <a:pos x="T0" y="T1"/>
                </a:cxn>
                <a:cxn ang="0">
                  <a:pos x="T2" y="T3"/>
                </a:cxn>
                <a:cxn ang="0">
                  <a:pos x="T4" y="T5"/>
                </a:cxn>
                <a:cxn ang="0">
                  <a:pos x="T6" y="T7"/>
                </a:cxn>
                <a:cxn ang="0">
                  <a:pos x="T8" y="T9"/>
                </a:cxn>
              </a:cxnLst>
              <a:rect l="0" t="0" r="r" b="b"/>
              <a:pathLst>
                <a:path w="641" h="640">
                  <a:moveTo>
                    <a:pt x="641" y="0"/>
                  </a:moveTo>
                  <a:lnTo>
                    <a:pt x="0" y="640"/>
                  </a:lnTo>
                  <a:lnTo>
                    <a:pt x="641" y="100"/>
                  </a:lnTo>
                  <a:lnTo>
                    <a:pt x="641" y="0"/>
                  </a:lnTo>
                  <a:lnTo>
                    <a:pt x="6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30" name="Freeform 35"/>
            <p:cNvSpPr>
              <a:spLocks/>
            </p:cNvSpPr>
            <p:nvPr/>
          </p:nvSpPr>
          <p:spPr bwMode="auto">
            <a:xfrm>
              <a:off x="7425621" y="4120302"/>
              <a:ext cx="2167498" cy="2167498"/>
            </a:xfrm>
            <a:custGeom>
              <a:avLst/>
              <a:gdLst>
                <a:gd name="T0" fmla="*/ 0 w 641"/>
                <a:gd name="T1" fmla="*/ 0 h 641"/>
                <a:gd name="T2" fmla="*/ 0 w 641"/>
                <a:gd name="T3" fmla="*/ 2 h 641"/>
                <a:gd name="T4" fmla="*/ 641 w 641"/>
                <a:gd name="T5" fmla="*/ 641 h 641"/>
                <a:gd name="T6" fmla="*/ 641 w 641"/>
                <a:gd name="T7" fmla="*/ 641 h 641"/>
                <a:gd name="T8" fmla="*/ 0 w 641"/>
                <a:gd name="T9" fmla="*/ 0 h 641"/>
              </a:gdLst>
              <a:ahLst/>
              <a:cxnLst>
                <a:cxn ang="0">
                  <a:pos x="T0" y="T1"/>
                </a:cxn>
                <a:cxn ang="0">
                  <a:pos x="T2" y="T3"/>
                </a:cxn>
                <a:cxn ang="0">
                  <a:pos x="T4" y="T5"/>
                </a:cxn>
                <a:cxn ang="0">
                  <a:pos x="T6" y="T7"/>
                </a:cxn>
                <a:cxn ang="0">
                  <a:pos x="T8" y="T9"/>
                </a:cxn>
              </a:cxnLst>
              <a:rect l="0" t="0" r="r" b="b"/>
              <a:pathLst>
                <a:path w="641" h="641">
                  <a:moveTo>
                    <a:pt x="0" y="0"/>
                  </a:moveTo>
                  <a:lnTo>
                    <a:pt x="0" y="2"/>
                  </a:lnTo>
                  <a:lnTo>
                    <a:pt x="641" y="641"/>
                  </a:lnTo>
                  <a:lnTo>
                    <a:pt x="641" y="6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31" name="Rectangle 38"/>
            <p:cNvSpPr>
              <a:spLocks noChangeArrowheads="1"/>
            </p:cNvSpPr>
            <p:nvPr/>
          </p:nvSpPr>
          <p:spPr bwMode="auto">
            <a:xfrm>
              <a:off x="12041274" y="4120302"/>
              <a:ext cx="3382" cy="3382"/>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sp>
          <p:nvSpPr>
            <p:cNvPr id="32" name="Freeform 39"/>
            <p:cNvSpPr>
              <a:spLocks/>
            </p:cNvSpPr>
            <p:nvPr/>
          </p:nvSpPr>
          <p:spPr bwMode="auto">
            <a:xfrm>
              <a:off x="12041274" y="412030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8" tIns="45649" rIns="91298" bIns="45649" numCol="1" anchor="t" anchorCtr="0" compatLnSpc="1">
              <a:prstTxWarp prst="textNoShape">
                <a:avLst/>
              </a:prstTxWarp>
            </a:bodyPr>
            <a:lstStyle/>
            <a:p>
              <a:endParaRPr lang="en-US" sz="1797"/>
            </a:p>
          </p:txBody>
        </p:sp>
        <p:grpSp>
          <p:nvGrpSpPr>
            <p:cNvPr id="33" name="Group 32"/>
            <p:cNvGrpSpPr/>
            <p:nvPr/>
          </p:nvGrpSpPr>
          <p:grpSpPr>
            <a:xfrm>
              <a:off x="7564262" y="3112635"/>
              <a:ext cx="4338376" cy="3023001"/>
              <a:chOff x="3551238" y="1463675"/>
              <a:chExt cx="2036763" cy="1419226"/>
            </a:xfrm>
          </p:grpSpPr>
          <p:sp>
            <p:nvSpPr>
              <p:cNvPr id="46" name="Freeform 6"/>
              <p:cNvSpPr>
                <a:spLocks/>
              </p:cNvSpPr>
              <p:nvPr/>
            </p:nvSpPr>
            <p:spPr bwMode="auto">
              <a:xfrm>
                <a:off x="3551238" y="1463675"/>
                <a:ext cx="2036763" cy="1419225"/>
              </a:xfrm>
              <a:custGeom>
                <a:avLst/>
                <a:gdLst>
                  <a:gd name="T0" fmla="*/ 485 w 971"/>
                  <a:gd name="T1" fmla="*/ 0 h 677"/>
                  <a:gd name="T2" fmla="*/ 0 w 971"/>
                  <a:gd name="T3" fmla="*/ 192 h 677"/>
                  <a:gd name="T4" fmla="*/ 485 w 971"/>
                  <a:gd name="T5" fmla="*/ 677 h 677"/>
                  <a:gd name="T6" fmla="*/ 971 w 971"/>
                  <a:gd name="T7" fmla="*/ 192 h 677"/>
                  <a:gd name="T8" fmla="*/ 485 w 971"/>
                  <a:gd name="T9" fmla="*/ 0 h 677"/>
                </a:gdLst>
                <a:ahLst/>
                <a:cxnLst>
                  <a:cxn ang="0">
                    <a:pos x="T0" y="T1"/>
                  </a:cxn>
                  <a:cxn ang="0">
                    <a:pos x="T2" y="T3"/>
                  </a:cxn>
                  <a:cxn ang="0">
                    <a:pos x="T4" y="T5"/>
                  </a:cxn>
                  <a:cxn ang="0">
                    <a:pos x="T6" y="T7"/>
                  </a:cxn>
                  <a:cxn ang="0">
                    <a:pos x="T8" y="T9"/>
                  </a:cxn>
                </a:cxnLst>
                <a:rect l="0" t="0" r="r" b="b"/>
                <a:pathLst>
                  <a:path w="971" h="677">
                    <a:moveTo>
                      <a:pt x="485" y="0"/>
                    </a:moveTo>
                    <a:cubicBezTo>
                      <a:pt x="298" y="0"/>
                      <a:pt x="127" y="73"/>
                      <a:pt x="0" y="192"/>
                    </a:cubicBezTo>
                    <a:cubicBezTo>
                      <a:pt x="485" y="677"/>
                      <a:pt x="485" y="677"/>
                      <a:pt x="485" y="677"/>
                    </a:cubicBezTo>
                    <a:cubicBezTo>
                      <a:pt x="971" y="192"/>
                      <a:pt x="971" y="192"/>
                      <a:pt x="971" y="192"/>
                    </a:cubicBezTo>
                    <a:cubicBezTo>
                      <a:pt x="844" y="73"/>
                      <a:pt x="673" y="0"/>
                      <a:pt x="485" y="0"/>
                    </a:cubicBezTo>
                  </a:path>
                </a:pathLst>
              </a:custGeom>
              <a:solidFill>
                <a:schemeClr val="accent1"/>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47" name="Freeform 13"/>
              <p:cNvSpPr>
                <a:spLocks/>
              </p:cNvSpPr>
              <p:nvPr/>
            </p:nvSpPr>
            <p:spPr bwMode="auto">
              <a:xfrm>
                <a:off x="3551238" y="1865313"/>
                <a:ext cx="1017588" cy="1017588"/>
              </a:xfrm>
              <a:custGeom>
                <a:avLst/>
                <a:gdLst>
                  <a:gd name="T0" fmla="*/ 0 w 641"/>
                  <a:gd name="T1" fmla="*/ 0 h 641"/>
                  <a:gd name="T2" fmla="*/ 641 w 641"/>
                  <a:gd name="T3" fmla="*/ 641 h 641"/>
                  <a:gd name="T4" fmla="*/ 641 w 641"/>
                  <a:gd name="T5" fmla="*/ 641 h 641"/>
                  <a:gd name="T6" fmla="*/ 641 w 641"/>
                  <a:gd name="T7" fmla="*/ 540 h 641"/>
                  <a:gd name="T8" fmla="*/ 0 w 641"/>
                  <a:gd name="T9" fmla="*/ 0 h 641"/>
                </a:gdLst>
                <a:ahLst/>
                <a:cxnLst>
                  <a:cxn ang="0">
                    <a:pos x="T0" y="T1"/>
                  </a:cxn>
                  <a:cxn ang="0">
                    <a:pos x="T2" y="T3"/>
                  </a:cxn>
                  <a:cxn ang="0">
                    <a:pos x="T4" y="T5"/>
                  </a:cxn>
                  <a:cxn ang="0">
                    <a:pos x="T6" y="T7"/>
                  </a:cxn>
                  <a:cxn ang="0">
                    <a:pos x="T8" y="T9"/>
                  </a:cxn>
                </a:cxnLst>
                <a:rect l="0" t="0" r="r" b="b"/>
                <a:pathLst>
                  <a:path w="641" h="641">
                    <a:moveTo>
                      <a:pt x="0" y="0"/>
                    </a:moveTo>
                    <a:lnTo>
                      <a:pt x="641" y="641"/>
                    </a:lnTo>
                    <a:lnTo>
                      <a:pt x="641" y="641"/>
                    </a:lnTo>
                    <a:lnTo>
                      <a:pt x="641" y="540"/>
                    </a:lnTo>
                    <a:lnTo>
                      <a:pt x="0" y="0"/>
                    </a:lnTo>
                  </a:path>
                </a:pathLst>
              </a:custGeom>
              <a:solidFill>
                <a:schemeClr val="bg1">
                  <a:alpha val="20000"/>
                </a:schemeClr>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48" name="Freeform 29"/>
              <p:cNvSpPr>
                <a:spLocks/>
              </p:cNvSpPr>
              <p:nvPr/>
            </p:nvSpPr>
            <p:spPr bwMode="auto">
              <a:xfrm>
                <a:off x="4568825" y="1868488"/>
                <a:ext cx="1016000" cy="1014413"/>
              </a:xfrm>
              <a:custGeom>
                <a:avLst/>
                <a:gdLst>
                  <a:gd name="T0" fmla="*/ 640 w 640"/>
                  <a:gd name="T1" fmla="*/ 0 h 639"/>
                  <a:gd name="T2" fmla="*/ 0 w 640"/>
                  <a:gd name="T3" fmla="*/ 538 h 639"/>
                  <a:gd name="T4" fmla="*/ 0 w 640"/>
                  <a:gd name="T5" fmla="*/ 639 h 639"/>
                  <a:gd name="T6" fmla="*/ 640 w 640"/>
                  <a:gd name="T7" fmla="*/ 0 h 639"/>
                </a:gdLst>
                <a:ahLst/>
                <a:cxnLst>
                  <a:cxn ang="0">
                    <a:pos x="T0" y="T1"/>
                  </a:cxn>
                  <a:cxn ang="0">
                    <a:pos x="T2" y="T3"/>
                  </a:cxn>
                  <a:cxn ang="0">
                    <a:pos x="T4" y="T5"/>
                  </a:cxn>
                  <a:cxn ang="0">
                    <a:pos x="T6" y="T7"/>
                  </a:cxn>
                </a:cxnLst>
                <a:rect l="0" t="0" r="r" b="b"/>
                <a:pathLst>
                  <a:path w="640" h="639">
                    <a:moveTo>
                      <a:pt x="640" y="0"/>
                    </a:moveTo>
                    <a:lnTo>
                      <a:pt x="0" y="538"/>
                    </a:lnTo>
                    <a:lnTo>
                      <a:pt x="0" y="639"/>
                    </a:lnTo>
                    <a:lnTo>
                      <a:pt x="640" y="0"/>
                    </a:lnTo>
                  </a:path>
                </a:pathLst>
              </a:custGeom>
              <a:solidFill>
                <a:schemeClr val="tx1">
                  <a:alpha val="40000"/>
                </a:schemeClr>
              </a:solidFill>
              <a:ln>
                <a:noFill/>
              </a:ln>
            </p:spPr>
            <p:txBody>
              <a:bodyPr vert="horz" wrap="square" lIns="91298" tIns="45649" rIns="91298" bIns="45649" numCol="1" anchor="t" anchorCtr="0" compatLnSpc="1">
                <a:prstTxWarp prst="textNoShape">
                  <a:avLst/>
                </a:prstTxWarp>
              </a:bodyPr>
              <a:lstStyle/>
              <a:p>
                <a:endParaRPr lang="en-US" sz="1797"/>
              </a:p>
            </p:txBody>
          </p:sp>
        </p:grpSp>
        <p:grpSp>
          <p:nvGrpSpPr>
            <p:cNvPr id="34" name="Group 33"/>
            <p:cNvGrpSpPr/>
            <p:nvPr/>
          </p:nvGrpSpPr>
          <p:grpSpPr>
            <a:xfrm>
              <a:off x="7564261" y="6423058"/>
              <a:ext cx="4338376" cy="3026381"/>
              <a:chOff x="3551238" y="3011488"/>
              <a:chExt cx="2036763" cy="1420813"/>
            </a:xfrm>
          </p:grpSpPr>
          <p:sp>
            <p:nvSpPr>
              <p:cNvPr id="43" name="Freeform 7"/>
              <p:cNvSpPr>
                <a:spLocks/>
              </p:cNvSpPr>
              <p:nvPr/>
            </p:nvSpPr>
            <p:spPr bwMode="auto">
              <a:xfrm>
                <a:off x="3551238" y="3011488"/>
                <a:ext cx="2036763" cy="1420813"/>
              </a:xfrm>
              <a:custGeom>
                <a:avLst/>
                <a:gdLst>
                  <a:gd name="T0" fmla="*/ 485 w 971"/>
                  <a:gd name="T1" fmla="*/ 0 h 678"/>
                  <a:gd name="T2" fmla="*/ 0 w 971"/>
                  <a:gd name="T3" fmla="*/ 486 h 678"/>
                  <a:gd name="T4" fmla="*/ 485 w 971"/>
                  <a:gd name="T5" fmla="*/ 678 h 678"/>
                  <a:gd name="T6" fmla="*/ 971 w 971"/>
                  <a:gd name="T7" fmla="*/ 486 h 678"/>
                  <a:gd name="T8" fmla="*/ 485 w 971"/>
                  <a:gd name="T9" fmla="*/ 0 h 678"/>
                </a:gdLst>
                <a:ahLst/>
                <a:cxnLst>
                  <a:cxn ang="0">
                    <a:pos x="T0" y="T1"/>
                  </a:cxn>
                  <a:cxn ang="0">
                    <a:pos x="T2" y="T3"/>
                  </a:cxn>
                  <a:cxn ang="0">
                    <a:pos x="T4" y="T5"/>
                  </a:cxn>
                  <a:cxn ang="0">
                    <a:pos x="T6" y="T7"/>
                  </a:cxn>
                  <a:cxn ang="0">
                    <a:pos x="T8" y="T9"/>
                  </a:cxn>
                </a:cxnLst>
                <a:rect l="0" t="0" r="r" b="b"/>
                <a:pathLst>
                  <a:path w="971" h="678">
                    <a:moveTo>
                      <a:pt x="485" y="0"/>
                    </a:moveTo>
                    <a:cubicBezTo>
                      <a:pt x="0" y="486"/>
                      <a:pt x="0" y="486"/>
                      <a:pt x="0" y="486"/>
                    </a:cubicBezTo>
                    <a:cubicBezTo>
                      <a:pt x="127" y="605"/>
                      <a:pt x="298" y="678"/>
                      <a:pt x="485" y="678"/>
                    </a:cubicBezTo>
                    <a:cubicBezTo>
                      <a:pt x="673" y="678"/>
                      <a:pt x="844" y="605"/>
                      <a:pt x="971" y="486"/>
                    </a:cubicBezTo>
                    <a:cubicBezTo>
                      <a:pt x="485" y="0"/>
                      <a:pt x="485" y="0"/>
                      <a:pt x="485" y="0"/>
                    </a:cubicBezTo>
                  </a:path>
                </a:pathLst>
              </a:custGeom>
              <a:solidFill>
                <a:schemeClr val="accent3"/>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44" name="Freeform 16"/>
              <p:cNvSpPr>
                <a:spLocks/>
              </p:cNvSpPr>
              <p:nvPr/>
            </p:nvSpPr>
            <p:spPr bwMode="auto">
              <a:xfrm>
                <a:off x="4568825" y="3014663"/>
                <a:ext cx="1016000" cy="1014413"/>
              </a:xfrm>
              <a:custGeom>
                <a:avLst/>
                <a:gdLst>
                  <a:gd name="T0" fmla="*/ 0 w 640"/>
                  <a:gd name="T1" fmla="*/ 0 h 639"/>
                  <a:gd name="T2" fmla="*/ 0 w 640"/>
                  <a:gd name="T3" fmla="*/ 100 h 639"/>
                  <a:gd name="T4" fmla="*/ 640 w 640"/>
                  <a:gd name="T5" fmla="*/ 639 h 639"/>
                  <a:gd name="T6" fmla="*/ 0 w 640"/>
                  <a:gd name="T7" fmla="*/ 0 h 639"/>
                </a:gdLst>
                <a:ahLst/>
                <a:cxnLst>
                  <a:cxn ang="0">
                    <a:pos x="T0" y="T1"/>
                  </a:cxn>
                  <a:cxn ang="0">
                    <a:pos x="T2" y="T3"/>
                  </a:cxn>
                  <a:cxn ang="0">
                    <a:pos x="T4" y="T5"/>
                  </a:cxn>
                  <a:cxn ang="0">
                    <a:pos x="T6" y="T7"/>
                  </a:cxn>
                </a:cxnLst>
                <a:rect l="0" t="0" r="r" b="b"/>
                <a:pathLst>
                  <a:path w="640" h="639">
                    <a:moveTo>
                      <a:pt x="0" y="0"/>
                    </a:moveTo>
                    <a:lnTo>
                      <a:pt x="0" y="100"/>
                    </a:lnTo>
                    <a:lnTo>
                      <a:pt x="640" y="639"/>
                    </a:lnTo>
                    <a:lnTo>
                      <a:pt x="0" y="0"/>
                    </a:lnTo>
                    <a:close/>
                  </a:path>
                </a:pathLst>
              </a:custGeom>
              <a:solidFill>
                <a:schemeClr val="bg1">
                  <a:alpha val="20000"/>
                </a:schemeClr>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45" name="Freeform 32"/>
              <p:cNvSpPr>
                <a:spLocks/>
              </p:cNvSpPr>
              <p:nvPr/>
            </p:nvSpPr>
            <p:spPr bwMode="auto">
              <a:xfrm>
                <a:off x="3551238" y="3014663"/>
                <a:ext cx="1017588" cy="1016000"/>
              </a:xfrm>
              <a:custGeom>
                <a:avLst/>
                <a:gdLst>
                  <a:gd name="T0" fmla="*/ 641 w 641"/>
                  <a:gd name="T1" fmla="*/ 0 h 640"/>
                  <a:gd name="T2" fmla="*/ 0 w 641"/>
                  <a:gd name="T3" fmla="*/ 640 h 640"/>
                  <a:gd name="T4" fmla="*/ 641 w 641"/>
                  <a:gd name="T5" fmla="*/ 100 h 640"/>
                  <a:gd name="T6" fmla="*/ 641 w 641"/>
                  <a:gd name="T7" fmla="*/ 0 h 640"/>
                  <a:gd name="T8" fmla="*/ 641 w 641"/>
                  <a:gd name="T9" fmla="*/ 0 h 640"/>
                </a:gdLst>
                <a:ahLst/>
                <a:cxnLst>
                  <a:cxn ang="0">
                    <a:pos x="T0" y="T1"/>
                  </a:cxn>
                  <a:cxn ang="0">
                    <a:pos x="T2" y="T3"/>
                  </a:cxn>
                  <a:cxn ang="0">
                    <a:pos x="T4" y="T5"/>
                  </a:cxn>
                  <a:cxn ang="0">
                    <a:pos x="T6" y="T7"/>
                  </a:cxn>
                  <a:cxn ang="0">
                    <a:pos x="T8" y="T9"/>
                  </a:cxn>
                </a:cxnLst>
                <a:rect l="0" t="0" r="r" b="b"/>
                <a:pathLst>
                  <a:path w="641" h="640">
                    <a:moveTo>
                      <a:pt x="641" y="0"/>
                    </a:moveTo>
                    <a:lnTo>
                      <a:pt x="0" y="640"/>
                    </a:lnTo>
                    <a:lnTo>
                      <a:pt x="641" y="100"/>
                    </a:lnTo>
                    <a:lnTo>
                      <a:pt x="641" y="0"/>
                    </a:lnTo>
                    <a:lnTo>
                      <a:pt x="641" y="0"/>
                    </a:lnTo>
                    <a:close/>
                  </a:path>
                </a:pathLst>
              </a:custGeom>
              <a:solidFill>
                <a:schemeClr val="tx1">
                  <a:alpha val="40000"/>
                </a:schemeClr>
              </a:solidFill>
              <a:ln>
                <a:noFill/>
              </a:ln>
            </p:spPr>
            <p:txBody>
              <a:bodyPr vert="horz" wrap="square" lIns="91298" tIns="45649" rIns="91298" bIns="45649" numCol="1" anchor="t" anchorCtr="0" compatLnSpc="1">
                <a:prstTxWarp prst="textNoShape">
                  <a:avLst/>
                </a:prstTxWarp>
              </a:bodyPr>
              <a:lstStyle/>
              <a:p>
                <a:endParaRPr lang="en-US" sz="1797"/>
              </a:p>
            </p:txBody>
          </p:sp>
        </p:grpSp>
        <p:grpSp>
          <p:nvGrpSpPr>
            <p:cNvPr id="35" name="Group 34"/>
            <p:cNvGrpSpPr/>
            <p:nvPr/>
          </p:nvGrpSpPr>
          <p:grpSpPr>
            <a:xfrm>
              <a:off x="6553213" y="4120304"/>
              <a:ext cx="3022999" cy="4334993"/>
              <a:chOff x="3084513" y="1930400"/>
              <a:chExt cx="1419225" cy="2035175"/>
            </a:xfrm>
          </p:grpSpPr>
          <p:sp>
            <p:nvSpPr>
              <p:cNvPr id="40" name="Freeform 8"/>
              <p:cNvSpPr>
                <a:spLocks/>
              </p:cNvSpPr>
              <p:nvPr/>
            </p:nvSpPr>
            <p:spPr bwMode="auto">
              <a:xfrm>
                <a:off x="3084513" y="1930400"/>
                <a:ext cx="1419225" cy="2035175"/>
              </a:xfrm>
              <a:custGeom>
                <a:avLst/>
                <a:gdLst>
                  <a:gd name="T0" fmla="*/ 192 w 677"/>
                  <a:gd name="T1" fmla="*/ 0 h 971"/>
                  <a:gd name="T2" fmla="*/ 0 w 677"/>
                  <a:gd name="T3" fmla="*/ 485 h 971"/>
                  <a:gd name="T4" fmla="*/ 192 w 677"/>
                  <a:gd name="T5" fmla="*/ 971 h 971"/>
                  <a:gd name="T6" fmla="*/ 677 w 677"/>
                  <a:gd name="T7" fmla="*/ 485 h 971"/>
                  <a:gd name="T8" fmla="*/ 192 w 677"/>
                  <a:gd name="T9" fmla="*/ 0 h 971"/>
                </a:gdLst>
                <a:ahLst/>
                <a:cxnLst>
                  <a:cxn ang="0">
                    <a:pos x="T0" y="T1"/>
                  </a:cxn>
                  <a:cxn ang="0">
                    <a:pos x="T2" y="T3"/>
                  </a:cxn>
                  <a:cxn ang="0">
                    <a:pos x="T4" y="T5"/>
                  </a:cxn>
                  <a:cxn ang="0">
                    <a:pos x="T6" y="T7"/>
                  </a:cxn>
                  <a:cxn ang="0">
                    <a:pos x="T8" y="T9"/>
                  </a:cxn>
                </a:cxnLst>
                <a:rect l="0" t="0" r="r" b="b"/>
                <a:pathLst>
                  <a:path w="677" h="971">
                    <a:moveTo>
                      <a:pt x="192" y="0"/>
                    </a:moveTo>
                    <a:cubicBezTo>
                      <a:pt x="73" y="127"/>
                      <a:pt x="0" y="298"/>
                      <a:pt x="0" y="485"/>
                    </a:cubicBezTo>
                    <a:cubicBezTo>
                      <a:pt x="0" y="673"/>
                      <a:pt x="73" y="844"/>
                      <a:pt x="192" y="971"/>
                    </a:cubicBezTo>
                    <a:cubicBezTo>
                      <a:pt x="677" y="485"/>
                      <a:pt x="677" y="485"/>
                      <a:pt x="677" y="485"/>
                    </a:cubicBezTo>
                    <a:cubicBezTo>
                      <a:pt x="192" y="0"/>
                      <a:pt x="192" y="0"/>
                      <a:pt x="192" y="0"/>
                    </a:cubicBezTo>
                  </a:path>
                </a:pathLst>
              </a:custGeom>
              <a:solidFill>
                <a:schemeClr val="accent4"/>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41" name="Freeform 20"/>
              <p:cNvSpPr>
                <a:spLocks/>
              </p:cNvSpPr>
              <p:nvPr/>
            </p:nvSpPr>
            <p:spPr bwMode="auto">
              <a:xfrm>
                <a:off x="3486150" y="2947988"/>
                <a:ext cx="1017588" cy="1016000"/>
              </a:xfrm>
              <a:custGeom>
                <a:avLst/>
                <a:gdLst>
                  <a:gd name="T0" fmla="*/ 641 w 641"/>
                  <a:gd name="T1" fmla="*/ 0 h 640"/>
                  <a:gd name="T2" fmla="*/ 540 w 641"/>
                  <a:gd name="T3" fmla="*/ 0 h 640"/>
                  <a:gd name="T4" fmla="*/ 0 w 641"/>
                  <a:gd name="T5" fmla="*/ 640 h 640"/>
                  <a:gd name="T6" fmla="*/ 641 w 641"/>
                  <a:gd name="T7" fmla="*/ 0 h 640"/>
                </a:gdLst>
                <a:ahLst/>
                <a:cxnLst>
                  <a:cxn ang="0">
                    <a:pos x="T0" y="T1"/>
                  </a:cxn>
                  <a:cxn ang="0">
                    <a:pos x="T2" y="T3"/>
                  </a:cxn>
                  <a:cxn ang="0">
                    <a:pos x="T4" y="T5"/>
                  </a:cxn>
                  <a:cxn ang="0">
                    <a:pos x="T6" y="T7"/>
                  </a:cxn>
                </a:cxnLst>
                <a:rect l="0" t="0" r="r" b="b"/>
                <a:pathLst>
                  <a:path w="641" h="640">
                    <a:moveTo>
                      <a:pt x="641" y="0"/>
                    </a:moveTo>
                    <a:lnTo>
                      <a:pt x="540" y="0"/>
                    </a:lnTo>
                    <a:lnTo>
                      <a:pt x="0" y="640"/>
                    </a:lnTo>
                    <a:lnTo>
                      <a:pt x="641" y="0"/>
                    </a:lnTo>
                    <a:close/>
                  </a:path>
                </a:pathLst>
              </a:custGeom>
              <a:solidFill>
                <a:schemeClr val="bg1">
                  <a:alpha val="20000"/>
                </a:schemeClr>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42" name="Freeform 37"/>
              <p:cNvSpPr>
                <a:spLocks/>
              </p:cNvSpPr>
              <p:nvPr/>
            </p:nvSpPr>
            <p:spPr bwMode="auto">
              <a:xfrm>
                <a:off x="3486150" y="1933575"/>
                <a:ext cx="1017588" cy="1014413"/>
              </a:xfrm>
              <a:custGeom>
                <a:avLst/>
                <a:gdLst>
                  <a:gd name="T0" fmla="*/ 0 w 641"/>
                  <a:gd name="T1" fmla="*/ 0 h 639"/>
                  <a:gd name="T2" fmla="*/ 540 w 641"/>
                  <a:gd name="T3" fmla="*/ 639 h 639"/>
                  <a:gd name="T4" fmla="*/ 641 w 641"/>
                  <a:gd name="T5" fmla="*/ 639 h 639"/>
                  <a:gd name="T6" fmla="*/ 0 w 641"/>
                  <a:gd name="T7" fmla="*/ 0 h 639"/>
                </a:gdLst>
                <a:ahLst/>
                <a:cxnLst>
                  <a:cxn ang="0">
                    <a:pos x="T0" y="T1"/>
                  </a:cxn>
                  <a:cxn ang="0">
                    <a:pos x="T2" y="T3"/>
                  </a:cxn>
                  <a:cxn ang="0">
                    <a:pos x="T4" y="T5"/>
                  </a:cxn>
                  <a:cxn ang="0">
                    <a:pos x="T6" y="T7"/>
                  </a:cxn>
                </a:cxnLst>
                <a:rect l="0" t="0" r="r" b="b"/>
                <a:pathLst>
                  <a:path w="641" h="639">
                    <a:moveTo>
                      <a:pt x="0" y="0"/>
                    </a:moveTo>
                    <a:lnTo>
                      <a:pt x="540" y="639"/>
                    </a:lnTo>
                    <a:lnTo>
                      <a:pt x="641" y="639"/>
                    </a:lnTo>
                    <a:lnTo>
                      <a:pt x="0" y="0"/>
                    </a:lnTo>
                  </a:path>
                </a:pathLst>
              </a:custGeom>
              <a:solidFill>
                <a:schemeClr val="tx1">
                  <a:alpha val="40000"/>
                </a:schemeClr>
              </a:solidFill>
              <a:ln>
                <a:noFill/>
              </a:ln>
            </p:spPr>
            <p:txBody>
              <a:bodyPr vert="horz" wrap="square" lIns="91298" tIns="45649" rIns="91298" bIns="45649" numCol="1" anchor="t" anchorCtr="0" compatLnSpc="1">
                <a:prstTxWarp prst="textNoShape">
                  <a:avLst/>
                </a:prstTxWarp>
              </a:bodyPr>
              <a:lstStyle/>
              <a:p>
                <a:endParaRPr lang="en-US" sz="1797"/>
              </a:p>
            </p:txBody>
          </p:sp>
        </p:grpSp>
        <p:grpSp>
          <p:nvGrpSpPr>
            <p:cNvPr id="36" name="Group 35"/>
            <p:cNvGrpSpPr/>
            <p:nvPr/>
          </p:nvGrpSpPr>
          <p:grpSpPr>
            <a:xfrm>
              <a:off x="9873777" y="4120302"/>
              <a:ext cx="3022999" cy="4334996"/>
              <a:chOff x="4635500" y="1930400"/>
              <a:chExt cx="1419225" cy="2035176"/>
            </a:xfrm>
          </p:grpSpPr>
          <p:sp>
            <p:nvSpPr>
              <p:cNvPr id="37" name="Freeform 9"/>
              <p:cNvSpPr>
                <a:spLocks/>
              </p:cNvSpPr>
              <p:nvPr/>
            </p:nvSpPr>
            <p:spPr bwMode="auto">
              <a:xfrm>
                <a:off x="4635500" y="1930400"/>
                <a:ext cx="1419225" cy="2035175"/>
              </a:xfrm>
              <a:custGeom>
                <a:avLst/>
                <a:gdLst>
                  <a:gd name="T0" fmla="*/ 485 w 677"/>
                  <a:gd name="T1" fmla="*/ 0 h 971"/>
                  <a:gd name="T2" fmla="*/ 0 w 677"/>
                  <a:gd name="T3" fmla="*/ 485 h 971"/>
                  <a:gd name="T4" fmla="*/ 485 w 677"/>
                  <a:gd name="T5" fmla="*/ 971 h 971"/>
                  <a:gd name="T6" fmla="*/ 677 w 677"/>
                  <a:gd name="T7" fmla="*/ 485 h 971"/>
                  <a:gd name="T8" fmla="*/ 485 w 677"/>
                  <a:gd name="T9" fmla="*/ 0 h 971"/>
                </a:gdLst>
                <a:ahLst/>
                <a:cxnLst>
                  <a:cxn ang="0">
                    <a:pos x="T0" y="T1"/>
                  </a:cxn>
                  <a:cxn ang="0">
                    <a:pos x="T2" y="T3"/>
                  </a:cxn>
                  <a:cxn ang="0">
                    <a:pos x="T4" y="T5"/>
                  </a:cxn>
                  <a:cxn ang="0">
                    <a:pos x="T6" y="T7"/>
                  </a:cxn>
                  <a:cxn ang="0">
                    <a:pos x="T8" y="T9"/>
                  </a:cxn>
                </a:cxnLst>
                <a:rect l="0" t="0" r="r" b="b"/>
                <a:pathLst>
                  <a:path w="677" h="971">
                    <a:moveTo>
                      <a:pt x="485" y="0"/>
                    </a:moveTo>
                    <a:cubicBezTo>
                      <a:pt x="0" y="485"/>
                      <a:pt x="0" y="485"/>
                      <a:pt x="0" y="485"/>
                    </a:cubicBezTo>
                    <a:cubicBezTo>
                      <a:pt x="485" y="971"/>
                      <a:pt x="485" y="971"/>
                      <a:pt x="485" y="971"/>
                    </a:cubicBezTo>
                    <a:cubicBezTo>
                      <a:pt x="604" y="844"/>
                      <a:pt x="677" y="673"/>
                      <a:pt x="677" y="485"/>
                    </a:cubicBezTo>
                    <a:cubicBezTo>
                      <a:pt x="677" y="298"/>
                      <a:pt x="604" y="127"/>
                      <a:pt x="485" y="0"/>
                    </a:cubicBezTo>
                  </a:path>
                </a:pathLst>
              </a:custGeom>
              <a:solidFill>
                <a:schemeClr val="accent2"/>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38" name="Freeform 24"/>
              <p:cNvSpPr>
                <a:spLocks/>
              </p:cNvSpPr>
              <p:nvPr/>
            </p:nvSpPr>
            <p:spPr bwMode="auto">
              <a:xfrm>
                <a:off x="4635500" y="2947988"/>
                <a:ext cx="1017588" cy="1017588"/>
              </a:xfrm>
              <a:custGeom>
                <a:avLst/>
                <a:gdLst>
                  <a:gd name="T0" fmla="*/ 100 w 641"/>
                  <a:gd name="T1" fmla="*/ 0 h 641"/>
                  <a:gd name="T2" fmla="*/ 0 w 641"/>
                  <a:gd name="T3" fmla="*/ 0 h 641"/>
                  <a:gd name="T4" fmla="*/ 641 w 641"/>
                  <a:gd name="T5" fmla="*/ 641 h 641"/>
                  <a:gd name="T6" fmla="*/ 641 w 641"/>
                  <a:gd name="T7" fmla="*/ 641 h 641"/>
                  <a:gd name="T8" fmla="*/ 100 w 641"/>
                  <a:gd name="T9" fmla="*/ 0 h 641"/>
                </a:gdLst>
                <a:ahLst/>
                <a:cxnLst>
                  <a:cxn ang="0">
                    <a:pos x="T0" y="T1"/>
                  </a:cxn>
                  <a:cxn ang="0">
                    <a:pos x="T2" y="T3"/>
                  </a:cxn>
                  <a:cxn ang="0">
                    <a:pos x="T4" y="T5"/>
                  </a:cxn>
                  <a:cxn ang="0">
                    <a:pos x="T6" y="T7"/>
                  </a:cxn>
                  <a:cxn ang="0">
                    <a:pos x="T8" y="T9"/>
                  </a:cxn>
                </a:cxnLst>
                <a:rect l="0" t="0" r="r" b="b"/>
                <a:pathLst>
                  <a:path w="641" h="641">
                    <a:moveTo>
                      <a:pt x="100" y="0"/>
                    </a:moveTo>
                    <a:lnTo>
                      <a:pt x="0" y="0"/>
                    </a:lnTo>
                    <a:lnTo>
                      <a:pt x="641" y="641"/>
                    </a:lnTo>
                    <a:lnTo>
                      <a:pt x="641" y="641"/>
                    </a:lnTo>
                    <a:lnTo>
                      <a:pt x="100" y="0"/>
                    </a:lnTo>
                    <a:close/>
                  </a:path>
                </a:pathLst>
              </a:custGeom>
              <a:solidFill>
                <a:schemeClr val="bg1">
                  <a:alpha val="20000"/>
                </a:schemeClr>
              </a:solidFill>
              <a:ln>
                <a:noFill/>
              </a:ln>
            </p:spPr>
            <p:txBody>
              <a:bodyPr vert="horz" wrap="square" lIns="91298" tIns="45649" rIns="91298" bIns="45649" numCol="1" anchor="t" anchorCtr="0" compatLnSpc="1">
                <a:prstTxWarp prst="textNoShape">
                  <a:avLst/>
                </a:prstTxWarp>
              </a:bodyPr>
              <a:lstStyle/>
              <a:p>
                <a:endParaRPr lang="en-US" sz="1797"/>
              </a:p>
            </p:txBody>
          </p:sp>
          <p:sp>
            <p:nvSpPr>
              <p:cNvPr id="39" name="Freeform 41"/>
              <p:cNvSpPr>
                <a:spLocks/>
              </p:cNvSpPr>
              <p:nvPr/>
            </p:nvSpPr>
            <p:spPr bwMode="auto">
              <a:xfrm>
                <a:off x="4635500" y="1930400"/>
                <a:ext cx="1017588" cy="1017588"/>
              </a:xfrm>
              <a:custGeom>
                <a:avLst/>
                <a:gdLst>
                  <a:gd name="T0" fmla="*/ 641 w 641"/>
                  <a:gd name="T1" fmla="*/ 0 h 641"/>
                  <a:gd name="T2" fmla="*/ 0 w 641"/>
                  <a:gd name="T3" fmla="*/ 641 h 641"/>
                  <a:gd name="T4" fmla="*/ 100 w 641"/>
                  <a:gd name="T5" fmla="*/ 641 h 641"/>
                  <a:gd name="T6" fmla="*/ 641 w 641"/>
                  <a:gd name="T7" fmla="*/ 0 h 641"/>
                  <a:gd name="T8" fmla="*/ 641 w 641"/>
                  <a:gd name="T9" fmla="*/ 0 h 641"/>
                </a:gdLst>
                <a:ahLst/>
                <a:cxnLst>
                  <a:cxn ang="0">
                    <a:pos x="T0" y="T1"/>
                  </a:cxn>
                  <a:cxn ang="0">
                    <a:pos x="T2" y="T3"/>
                  </a:cxn>
                  <a:cxn ang="0">
                    <a:pos x="T4" y="T5"/>
                  </a:cxn>
                  <a:cxn ang="0">
                    <a:pos x="T6" y="T7"/>
                  </a:cxn>
                  <a:cxn ang="0">
                    <a:pos x="T8" y="T9"/>
                  </a:cxn>
                </a:cxnLst>
                <a:rect l="0" t="0" r="r" b="b"/>
                <a:pathLst>
                  <a:path w="641" h="641">
                    <a:moveTo>
                      <a:pt x="641" y="0"/>
                    </a:moveTo>
                    <a:lnTo>
                      <a:pt x="0" y="641"/>
                    </a:lnTo>
                    <a:lnTo>
                      <a:pt x="100" y="641"/>
                    </a:lnTo>
                    <a:lnTo>
                      <a:pt x="641" y="0"/>
                    </a:lnTo>
                    <a:lnTo>
                      <a:pt x="641" y="0"/>
                    </a:lnTo>
                  </a:path>
                </a:pathLst>
              </a:custGeom>
              <a:solidFill>
                <a:schemeClr val="tx1">
                  <a:alpha val="40000"/>
                </a:schemeClr>
              </a:solidFill>
              <a:ln>
                <a:noFill/>
              </a:ln>
            </p:spPr>
            <p:txBody>
              <a:bodyPr vert="horz" wrap="square" lIns="91298" tIns="45649" rIns="91298" bIns="45649" numCol="1" anchor="t" anchorCtr="0" compatLnSpc="1">
                <a:prstTxWarp prst="textNoShape">
                  <a:avLst/>
                </a:prstTxWarp>
              </a:bodyPr>
              <a:lstStyle/>
              <a:p>
                <a:endParaRPr lang="en-US" sz="1797"/>
              </a:p>
            </p:txBody>
          </p:sp>
        </p:grpSp>
      </p:grpSp>
      <p:sp>
        <p:nvSpPr>
          <p:cNvPr id="53" name="Freeform 52"/>
          <p:cNvSpPr>
            <a:spLocks noEditPoints="1"/>
          </p:cNvSpPr>
          <p:nvPr/>
        </p:nvSpPr>
        <p:spPr bwMode="auto">
          <a:xfrm>
            <a:off x="2894983" y="1886165"/>
            <a:ext cx="263835" cy="26383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3"/>
          <p:cNvSpPr>
            <a:spLocks noEditPoints="1"/>
          </p:cNvSpPr>
          <p:nvPr/>
        </p:nvSpPr>
        <p:spPr bwMode="auto">
          <a:xfrm>
            <a:off x="2894983" y="4042334"/>
            <a:ext cx="263835" cy="26383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7"/>
          <p:cNvSpPr>
            <a:spLocks noEditPoints="1"/>
          </p:cNvSpPr>
          <p:nvPr/>
        </p:nvSpPr>
        <p:spPr bwMode="auto">
          <a:xfrm>
            <a:off x="5971545" y="1886165"/>
            <a:ext cx="263835" cy="26383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8"/>
          <p:cNvSpPr>
            <a:spLocks noEditPoints="1"/>
          </p:cNvSpPr>
          <p:nvPr/>
        </p:nvSpPr>
        <p:spPr bwMode="auto">
          <a:xfrm>
            <a:off x="5971545" y="4042334"/>
            <a:ext cx="263835" cy="26383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69" name="Group 68"/>
          <p:cNvGrpSpPr/>
          <p:nvPr/>
        </p:nvGrpSpPr>
        <p:grpSpPr>
          <a:xfrm>
            <a:off x="4285294" y="3739236"/>
            <a:ext cx="590512" cy="717009"/>
            <a:chOff x="6061075" y="3108325"/>
            <a:chExt cx="461963" cy="496888"/>
          </a:xfrm>
          <a:solidFill>
            <a:schemeClr val="bg1"/>
          </a:solidFill>
        </p:grpSpPr>
        <p:sp>
          <p:nvSpPr>
            <p:cNvPr id="70" name="Freeform 329"/>
            <p:cNvSpPr>
              <a:spLocks noEditPoints="1"/>
            </p:cNvSpPr>
            <p:nvPr/>
          </p:nvSpPr>
          <p:spPr bwMode="auto">
            <a:xfrm>
              <a:off x="6061075" y="3332163"/>
              <a:ext cx="187325" cy="188913"/>
            </a:xfrm>
            <a:custGeom>
              <a:avLst/>
              <a:gdLst>
                <a:gd name="T0" fmla="*/ 580 w 1301"/>
                <a:gd name="T1" fmla="*/ 467 h 1310"/>
                <a:gd name="T2" fmla="*/ 498 w 1301"/>
                <a:gd name="T3" fmla="*/ 525 h 1310"/>
                <a:gd name="T4" fmla="*/ 454 w 1301"/>
                <a:gd name="T5" fmla="*/ 619 h 1310"/>
                <a:gd name="T6" fmla="*/ 462 w 1301"/>
                <a:gd name="T7" fmla="*/ 725 h 1310"/>
                <a:gd name="T8" fmla="*/ 522 w 1301"/>
                <a:gd name="T9" fmla="*/ 809 h 1310"/>
                <a:gd name="T10" fmla="*/ 614 w 1301"/>
                <a:gd name="T11" fmla="*/ 853 h 1310"/>
                <a:gd name="T12" fmla="*/ 721 w 1301"/>
                <a:gd name="T13" fmla="*/ 844 h 1310"/>
                <a:gd name="T14" fmla="*/ 804 w 1301"/>
                <a:gd name="T15" fmla="*/ 785 h 1310"/>
                <a:gd name="T16" fmla="*/ 848 w 1301"/>
                <a:gd name="T17" fmla="*/ 691 h 1310"/>
                <a:gd name="T18" fmla="*/ 839 w 1301"/>
                <a:gd name="T19" fmla="*/ 585 h 1310"/>
                <a:gd name="T20" fmla="*/ 779 w 1301"/>
                <a:gd name="T21" fmla="*/ 501 h 1310"/>
                <a:gd name="T22" fmla="*/ 686 w 1301"/>
                <a:gd name="T23" fmla="*/ 457 h 1310"/>
                <a:gd name="T24" fmla="*/ 801 w 1301"/>
                <a:gd name="T25" fmla="*/ 0 h 1310"/>
                <a:gd name="T26" fmla="*/ 848 w 1301"/>
                <a:gd name="T27" fmla="*/ 20 h 1310"/>
                <a:gd name="T28" fmla="*/ 868 w 1301"/>
                <a:gd name="T29" fmla="*/ 67 h 1310"/>
                <a:gd name="T30" fmla="*/ 878 w 1301"/>
                <a:gd name="T31" fmla="*/ 195 h 1310"/>
                <a:gd name="T32" fmla="*/ 919 w 1301"/>
                <a:gd name="T33" fmla="*/ 225 h 1310"/>
                <a:gd name="T34" fmla="*/ 969 w 1301"/>
                <a:gd name="T35" fmla="*/ 218 h 1310"/>
                <a:gd name="T36" fmla="*/ 1083 w 1301"/>
                <a:gd name="T37" fmla="*/ 163 h 1310"/>
                <a:gd name="T38" fmla="*/ 1130 w 1301"/>
                <a:gd name="T39" fmla="*/ 182 h 1310"/>
                <a:gd name="T40" fmla="*/ 1299 w 1301"/>
                <a:gd name="T41" fmla="*/ 475 h 1310"/>
                <a:gd name="T42" fmla="*/ 1291 w 1301"/>
                <a:gd name="T43" fmla="*/ 525 h 1310"/>
                <a:gd name="T44" fmla="*/ 1187 w 1301"/>
                <a:gd name="T45" fmla="*/ 597 h 1310"/>
                <a:gd name="T46" fmla="*/ 1156 w 1301"/>
                <a:gd name="T47" fmla="*/ 638 h 1310"/>
                <a:gd name="T48" fmla="*/ 1162 w 1301"/>
                <a:gd name="T49" fmla="*/ 688 h 1310"/>
                <a:gd name="T50" fmla="*/ 1266 w 1301"/>
                <a:gd name="T51" fmla="*/ 760 h 1310"/>
                <a:gd name="T52" fmla="*/ 1298 w 1301"/>
                <a:gd name="T53" fmla="*/ 801 h 1310"/>
                <a:gd name="T54" fmla="*/ 1291 w 1301"/>
                <a:gd name="T55" fmla="*/ 852 h 1310"/>
                <a:gd name="T56" fmla="*/ 1116 w 1301"/>
                <a:gd name="T57" fmla="*/ 1139 h 1310"/>
                <a:gd name="T58" fmla="*/ 1065 w 1301"/>
                <a:gd name="T59" fmla="*/ 1145 h 1310"/>
                <a:gd name="T60" fmla="*/ 952 w 1301"/>
                <a:gd name="T61" fmla="*/ 1085 h 1310"/>
                <a:gd name="T62" fmla="*/ 902 w 1301"/>
                <a:gd name="T63" fmla="*/ 1092 h 1310"/>
                <a:gd name="T64" fmla="*/ 871 w 1301"/>
                <a:gd name="T65" fmla="*/ 1133 h 1310"/>
                <a:gd name="T66" fmla="*/ 866 w 1301"/>
                <a:gd name="T67" fmla="*/ 1261 h 1310"/>
                <a:gd name="T68" fmla="*/ 835 w 1301"/>
                <a:gd name="T69" fmla="*/ 1301 h 1310"/>
                <a:gd name="T70" fmla="*/ 501 w 1301"/>
                <a:gd name="T71" fmla="*/ 1310 h 1310"/>
                <a:gd name="T72" fmla="*/ 453 w 1301"/>
                <a:gd name="T73" fmla="*/ 1291 h 1310"/>
                <a:gd name="T74" fmla="*/ 433 w 1301"/>
                <a:gd name="T75" fmla="*/ 1242 h 1310"/>
                <a:gd name="T76" fmla="*/ 422 w 1301"/>
                <a:gd name="T77" fmla="*/ 1116 h 1310"/>
                <a:gd name="T78" fmla="*/ 382 w 1301"/>
                <a:gd name="T79" fmla="*/ 1085 h 1310"/>
                <a:gd name="T80" fmla="*/ 332 w 1301"/>
                <a:gd name="T81" fmla="*/ 1093 h 1310"/>
                <a:gd name="T82" fmla="*/ 218 w 1301"/>
                <a:gd name="T83" fmla="*/ 1147 h 1310"/>
                <a:gd name="T84" fmla="*/ 171 w 1301"/>
                <a:gd name="T85" fmla="*/ 1128 h 1310"/>
                <a:gd name="T86" fmla="*/ 3 w 1301"/>
                <a:gd name="T87" fmla="*/ 835 h 1310"/>
                <a:gd name="T88" fmla="*/ 9 w 1301"/>
                <a:gd name="T89" fmla="*/ 785 h 1310"/>
                <a:gd name="T90" fmla="*/ 114 w 1301"/>
                <a:gd name="T91" fmla="*/ 714 h 1310"/>
                <a:gd name="T92" fmla="*/ 145 w 1301"/>
                <a:gd name="T93" fmla="*/ 672 h 1310"/>
                <a:gd name="T94" fmla="*/ 139 w 1301"/>
                <a:gd name="T95" fmla="*/ 622 h 1310"/>
                <a:gd name="T96" fmla="*/ 34 w 1301"/>
                <a:gd name="T97" fmla="*/ 551 h 1310"/>
                <a:gd name="T98" fmla="*/ 3 w 1301"/>
                <a:gd name="T99" fmla="*/ 510 h 1310"/>
                <a:gd name="T100" fmla="*/ 9 w 1301"/>
                <a:gd name="T101" fmla="*/ 457 h 1310"/>
                <a:gd name="T102" fmla="*/ 185 w 1301"/>
                <a:gd name="T103" fmla="*/ 172 h 1310"/>
                <a:gd name="T104" fmla="*/ 236 w 1301"/>
                <a:gd name="T105" fmla="*/ 165 h 1310"/>
                <a:gd name="T106" fmla="*/ 348 w 1301"/>
                <a:gd name="T107" fmla="*/ 225 h 1310"/>
                <a:gd name="T108" fmla="*/ 398 w 1301"/>
                <a:gd name="T109" fmla="*/ 219 h 1310"/>
                <a:gd name="T110" fmla="*/ 430 w 1301"/>
                <a:gd name="T111" fmla="*/ 178 h 1310"/>
                <a:gd name="T112" fmla="*/ 435 w 1301"/>
                <a:gd name="T113" fmla="*/ 49 h 1310"/>
                <a:gd name="T114" fmla="*/ 466 w 1301"/>
                <a:gd name="T115" fmla="*/ 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1" h="1310">
                  <a:moveTo>
                    <a:pt x="651" y="454"/>
                  </a:moveTo>
                  <a:lnTo>
                    <a:pt x="614" y="457"/>
                  </a:lnTo>
                  <a:lnTo>
                    <a:pt x="580" y="467"/>
                  </a:lnTo>
                  <a:lnTo>
                    <a:pt x="550" y="481"/>
                  </a:lnTo>
                  <a:lnTo>
                    <a:pt x="522" y="501"/>
                  </a:lnTo>
                  <a:lnTo>
                    <a:pt x="498" y="525"/>
                  </a:lnTo>
                  <a:lnTo>
                    <a:pt x="478" y="554"/>
                  </a:lnTo>
                  <a:lnTo>
                    <a:pt x="462" y="585"/>
                  </a:lnTo>
                  <a:lnTo>
                    <a:pt x="454" y="619"/>
                  </a:lnTo>
                  <a:lnTo>
                    <a:pt x="450" y="655"/>
                  </a:lnTo>
                  <a:lnTo>
                    <a:pt x="454" y="691"/>
                  </a:lnTo>
                  <a:lnTo>
                    <a:pt x="462" y="725"/>
                  </a:lnTo>
                  <a:lnTo>
                    <a:pt x="478" y="757"/>
                  </a:lnTo>
                  <a:lnTo>
                    <a:pt x="498" y="785"/>
                  </a:lnTo>
                  <a:lnTo>
                    <a:pt x="522" y="809"/>
                  </a:lnTo>
                  <a:lnTo>
                    <a:pt x="550" y="829"/>
                  </a:lnTo>
                  <a:lnTo>
                    <a:pt x="580" y="844"/>
                  </a:lnTo>
                  <a:lnTo>
                    <a:pt x="614" y="853"/>
                  </a:lnTo>
                  <a:lnTo>
                    <a:pt x="651" y="856"/>
                  </a:lnTo>
                  <a:lnTo>
                    <a:pt x="686" y="853"/>
                  </a:lnTo>
                  <a:lnTo>
                    <a:pt x="721" y="844"/>
                  </a:lnTo>
                  <a:lnTo>
                    <a:pt x="752" y="829"/>
                  </a:lnTo>
                  <a:lnTo>
                    <a:pt x="779" y="809"/>
                  </a:lnTo>
                  <a:lnTo>
                    <a:pt x="804" y="785"/>
                  </a:lnTo>
                  <a:lnTo>
                    <a:pt x="823" y="757"/>
                  </a:lnTo>
                  <a:lnTo>
                    <a:pt x="839" y="725"/>
                  </a:lnTo>
                  <a:lnTo>
                    <a:pt x="848" y="691"/>
                  </a:lnTo>
                  <a:lnTo>
                    <a:pt x="851" y="655"/>
                  </a:lnTo>
                  <a:lnTo>
                    <a:pt x="848" y="619"/>
                  </a:lnTo>
                  <a:lnTo>
                    <a:pt x="839" y="585"/>
                  </a:lnTo>
                  <a:lnTo>
                    <a:pt x="823" y="554"/>
                  </a:lnTo>
                  <a:lnTo>
                    <a:pt x="804" y="525"/>
                  </a:lnTo>
                  <a:lnTo>
                    <a:pt x="779" y="501"/>
                  </a:lnTo>
                  <a:lnTo>
                    <a:pt x="752" y="481"/>
                  </a:lnTo>
                  <a:lnTo>
                    <a:pt x="721" y="467"/>
                  </a:lnTo>
                  <a:lnTo>
                    <a:pt x="686" y="457"/>
                  </a:lnTo>
                  <a:lnTo>
                    <a:pt x="651" y="454"/>
                  </a:lnTo>
                  <a:close/>
                  <a:moveTo>
                    <a:pt x="501" y="0"/>
                  </a:moveTo>
                  <a:lnTo>
                    <a:pt x="801" y="0"/>
                  </a:lnTo>
                  <a:lnTo>
                    <a:pt x="819" y="2"/>
                  </a:lnTo>
                  <a:lnTo>
                    <a:pt x="835" y="8"/>
                  </a:lnTo>
                  <a:lnTo>
                    <a:pt x="848" y="20"/>
                  </a:lnTo>
                  <a:lnTo>
                    <a:pt x="859" y="34"/>
                  </a:lnTo>
                  <a:lnTo>
                    <a:pt x="866" y="49"/>
                  </a:lnTo>
                  <a:lnTo>
                    <a:pt x="868" y="67"/>
                  </a:lnTo>
                  <a:lnTo>
                    <a:pt x="868" y="159"/>
                  </a:lnTo>
                  <a:lnTo>
                    <a:pt x="871" y="178"/>
                  </a:lnTo>
                  <a:lnTo>
                    <a:pt x="878" y="195"/>
                  </a:lnTo>
                  <a:lnTo>
                    <a:pt x="889" y="208"/>
                  </a:lnTo>
                  <a:lnTo>
                    <a:pt x="902" y="219"/>
                  </a:lnTo>
                  <a:lnTo>
                    <a:pt x="919" y="225"/>
                  </a:lnTo>
                  <a:lnTo>
                    <a:pt x="936" y="227"/>
                  </a:lnTo>
                  <a:lnTo>
                    <a:pt x="952" y="225"/>
                  </a:lnTo>
                  <a:lnTo>
                    <a:pt x="969" y="218"/>
                  </a:lnTo>
                  <a:lnTo>
                    <a:pt x="1048" y="172"/>
                  </a:lnTo>
                  <a:lnTo>
                    <a:pt x="1065" y="165"/>
                  </a:lnTo>
                  <a:lnTo>
                    <a:pt x="1083" y="163"/>
                  </a:lnTo>
                  <a:lnTo>
                    <a:pt x="1099" y="165"/>
                  </a:lnTo>
                  <a:lnTo>
                    <a:pt x="1116" y="172"/>
                  </a:lnTo>
                  <a:lnTo>
                    <a:pt x="1130" y="182"/>
                  </a:lnTo>
                  <a:lnTo>
                    <a:pt x="1141" y="197"/>
                  </a:lnTo>
                  <a:lnTo>
                    <a:pt x="1291" y="457"/>
                  </a:lnTo>
                  <a:lnTo>
                    <a:pt x="1299" y="475"/>
                  </a:lnTo>
                  <a:lnTo>
                    <a:pt x="1301" y="492"/>
                  </a:lnTo>
                  <a:lnTo>
                    <a:pt x="1298" y="510"/>
                  </a:lnTo>
                  <a:lnTo>
                    <a:pt x="1291" y="525"/>
                  </a:lnTo>
                  <a:lnTo>
                    <a:pt x="1281" y="539"/>
                  </a:lnTo>
                  <a:lnTo>
                    <a:pt x="1266" y="551"/>
                  </a:lnTo>
                  <a:lnTo>
                    <a:pt x="1187" y="597"/>
                  </a:lnTo>
                  <a:lnTo>
                    <a:pt x="1173" y="608"/>
                  </a:lnTo>
                  <a:lnTo>
                    <a:pt x="1162" y="622"/>
                  </a:lnTo>
                  <a:lnTo>
                    <a:pt x="1156" y="638"/>
                  </a:lnTo>
                  <a:lnTo>
                    <a:pt x="1154" y="655"/>
                  </a:lnTo>
                  <a:lnTo>
                    <a:pt x="1156" y="672"/>
                  </a:lnTo>
                  <a:lnTo>
                    <a:pt x="1162" y="688"/>
                  </a:lnTo>
                  <a:lnTo>
                    <a:pt x="1173" y="702"/>
                  </a:lnTo>
                  <a:lnTo>
                    <a:pt x="1187" y="714"/>
                  </a:lnTo>
                  <a:lnTo>
                    <a:pt x="1266" y="760"/>
                  </a:lnTo>
                  <a:lnTo>
                    <a:pt x="1281" y="771"/>
                  </a:lnTo>
                  <a:lnTo>
                    <a:pt x="1291" y="785"/>
                  </a:lnTo>
                  <a:lnTo>
                    <a:pt x="1298" y="801"/>
                  </a:lnTo>
                  <a:lnTo>
                    <a:pt x="1301" y="819"/>
                  </a:lnTo>
                  <a:lnTo>
                    <a:pt x="1299" y="835"/>
                  </a:lnTo>
                  <a:lnTo>
                    <a:pt x="1291" y="852"/>
                  </a:lnTo>
                  <a:lnTo>
                    <a:pt x="1141" y="1114"/>
                  </a:lnTo>
                  <a:lnTo>
                    <a:pt x="1130" y="1128"/>
                  </a:lnTo>
                  <a:lnTo>
                    <a:pt x="1116" y="1139"/>
                  </a:lnTo>
                  <a:lnTo>
                    <a:pt x="1099" y="1145"/>
                  </a:lnTo>
                  <a:lnTo>
                    <a:pt x="1083" y="1147"/>
                  </a:lnTo>
                  <a:lnTo>
                    <a:pt x="1065" y="1145"/>
                  </a:lnTo>
                  <a:lnTo>
                    <a:pt x="1048" y="1139"/>
                  </a:lnTo>
                  <a:lnTo>
                    <a:pt x="969" y="1093"/>
                  </a:lnTo>
                  <a:lnTo>
                    <a:pt x="952" y="1085"/>
                  </a:lnTo>
                  <a:lnTo>
                    <a:pt x="936" y="1083"/>
                  </a:lnTo>
                  <a:lnTo>
                    <a:pt x="919" y="1085"/>
                  </a:lnTo>
                  <a:lnTo>
                    <a:pt x="902" y="1092"/>
                  </a:lnTo>
                  <a:lnTo>
                    <a:pt x="889" y="1102"/>
                  </a:lnTo>
                  <a:lnTo>
                    <a:pt x="878" y="1116"/>
                  </a:lnTo>
                  <a:lnTo>
                    <a:pt x="871" y="1133"/>
                  </a:lnTo>
                  <a:lnTo>
                    <a:pt x="868" y="1151"/>
                  </a:lnTo>
                  <a:lnTo>
                    <a:pt x="868" y="1242"/>
                  </a:lnTo>
                  <a:lnTo>
                    <a:pt x="866" y="1261"/>
                  </a:lnTo>
                  <a:lnTo>
                    <a:pt x="859" y="1277"/>
                  </a:lnTo>
                  <a:lnTo>
                    <a:pt x="848" y="1291"/>
                  </a:lnTo>
                  <a:lnTo>
                    <a:pt x="835" y="1301"/>
                  </a:lnTo>
                  <a:lnTo>
                    <a:pt x="819" y="1308"/>
                  </a:lnTo>
                  <a:lnTo>
                    <a:pt x="801" y="1310"/>
                  </a:lnTo>
                  <a:lnTo>
                    <a:pt x="501" y="1310"/>
                  </a:lnTo>
                  <a:lnTo>
                    <a:pt x="482" y="1308"/>
                  </a:lnTo>
                  <a:lnTo>
                    <a:pt x="466" y="1301"/>
                  </a:lnTo>
                  <a:lnTo>
                    <a:pt x="453" y="1291"/>
                  </a:lnTo>
                  <a:lnTo>
                    <a:pt x="442" y="1277"/>
                  </a:lnTo>
                  <a:lnTo>
                    <a:pt x="435" y="1261"/>
                  </a:lnTo>
                  <a:lnTo>
                    <a:pt x="433" y="1242"/>
                  </a:lnTo>
                  <a:lnTo>
                    <a:pt x="433" y="1151"/>
                  </a:lnTo>
                  <a:lnTo>
                    <a:pt x="430" y="1133"/>
                  </a:lnTo>
                  <a:lnTo>
                    <a:pt x="422" y="1116"/>
                  </a:lnTo>
                  <a:lnTo>
                    <a:pt x="412" y="1102"/>
                  </a:lnTo>
                  <a:lnTo>
                    <a:pt x="398" y="1092"/>
                  </a:lnTo>
                  <a:lnTo>
                    <a:pt x="382" y="1085"/>
                  </a:lnTo>
                  <a:lnTo>
                    <a:pt x="365" y="1083"/>
                  </a:lnTo>
                  <a:lnTo>
                    <a:pt x="348" y="1085"/>
                  </a:lnTo>
                  <a:lnTo>
                    <a:pt x="332" y="1093"/>
                  </a:lnTo>
                  <a:lnTo>
                    <a:pt x="252" y="1139"/>
                  </a:lnTo>
                  <a:lnTo>
                    <a:pt x="236" y="1145"/>
                  </a:lnTo>
                  <a:lnTo>
                    <a:pt x="218" y="1147"/>
                  </a:lnTo>
                  <a:lnTo>
                    <a:pt x="201" y="1145"/>
                  </a:lnTo>
                  <a:lnTo>
                    <a:pt x="185" y="1139"/>
                  </a:lnTo>
                  <a:lnTo>
                    <a:pt x="171" y="1128"/>
                  </a:lnTo>
                  <a:lnTo>
                    <a:pt x="160" y="1114"/>
                  </a:lnTo>
                  <a:lnTo>
                    <a:pt x="9" y="852"/>
                  </a:lnTo>
                  <a:lnTo>
                    <a:pt x="3" y="835"/>
                  </a:lnTo>
                  <a:lnTo>
                    <a:pt x="0" y="819"/>
                  </a:lnTo>
                  <a:lnTo>
                    <a:pt x="3" y="801"/>
                  </a:lnTo>
                  <a:lnTo>
                    <a:pt x="9" y="785"/>
                  </a:lnTo>
                  <a:lnTo>
                    <a:pt x="20" y="771"/>
                  </a:lnTo>
                  <a:lnTo>
                    <a:pt x="34" y="760"/>
                  </a:lnTo>
                  <a:lnTo>
                    <a:pt x="114" y="714"/>
                  </a:lnTo>
                  <a:lnTo>
                    <a:pt x="128" y="702"/>
                  </a:lnTo>
                  <a:lnTo>
                    <a:pt x="139" y="688"/>
                  </a:lnTo>
                  <a:lnTo>
                    <a:pt x="145" y="672"/>
                  </a:lnTo>
                  <a:lnTo>
                    <a:pt x="147" y="655"/>
                  </a:lnTo>
                  <a:lnTo>
                    <a:pt x="145" y="638"/>
                  </a:lnTo>
                  <a:lnTo>
                    <a:pt x="139" y="622"/>
                  </a:lnTo>
                  <a:lnTo>
                    <a:pt x="128" y="608"/>
                  </a:lnTo>
                  <a:lnTo>
                    <a:pt x="114" y="597"/>
                  </a:lnTo>
                  <a:lnTo>
                    <a:pt x="34" y="551"/>
                  </a:lnTo>
                  <a:lnTo>
                    <a:pt x="20" y="539"/>
                  </a:lnTo>
                  <a:lnTo>
                    <a:pt x="9" y="525"/>
                  </a:lnTo>
                  <a:lnTo>
                    <a:pt x="3" y="510"/>
                  </a:lnTo>
                  <a:lnTo>
                    <a:pt x="0" y="492"/>
                  </a:lnTo>
                  <a:lnTo>
                    <a:pt x="3" y="475"/>
                  </a:lnTo>
                  <a:lnTo>
                    <a:pt x="9" y="457"/>
                  </a:lnTo>
                  <a:lnTo>
                    <a:pt x="160" y="197"/>
                  </a:lnTo>
                  <a:lnTo>
                    <a:pt x="171" y="182"/>
                  </a:lnTo>
                  <a:lnTo>
                    <a:pt x="185" y="172"/>
                  </a:lnTo>
                  <a:lnTo>
                    <a:pt x="201" y="165"/>
                  </a:lnTo>
                  <a:lnTo>
                    <a:pt x="218" y="163"/>
                  </a:lnTo>
                  <a:lnTo>
                    <a:pt x="236" y="165"/>
                  </a:lnTo>
                  <a:lnTo>
                    <a:pt x="252" y="172"/>
                  </a:lnTo>
                  <a:lnTo>
                    <a:pt x="332" y="218"/>
                  </a:lnTo>
                  <a:lnTo>
                    <a:pt x="348" y="225"/>
                  </a:lnTo>
                  <a:lnTo>
                    <a:pt x="365" y="227"/>
                  </a:lnTo>
                  <a:lnTo>
                    <a:pt x="382" y="225"/>
                  </a:lnTo>
                  <a:lnTo>
                    <a:pt x="398" y="219"/>
                  </a:lnTo>
                  <a:lnTo>
                    <a:pt x="412" y="208"/>
                  </a:lnTo>
                  <a:lnTo>
                    <a:pt x="422" y="195"/>
                  </a:lnTo>
                  <a:lnTo>
                    <a:pt x="430" y="178"/>
                  </a:lnTo>
                  <a:lnTo>
                    <a:pt x="433" y="159"/>
                  </a:lnTo>
                  <a:lnTo>
                    <a:pt x="433" y="67"/>
                  </a:lnTo>
                  <a:lnTo>
                    <a:pt x="435" y="49"/>
                  </a:lnTo>
                  <a:lnTo>
                    <a:pt x="442" y="34"/>
                  </a:lnTo>
                  <a:lnTo>
                    <a:pt x="453" y="20"/>
                  </a:lnTo>
                  <a:lnTo>
                    <a:pt x="466" y="8"/>
                  </a:lnTo>
                  <a:lnTo>
                    <a:pt x="482" y="2"/>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30"/>
            <p:cNvSpPr>
              <a:spLocks/>
            </p:cNvSpPr>
            <p:nvPr/>
          </p:nvSpPr>
          <p:spPr bwMode="auto">
            <a:xfrm>
              <a:off x="6062663" y="3144838"/>
              <a:ext cx="212725" cy="207963"/>
            </a:xfrm>
            <a:custGeom>
              <a:avLst/>
              <a:gdLst>
                <a:gd name="T0" fmla="*/ 1066 w 1471"/>
                <a:gd name="T1" fmla="*/ 0 h 1441"/>
                <a:gd name="T2" fmla="*/ 1104 w 1471"/>
                <a:gd name="T3" fmla="*/ 14 h 1441"/>
                <a:gd name="T4" fmla="*/ 1444 w 1471"/>
                <a:gd name="T5" fmla="*/ 351 h 1441"/>
                <a:gd name="T6" fmla="*/ 1464 w 1471"/>
                <a:gd name="T7" fmla="*/ 381 h 1441"/>
                <a:gd name="T8" fmla="*/ 1471 w 1471"/>
                <a:gd name="T9" fmla="*/ 417 h 1441"/>
                <a:gd name="T10" fmla="*/ 1464 w 1471"/>
                <a:gd name="T11" fmla="*/ 452 h 1441"/>
                <a:gd name="T12" fmla="*/ 1444 w 1471"/>
                <a:gd name="T13" fmla="*/ 483 h 1441"/>
                <a:gd name="T14" fmla="*/ 1106 w 1471"/>
                <a:gd name="T15" fmla="*/ 819 h 1441"/>
                <a:gd name="T16" fmla="*/ 1073 w 1471"/>
                <a:gd name="T17" fmla="*/ 832 h 1441"/>
                <a:gd name="T18" fmla="*/ 1037 w 1471"/>
                <a:gd name="T19" fmla="*/ 832 h 1441"/>
                <a:gd name="T20" fmla="*/ 1004 w 1471"/>
                <a:gd name="T21" fmla="*/ 819 h 1441"/>
                <a:gd name="T22" fmla="*/ 977 w 1471"/>
                <a:gd name="T23" fmla="*/ 789 h 1441"/>
                <a:gd name="T24" fmla="*/ 963 w 1471"/>
                <a:gd name="T25" fmla="*/ 751 h 1441"/>
                <a:gd name="T26" fmla="*/ 968 w 1471"/>
                <a:gd name="T27" fmla="*/ 711 h 1441"/>
                <a:gd name="T28" fmla="*/ 990 w 1471"/>
                <a:gd name="T29" fmla="*/ 675 h 1441"/>
                <a:gd name="T30" fmla="*/ 1072 w 1471"/>
                <a:gd name="T31" fmla="*/ 520 h 1441"/>
                <a:gd name="T32" fmla="*/ 918 w 1471"/>
                <a:gd name="T33" fmla="*/ 555 h 1441"/>
                <a:gd name="T34" fmla="*/ 773 w 1471"/>
                <a:gd name="T35" fmla="*/ 610 h 1441"/>
                <a:gd name="T36" fmla="*/ 639 w 1471"/>
                <a:gd name="T37" fmla="*/ 687 h 1441"/>
                <a:gd name="T38" fmla="*/ 519 w 1471"/>
                <a:gd name="T39" fmla="*/ 782 h 1441"/>
                <a:gd name="T40" fmla="*/ 414 w 1471"/>
                <a:gd name="T41" fmla="*/ 893 h 1441"/>
                <a:gd name="T42" fmla="*/ 326 w 1471"/>
                <a:gd name="T43" fmla="*/ 1020 h 1441"/>
                <a:gd name="T44" fmla="*/ 257 w 1471"/>
                <a:gd name="T45" fmla="*/ 1158 h 1441"/>
                <a:gd name="T46" fmla="*/ 209 w 1471"/>
                <a:gd name="T47" fmla="*/ 1306 h 1441"/>
                <a:gd name="T48" fmla="*/ 171 w 1471"/>
                <a:gd name="T49" fmla="*/ 1310 h 1441"/>
                <a:gd name="T50" fmla="*/ 108 w 1471"/>
                <a:gd name="T51" fmla="*/ 1328 h 1441"/>
                <a:gd name="T52" fmla="*/ 55 w 1471"/>
                <a:gd name="T53" fmla="*/ 1365 h 1441"/>
                <a:gd name="T54" fmla="*/ 13 w 1471"/>
                <a:gd name="T55" fmla="*/ 1417 h 1441"/>
                <a:gd name="T56" fmla="*/ 10 w 1471"/>
                <a:gd name="T57" fmla="*/ 1356 h 1441"/>
                <a:gd name="T58" fmla="*/ 49 w 1471"/>
                <a:gd name="T59" fmla="*/ 1190 h 1441"/>
                <a:gd name="T60" fmla="*/ 108 w 1471"/>
                <a:gd name="T61" fmla="*/ 1034 h 1441"/>
                <a:gd name="T62" fmla="*/ 187 w 1471"/>
                <a:gd name="T63" fmla="*/ 890 h 1441"/>
                <a:gd name="T64" fmla="*/ 285 w 1471"/>
                <a:gd name="T65" fmla="*/ 757 h 1441"/>
                <a:gd name="T66" fmla="*/ 399 w 1471"/>
                <a:gd name="T67" fmla="*/ 640 h 1441"/>
                <a:gd name="T68" fmla="*/ 527 w 1471"/>
                <a:gd name="T69" fmla="*/ 538 h 1441"/>
                <a:gd name="T70" fmla="*/ 669 w 1471"/>
                <a:gd name="T71" fmla="*/ 453 h 1441"/>
                <a:gd name="T72" fmla="*/ 823 w 1471"/>
                <a:gd name="T73" fmla="*/ 390 h 1441"/>
                <a:gd name="T74" fmla="*/ 985 w 1471"/>
                <a:gd name="T75" fmla="*/ 346 h 1441"/>
                <a:gd name="T76" fmla="*/ 1155 w 1471"/>
                <a:gd name="T77" fmla="*/ 326 h 1441"/>
                <a:gd name="T78" fmla="*/ 977 w 1471"/>
                <a:gd name="T79" fmla="*/ 143 h 1441"/>
                <a:gd name="T80" fmla="*/ 963 w 1471"/>
                <a:gd name="T81" fmla="*/ 104 h 1441"/>
                <a:gd name="T82" fmla="*/ 968 w 1471"/>
                <a:gd name="T83" fmla="*/ 63 h 1441"/>
                <a:gd name="T84" fmla="*/ 990 w 1471"/>
                <a:gd name="T85" fmla="*/ 27 h 1441"/>
                <a:gd name="T86" fmla="*/ 1026 w 1471"/>
                <a:gd name="T87" fmla="*/ 5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1" h="1441">
                  <a:moveTo>
                    <a:pt x="1046" y="0"/>
                  </a:moveTo>
                  <a:lnTo>
                    <a:pt x="1066" y="0"/>
                  </a:lnTo>
                  <a:lnTo>
                    <a:pt x="1085" y="5"/>
                  </a:lnTo>
                  <a:lnTo>
                    <a:pt x="1104" y="14"/>
                  </a:lnTo>
                  <a:lnTo>
                    <a:pt x="1121" y="27"/>
                  </a:lnTo>
                  <a:lnTo>
                    <a:pt x="1444" y="351"/>
                  </a:lnTo>
                  <a:lnTo>
                    <a:pt x="1456" y="365"/>
                  </a:lnTo>
                  <a:lnTo>
                    <a:pt x="1464" y="381"/>
                  </a:lnTo>
                  <a:lnTo>
                    <a:pt x="1469" y="399"/>
                  </a:lnTo>
                  <a:lnTo>
                    <a:pt x="1471" y="417"/>
                  </a:lnTo>
                  <a:lnTo>
                    <a:pt x="1469" y="436"/>
                  </a:lnTo>
                  <a:lnTo>
                    <a:pt x="1464" y="452"/>
                  </a:lnTo>
                  <a:lnTo>
                    <a:pt x="1456" y="468"/>
                  </a:lnTo>
                  <a:lnTo>
                    <a:pt x="1444" y="483"/>
                  </a:lnTo>
                  <a:lnTo>
                    <a:pt x="1121" y="806"/>
                  </a:lnTo>
                  <a:lnTo>
                    <a:pt x="1106" y="819"/>
                  </a:lnTo>
                  <a:lnTo>
                    <a:pt x="1091" y="827"/>
                  </a:lnTo>
                  <a:lnTo>
                    <a:pt x="1073" y="832"/>
                  </a:lnTo>
                  <a:lnTo>
                    <a:pt x="1055" y="833"/>
                  </a:lnTo>
                  <a:lnTo>
                    <a:pt x="1037" y="832"/>
                  </a:lnTo>
                  <a:lnTo>
                    <a:pt x="1021" y="827"/>
                  </a:lnTo>
                  <a:lnTo>
                    <a:pt x="1004" y="819"/>
                  </a:lnTo>
                  <a:lnTo>
                    <a:pt x="990" y="806"/>
                  </a:lnTo>
                  <a:lnTo>
                    <a:pt x="977" y="789"/>
                  </a:lnTo>
                  <a:lnTo>
                    <a:pt x="968" y="771"/>
                  </a:lnTo>
                  <a:lnTo>
                    <a:pt x="963" y="751"/>
                  </a:lnTo>
                  <a:lnTo>
                    <a:pt x="963" y="731"/>
                  </a:lnTo>
                  <a:lnTo>
                    <a:pt x="968" y="711"/>
                  </a:lnTo>
                  <a:lnTo>
                    <a:pt x="977" y="692"/>
                  </a:lnTo>
                  <a:lnTo>
                    <a:pt x="990" y="675"/>
                  </a:lnTo>
                  <a:lnTo>
                    <a:pt x="1152" y="512"/>
                  </a:lnTo>
                  <a:lnTo>
                    <a:pt x="1072" y="520"/>
                  </a:lnTo>
                  <a:lnTo>
                    <a:pt x="994" y="534"/>
                  </a:lnTo>
                  <a:lnTo>
                    <a:pt x="918" y="555"/>
                  </a:lnTo>
                  <a:lnTo>
                    <a:pt x="843" y="580"/>
                  </a:lnTo>
                  <a:lnTo>
                    <a:pt x="773" y="610"/>
                  </a:lnTo>
                  <a:lnTo>
                    <a:pt x="705" y="647"/>
                  </a:lnTo>
                  <a:lnTo>
                    <a:pt x="639" y="687"/>
                  </a:lnTo>
                  <a:lnTo>
                    <a:pt x="577" y="733"/>
                  </a:lnTo>
                  <a:lnTo>
                    <a:pt x="519" y="782"/>
                  </a:lnTo>
                  <a:lnTo>
                    <a:pt x="465" y="835"/>
                  </a:lnTo>
                  <a:lnTo>
                    <a:pt x="414" y="893"/>
                  </a:lnTo>
                  <a:lnTo>
                    <a:pt x="368" y="955"/>
                  </a:lnTo>
                  <a:lnTo>
                    <a:pt x="326" y="1020"/>
                  </a:lnTo>
                  <a:lnTo>
                    <a:pt x="290" y="1087"/>
                  </a:lnTo>
                  <a:lnTo>
                    <a:pt x="257" y="1158"/>
                  </a:lnTo>
                  <a:lnTo>
                    <a:pt x="230" y="1231"/>
                  </a:lnTo>
                  <a:lnTo>
                    <a:pt x="209" y="1306"/>
                  </a:lnTo>
                  <a:lnTo>
                    <a:pt x="204" y="1306"/>
                  </a:lnTo>
                  <a:lnTo>
                    <a:pt x="171" y="1310"/>
                  </a:lnTo>
                  <a:lnTo>
                    <a:pt x="139" y="1317"/>
                  </a:lnTo>
                  <a:lnTo>
                    <a:pt x="108" y="1328"/>
                  </a:lnTo>
                  <a:lnTo>
                    <a:pt x="80" y="1345"/>
                  </a:lnTo>
                  <a:lnTo>
                    <a:pt x="55" y="1365"/>
                  </a:lnTo>
                  <a:lnTo>
                    <a:pt x="32" y="1389"/>
                  </a:lnTo>
                  <a:lnTo>
                    <a:pt x="13" y="1417"/>
                  </a:lnTo>
                  <a:lnTo>
                    <a:pt x="0" y="1441"/>
                  </a:lnTo>
                  <a:lnTo>
                    <a:pt x="10" y="1356"/>
                  </a:lnTo>
                  <a:lnTo>
                    <a:pt x="27" y="1272"/>
                  </a:lnTo>
                  <a:lnTo>
                    <a:pt x="49" y="1190"/>
                  </a:lnTo>
                  <a:lnTo>
                    <a:pt x="76" y="1111"/>
                  </a:lnTo>
                  <a:lnTo>
                    <a:pt x="108" y="1034"/>
                  </a:lnTo>
                  <a:lnTo>
                    <a:pt x="146" y="960"/>
                  </a:lnTo>
                  <a:lnTo>
                    <a:pt x="187" y="890"/>
                  </a:lnTo>
                  <a:lnTo>
                    <a:pt x="234" y="822"/>
                  </a:lnTo>
                  <a:lnTo>
                    <a:pt x="285" y="757"/>
                  </a:lnTo>
                  <a:lnTo>
                    <a:pt x="341" y="696"/>
                  </a:lnTo>
                  <a:lnTo>
                    <a:pt x="399" y="640"/>
                  </a:lnTo>
                  <a:lnTo>
                    <a:pt x="462" y="586"/>
                  </a:lnTo>
                  <a:lnTo>
                    <a:pt x="527" y="538"/>
                  </a:lnTo>
                  <a:lnTo>
                    <a:pt x="597" y="493"/>
                  </a:lnTo>
                  <a:lnTo>
                    <a:pt x="669" y="453"/>
                  </a:lnTo>
                  <a:lnTo>
                    <a:pt x="744" y="419"/>
                  </a:lnTo>
                  <a:lnTo>
                    <a:pt x="823" y="390"/>
                  </a:lnTo>
                  <a:lnTo>
                    <a:pt x="903" y="364"/>
                  </a:lnTo>
                  <a:lnTo>
                    <a:pt x="985" y="346"/>
                  </a:lnTo>
                  <a:lnTo>
                    <a:pt x="1070" y="333"/>
                  </a:lnTo>
                  <a:lnTo>
                    <a:pt x="1155" y="326"/>
                  </a:lnTo>
                  <a:lnTo>
                    <a:pt x="990" y="159"/>
                  </a:lnTo>
                  <a:lnTo>
                    <a:pt x="977" y="143"/>
                  </a:lnTo>
                  <a:lnTo>
                    <a:pt x="968" y="124"/>
                  </a:lnTo>
                  <a:lnTo>
                    <a:pt x="963" y="104"/>
                  </a:lnTo>
                  <a:lnTo>
                    <a:pt x="963" y="83"/>
                  </a:lnTo>
                  <a:lnTo>
                    <a:pt x="968" y="63"/>
                  </a:lnTo>
                  <a:lnTo>
                    <a:pt x="977" y="44"/>
                  </a:lnTo>
                  <a:lnTo>
                    <a:pt x="990" y="27"/>
                  </a:lnTo>
                  <a:lnTo>
                    <a:pt x="1007" y="14"/>
                  </a:lnTo>
                  <a:lnTo>
                    <a:pt x="1026" y="5"/>
                  </a:lnTo>
                  <a:lnTo>
                    <a:pt x="10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31"/>
            <p:cNvSpPr>
              <a:spLocks/>
            </p:cNvSpPr>
            <p:nvPr/>
          </p:nvSpPr>
          <p:spPr bwMode="auto">
            <a:xfrm>
              <a:off x="6340475" y="3108325"/>
              <a:ext cx="107950" cy="109538"/>
            </a:xfrm>
            <a:custGeom>
              <a:avLst/>
              <a:gdLst>
                <a:gd name="T0" fmla="*/ 374 w 747"/>
                <a:gd name="T1" fmla="*/ 0 h 750"/>
                <a:gd name="T2" fmla="*/ 420 w 747"/>
                <a:gd name="T3" fmla="*/ 2 h 750"/>
                <a:gd name="T4" fmla="*/ 465 w 747"/>
                <a:gd name="T5" fmla="*/ 11 h 750"/>
                <a:gd name="T6" fmla="*/ 509 w 747"/>
                <a:gd name="T7" fmla="*/ 25 h 750"/>
                <a:gd name="T8" fmla="*/ 550 w 747"/>
                <a:gd name="T9" fmla="*/ 44 h 750"/>
                <a:gd name="T10" fmla="*/ 587 w 747"/>
                <a:gd name="T11" fmla="*/ 67 h 750"/>
                <a:gd name="T12" fmla="*/ 622 w 747"/>
                <a:gd name="T13" fmla="*/ 94 h 750"/>
                <a:gd name="T14" fmla="*/ 653 w 747"/>
                <a:gd name="T15" fmla="*/ 126 h 750"/>
                <a:gd name="T16" fmla="*/ 680 w 747"/>
                <a:gd name="T17" fmla="*/ 160 h 750"/>
                <a:gd name="T18" fmla="*/ 703 w 747"/>
                <a:gd name="T19" fmla="*/ 198 h 750"/>
                <a:gd name="T20" fmla="*/ 722 w 747"/>
                <a:gd name="T21" fmla="*/ 239 h 750"/>
                <a:gd name="T22" fmla="*/ 737 w 747"/>
                <a:gd name="T23" fmla="*/ 283 h 750"/>
                <a:gd name="T24" fmla="*/ 745 w 747"/>
                <a:gd name="T25" fmla="*/ 328 h 750"/>
                <a:gd name="T26" fmla="*/ 747 w 747"/>
                <a:gd name="T27" fmla="*/ 375 h 750"/>
                <a:gd name="T28" fmla="*/ 745 w 747"/>
                <a:gd name="T29" fmla="*/ 422 h 750"/>
                <a:gd name="T30" fmla="*/ 737 w 747"/>
                <a:gd name="T31" fmla="*/ 467 h 750"/>
                <a:gd name="T32" fmla="*/ 722 w 747"/>
                <a:gd name="T33" fmla="*/ 510 h 750"/>
                <a:gd name="T34" fmla="*/ 703 w 747"/>
                <a:gd name="T35" fmla="*/ 551 h 750"/>
                <a:gd name="T36" fmla="*/ 680 w 747"/>
                <a:gd name="T37" fmla="*/ 588 h 750"/>
                <a:gd name="T38" fmla="*/ 653 w 747"/>
                <a:gd name="T39" fmla="*/ 623 h 750"/>
                <a:gd name="T40" fmla="*/ 622 w 747"/>
                <a:gd name="T41" fmla="*/ 654 h 750"/>
                <a:gd name="T42" fmla="*/ 587 w 747"/>
                <a:gd name="T43" fmla="*/ 683 h 750"/>
                <a:gd name="T44" fmla="*/ 550 w 747"/>
                <a:gd name="T45" fmla="*/ 706 h 750"/>
                <a:gd name="T46" fmla="*/ 509 w 747"/>
                <a:gd name="T47" fmla="*/ 725 h 750"/>
                <a:gd name="T48" fmla="*/ 465 w 747"/>
                <a:gd name="T49" fmla="*/ 738 h 750"/>
                <a:gd name="T50" fmla="*/ 420 w 747"/>
                <a:gd name="T51" fmla="*/ 747 h 750"/>
                <a:gd name="T52" fmla="*/ 374 w 747"/>
                <a:gd name="T53" fmla="*/ 750 h 750"/>
                <a:gd name="T54" fmla="*/ 327 w 747"/>
                <a:gd name="T55" fmla="*/ 747 h 750"/>
                <a:gd name="T56" fmla="*/ 282 w 747"/>
                <a:gd name="T57" fmla="*/ 738 h 750"/>
                <a:gd name="T58" fmla="*/ 239 w 747"/>
                <a:gd name="T59" fmla="*/ 725 h 750"/>
                <a:gd name="T60" fmla="*/ 198 w 747"/>
                <a:gd name="T61" fmla="*/ 706 h 750"/>
                <a:gd name="T62" fmla="*/ 161 w 747"/>
                <a:gd name="T63" fmla="*/ 683 h 750"/>
                <a:gd name="T64" fmla="*/ 126 w 747"/>
                <a:gd name="T65" fmla="*/ 654 h 750"/>
                <a:gd name="T66" fmla="*/ 95 w 747"/>
                <a:gd name="T67" fmla="*/ 623 h 750"/>
                <a:gd name="T68" fmla="*/ 67 w 747"/>
                <a:gd name="T69" fmla="*/ 588 h 750"/>
                <a:gd name="T70" fmla="*/ 44 w 747"/>
                <a:gd name="T71" fmla="*/ 551 h 750"/>
                <a:gd name="T72" fmla="*/ 25 w 747"/>
                <a:gd name="T73" fmla="*/ 510 h 750"/>
                <a:gd name="T74" fmla="*/ 12 w 747"/>
                <a:gd name="T75" fmla="*/ 467 h 750"/>
                <a:gd name="T76" fmla="*/ 3 w 747"/>
                <a:gd name="T77" fmla="*/ 422 h 750"/>
                <a:gd name="T78" fmla="*/ 0 w 747"/>
                <a:gd name="T79" fmla="*/ 375 h 750"/>
                <a:gd name="T80" fmla="*/ 3 w 747"/>
                <a:gd name="T81" fmla="*/ 328 h 750"/>
                <a:gd name="T82" fmla="*/ 12 w 747"/>
                <a:gd name="T83" fmla="*/ 283 h 750"/>
                <a:gd name="T84" fmla="*/ 25 w 747"/>
                <a:gd name="T85" fmla="*/ 239 h 750"/>
                <a:gd name="T86" fmla="*/ 44 w 747"/>
                <a:gd name="T87" fmla="*/ 198 h 750"/>
                <a:gd name="T88" fmla="*/ 67 w 747"/>
                <a:gd name="T89" fmla="*/ 160 h 750"/>
                <a:gd name="T90" fmla="*/ 95 w 747"/>
                <a:gd name="T91" fmla="*/ 126 h 750"/>
                <a:gd name="T92" fmla="*/ 126 w 747"/>
                <a:gd name="T93" fmla="*/ 94 h 750"/>
                <a:gd name="T94" fmla="*/ 161 w 747"/>
                <a:gd name="T95" fmla="*/ 67 h 750"/>
                <a:gd name="T96" fmla="*/ 198 w 747"/>
                <a:gd name="T97" fmla="*/ 44 h 750"/>
                <a:gd name="T98" fmla="*/ 239 w 747"/>
                <a:gd name="T99" fmla="*/ 25 h 750"/>
                <a:gd name="T100" fmla="*/ 282 w 747"/>
                <a:gd name="T101" fmla="*/ 11 h 750"/>
                <a:gd name="T102" fmla="*/ 327 w 747"/>
                <a:gd name="T103" fmla="*/ 2 h 750"/>
                <a:gd name="T104" fmla="*/ 374 w 747"/>
                <a:gd name="T105"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7" h="750">
                  <a:moveTo>
                    <a:pt x="374" y="0"/>
                  </a:moveTo>
                  <a:lnTo>
                    <a:pt x="420" y="2"/>
                  </a:lnTo>
                  <a:lnTo>
                    <a:pt x="465" y="11"/>
                  </a:lnTo>
                  <a:lnTo>
                    <a:pt x="509" y="25"/>
                  </a:lnTo>
                  <a:lnTo>
                    <a:pt x="550" y="44"/>
                  </a:lnTo>
                  <a:lnTo>
                    <a:pt x="587" y="67"/>
                  </a:lnTo>
                  <a:lnTo>
                    <a:pt x="622" y="94"/>
                  </a:lnTo>
                  <a:lnTo>
                    <a:pt x="653" y="126"/>
                  </a:lnTo>
                  <a:lnTo>
                    <a:pt x="680" y="160"/>
                  </a:lnTo>
                  <a:lnTo>
                    <a:pt x="703" y="198"/>
                  </a:lnTo>
                  <a:lnTo>
                    <a:pt x="722" y="239"/>
                  </a:lnTo>
                  <a:lnTo>
                    <a:pt x="737" y="283"/>
                  </a:lnTo>
                  <a:lnTo>
                    <a:pt x="745" y="328"/>
                  </a:lnTo>
                  <a:lnTo>
                    <a:pt x="747" y="375"/>
                  </a:lnTo>
                  <a:lnTo>
                    <a:pt x="745" y="422"/>
                  </a:lnTo>
                  <a:lnTo>
                    <a:pt x="737" y="467"/>
                  </a:lnTo>
                  <a:lnTo>
                    <a:pt x="722" y="510"/>
                  </a:lnTo>
                  <a:lnTo>
                    <a:pt x="703" y="551"/>
                  </a:lnTo>
                  <a:lnTo>
                    <a:pt x="680" y="588"/>
                  </a:lnTo>
                  <a:lnTo>
                    <a:pt x="653" y="623"/>
                  </a:lnTo>
                  <a:lnTo>
                    <a:pt x="622" y="654"/>
                  </a:lnTo>
                  <a:lnTo>
                    <a:pt x="587" y="683"/>
                  </a:lnTo>
                  <a:lnTo>
                    <a:pt x="550" y="706"/>
                  </a:lnTo>
                  <a:lnTo>
                    <a:pt x="509" y="725"/>
                  </a:lnTo>
                  <a:lnTo>
                    <a:pt x="465" y="738"/>
                  </a:lnTo>
                  <a:lnTo>
                    <a:pt x="420" y="747"/>
                  </a:lnTo>
                  <a:lnTo>
                    <a:pt x="374" y="750"/>
                  </a:lnTo>
                  <a:lnTo>
                    <a:pt x="327" y="747"/>
                  </a:lnTo>
                  <a:lnTo>
                    <a:pt x="282" y="738"/>
                  </a:lnTo>
                  <a:lnTo>
                    <a:pt x="239" y="725"/>
                  </a:lnTo>
                  <a:lnTo>
                    <a:pt x="198" y="706"/>
                  </a:lnTo>
                  <a:lnTo>
                    <a:pt x="161" y="683"/>
                  </a:lnTo>
                  <a:lnTo>
                    <a:pt x="126" y="654"/>
                  </a:lnTo>
                  <a:lnTo>
                    <a:pt x="95" y="623"/>
                  </a:lnTo>
                  <a:lnTo>
                    <a:pt x="67" y="588"/>
                  </a:lnTo>
                  <a:lnTo>
                    <a:pt x="44" y="551"/>
                  </a:lnTo>
                  <a:lnTo>
                    <a:pt x="25" y="510"/>
                  </a:lnTo>
                  <a:lnTo>
                    <a:pt x="12" y="467"/>
                  </a:lnTo>
                  <a:lnTo>
                    <a:pt x="3" y="422"/>
                  </a:lnTo>
                  <a:lnTo>
                    <a:pt x="0" y="375"/>
                  </a:lnTo>
                  <a:lnTo>
                    <a:pt x="3" y="328"/>
                  </a:lnTo>
                  <a:lnTo>
                    <a:pt x="12" y="283"/>
                  </a:lnTo>
                  <a:lnTo>
                    <a:pt x="25" y="239"/>
                  </a:lnTo>
                  <a:lnTo>
                    <a:pt x="44" y="198"/>
                  </a:lnTo>
                  <a:lnTo>
                    <a:pt x="67" y="160"/>
                  </a:lnTo>
                  <a:lnTo>
                    <a:pt x="95" y="126"/>
                  </a:lnTo>
                  <a:lnTo>
                    <a:pt x="126" y="94"/>
                  </a:lnTo>
                  <a:lnTo>
                    <a:pt x="161" y="67"/>
                  </a:lnTo>
                  <a:lnTo>
                    <a:pt x="198" y="44"/>
                  </a:lnTo>
                  <a:lnTo>
                    <a:pt x="239" y="25"/>
                  </a:lnTo>
                  <a:lnTo>
                    <a:pt x="282" y="11"/>
                  </a:lnTo>
                  <a:lnTo>
                    <a:pt x="327" y="2"/>
                  </a:lnTo>
                  <a:lnTo>
                    <a:pt x="3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32"/>
            <p:cNvSpPr>
              <a:spLocks/>
            </p:cNvSpPr>
            <p:nvPr/>
          </p:nvSpPr>
          <p:spPr bwMode="auto">
            <a:xfrm>
              <a:off x="6288088" y="3238500"/>
              <a:ext cx="211138" cy="144463"/>
            </a:xfrm>
            <a:custGeom>
              <a:avLst/>
              <a:gdLst>
                <a:gd name="T0" fmla="*/ 446 w 1457"/>
                <a:gd name="T1" fmla="*/ 1 h 1003"/>
                <a:gd name="T2" fmla="*/ 461 w 1457"/>
                <a:gd name="T3" fmla="*/ 13 h 1003"/>
                <a:gd name="T4" fmla="*/ 691 w 1457"/>
                <a:gd name="T5" fmla="*/ 639 h 1003"/>
                <a:gd name="T6" fmla="*/ 707 w 1457"/>
                <a:gd name="T7" fmla="*/ 659 h 1003"/>
                <a:gd name="T8" fmla="*/ 729 w 1457"/>
                <a:gd name="T9" fmla="*/ 666 h 1003"/>
                <a:gd name="T10" fmla="*/ 751 w 1457"/>
                <a:gd name="T11" fmla="*/ 659 h 1003"/>
                <a:gd name="T12" fmla="*/ 767 w 1457"/>
                <a:gd name="T13" fmla="*/ 639 h 1003"/>
                <a:gd name="T14" fmla="*/ 998 w 1457"/>
                <a:gd name="T15" fmla="*/ 11 h 1003"/>
                <a:gd name="T16" fmla="*/ 1020 w 1457"/>
                <a:gd name="T17" fmla="*/ 0 h 1003"/>
                <a:gd name="T18" fmla="*/ 1229 w 1457"/>
                <a:gd name="T19" fmla="*/ 34 h 1003"/>
                <a:gd name="T20" fmla="*/ 1269 w 1457"/>
                <a:gd name="T21" fmla="*/ 50 h 1003"/>
                <a:gd name="T22" fmla="*/ 1339 w 1457"/>
                <a:gd name="T23" fmla="*/ 94 h 1003"/>
                <a:gd name="T24" fmla="*/ 1394 w 1457"/>
                <a:gd name="T25" fmla="*/ 154 h 1003"/>
                <a:gd name="T26" fmla="*/ 1434 w 1457"/>
                <a:gd name="T27" fmla="*/ 225 h 1003"/>
                <a:gd name="T28" fmla="*/ 1454 w 1457"/>
                <a:gd name="T29" fmla="*/ 306 h 1003"/>
                <a:gd name="T30" fmla="*/ 1457 w 1457"/>
                <a:gd name="T31" fmla="*/ 864 h 1003"/>
                <a:gd name="T32" fmla="*/ 1446 w 1457"/>
                <a:gd name="T33" fmla="*/ 917 h 1003"/>
                <a:gd name="T34" fmla="*/ 1416 w 1457"/>
                <a:gd name="T35" fmla="*/ 962 h 1003"/>
                <a:gd name="T36" fmla="*/ 1372 w 1457"/>
                <a:gd name="T37" fmla="*/ 991 h 1003"/>
                <a:gd name="T38" fmla="*/ 1318 w 1457"/>
                <a:gd name="T39" fmla="*/ 1003 h 1003"/>
                <a:gd name="T40" fmla="*/ 112 w 1457"/>
                <a:gd name="T41" fmla="*/ 1000 h 1003"/>
                <a:gd name="T42" fmla="*/ 62 w 1457"/>
                <a:gd name="T43" fmla="*/ 979 h 1003"/>
                <a:gd name="T44" fmla="*/ 24 w 1457"/>
                <a:gd name="T45" fmla="*/ 941 h 1003"/>
                <a:gd name="T46" fmla="*/ 3 w 1457"/>
                <a:gd name="T47" fmla="*/ 891 h 1003"/>
                <a:gd name="T48" fmla="*/ 0 w 1457"/>
                <a:gd name="T49" fmla="*/ 350 h 1003"/>
                <a:gd name="T50" fmla="*/ 12 w 1457"/>
                <a:gd name="T51" fmla="*/ 266 h 1003"/>
                <a:gd name="T52" fmla="*/ 41 w 1457"/>
                <a:gd name="T53" fmla="*/ 190 h 1003"/>
                <a:gd name="T54" fmla="*/ 89 w 1457"/>
                <a:gd name="T55" fmla="*/ 124 h 1003"/>
                <a:gd name="T56" fmla="*/ 152 w 1457"/>
                <a:gd name="T57" fmla="*/ 70 h 1003"/>
                <a:gd name="T58" fmla="*/ 228 w 1457"/>
                <a:gd name="T59" fmla="*/ 34 h 1003"/>
                <a:gd name="T60" fmla="*/ 239 w 1457"/>
                <a:gd name="T61" fmla="*/ 32 h 1003"/>
                <a:gd name="T62" fmla="*/ 268 w 1457"/>
                <a:gd name="T63" fmla="*/ 27 h 1003"/>
                <a:gd name="T64" fmla="*/ 309 w 1457"/>
                <a:gd name="T65" fmla="*/ 20 h 1003"/>
                <a:gd name="T66" fmla="*/ 352 w 1457"/>
                <a:gd name="T67" fmla="*/ 13 h 1003"/>
                <a:gd name="T68" fmla="*/ 393 w 1457"/>
                <a:gd name="T69" fmla="*/ 7 h 1003"/>
                <a:gd name="T70" fmla="*/ 423 w 1457"/>
                <a:gd name="T71" fmla="*/ 1 h 1003"/>
                <a:gd name="T72" fmla="*/ 435 w 1457"/>
                <a:gd name="T73"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7" h="1003">
                  <a:moveTo>
                    <a:pt x="435" y="0"/>
                  </a:moveTo>
                  <a:lnTo>
                    <a:pt x="446" y="1"/>
                  </a:lnTo>
                  <a:lnTo>
                    <a:pt x="454" y="5"/>
                  </a:lnTo>
                  <a:lnTo>
                    <a:pt x="461" y="13"/>
                  </a:lnTo>
                  <a:lnTo>
                    <a:pt x="467" y="21"/>
                  </a:lnTo>
                  <a:lnTo>
                    <a:pt x="691" y="639"/>
                  </a:lnTo>
                  <a:lnTo>
                    <a:pt x="697" y="650"/>
                  </a:lnTo>
                  <a:lnTo>
                    <a:pt x="707" y="659"/>
                  </a:lnTo>
                  <a:lnTo>
                    <a:pt x="717" y="664"/>
                  </a:lnTo>
                  <a:lnTo>
                    <a:pt x="729" y="666"/>
                  </a:lnTo>
                  <a:lnTo>
                    <a:pt x="741" y="664"/>
                  </a:lnTo>
                  <a:lnTo>
                    <a:pt x="751" y="659"/>
                  </a:lnTo>
                  <a:lnTo>
                    <a:pt x="761" y="650"/>
                  </a:lnTo>
                  <a:lnTo>
                    <a:pt x="767" y="639"/>
                  </a:lnTo>
                  <a:lnTo>
                    <a:pt x="991" y="21"/>
                  </a:lnTo>
                  <a:lnTo>
                    <a:pt x="998" y="11"/>
                  </a:lnTo>
                  <a:lnTo>
                    <a:pt x="1007" y="3"/>
                  </a:lnTo>
                  <a:lnTo>
                    <a:pt x="1020" y="0"/>
                  </a:lnTo>
                  <a:lnTo>
                    <a:pt x="1032" y="1"/>
                  </a:lnTo>
                  <a:lnTo>
                    <a:pt x="1229" y="34"/>
                  </a:lnTo>
                  <a:lnTo>
                    <a:pt x="1230" y="35"/>
                  </a:lnTo>
                  <a:lnTo>
                    <a:pt x="1269" y="50"/>
                  </a:lnTo>
                  <a:lnTo>
                    <a:pt x="1305" y="70"/>
                  </a:lnTo>
                  <a:lnTo>
                    <a:pt x="1339" y="94"/>
                  </a:lnTo>
                  <a:lnTo>
                    <a:pt x="1368" y="123"/>
                  </a:lnTo>
                  <a:lnTo>
                    <a:pt x="1394" y="154"/>
                  </a:lnTo>
                  <a:lnTo>
                    <a:pt x="1416" y="189"/>
                  </a:lnTo>
                  <a:lnTo>
                    <a:pt x="1434" y="225"/>
                  </a:lnTo>
                  <a:lnTo>
                    <a:pt x="1446" y="265"/>
                  </a:lnTo>
                  <a:lnTo>
                    <a:pt x="1454" y="306"/>
                  </a:lnTo>
                  <a:lnTo>
                    <a:pt x="1457" y="348"/>
                  </a:lnTo>
                  <a:lnTo>
                    <a:pt x="1457" y="864"/>
                  </a:lnTo>
                  <a:lnTo>
                    <a:pt x="1454" y="891"/>
                  </a:lnTo>
                  <a:lnTo>
                    <a:pt x="1446" y="917"/>
                  </a:lnTo>
                  <a:lnTo>
                    <a:pt x="1433" y="941"/>
                  </a:lnTo>
                  <a:lnTo>
                    <a:pt x="1416" y="962"/>
                  </a:lnTo>
                  <a:lnTo>
                    <a:pt x="1395" y="979"/>
                  </a:lnTo>
                  <a:lnTo>
                    <a:pt x="1372" y="991"/>
                  </a:lnTo>
                  <a:lnTo>
                    <a:pt x="1346" y="1000"/>
                  </a:lnTo>
                  <a:lnTo>
                    <a:pt x="1318" y="1003"/>
                  </a:lnTo>
                  <a:lnTo>
                    <a:pt x="140" y="1003"/>
                  </a:lnTo>
                  <a:lnTo>
                    <a:pt x="112" y="1000"/>
                  </a:lnTo>
                  <a:lnTo>
                    <a:pt x="86" y="991"/>
                  </a:lnTo>
                  <a:lnTo>
                    <a:pt x="62" y="979"/>
                  </a:lnTo>
                  <a:lnTo>
                    <a:pt x="41" y="962"/>
                  </a:lnTo>
                  <a:lnTo>
                    <a:pt x="24" y="941"/>
                  </a:lnTo>
                  <a:lnTo>
                    <a:pt x="12" y="917"/>
                  </a:lnTo>
                  <a:lnTo>
                    <a:pt x="3" y="891"/>
                  </a:lnTo>
                  <a:lnTo>
                    <a:pt x="0" y="864"/>
                  </a:lnTo>
                  <a:lnTo>
                    <a:pt x="0" y="350"/>
                  </a:lnTo>
                  <a:lnTo>
                    <a:pt x="3" y="307"/>
                  </a:lnTo>
                  <a:lnTo>
                    <a:pt x="12" y="266"/>
                  </a:lnTo>
                  <a:lnTo>
                    <a:pt x="24" y="226"/>
                  </a:lnTo>
                  <a:lnTo>
                    <a:pt x="41" y="190"/>
                  </a:lnTo>
                  <a:lnTo>
                    <a:pt x="63" y="155"/>
                  </a:lnTo>
                  <a:lnTo>
                    <a:pt x="89" y="124"/>
                  </a:lnTo>
                  <a:lnTo>
                    <a:pt x="119" y="95"/>
                  </a:lnTo>
                  <a:lnTo>
                    <a:pt x="152" y="70"/>
                  </a:lnTo>
                  <a:lnTo>
                    <a:pt x="188" y="50"/>
                  </a:lnTo>
                  <a:lnTo>
                    <a:pt x="228" y="34"/>
                  </a:lnTo>
                  <a:lnTo>
                    <a:pt x="231" y="34"/>
                  </a:lnTo>
                  <a:lnTo>
                    <a:pt x="239" y="32"/>
                  </a:lnTo>
                  <a:lnTo>
                    <a:pt x="252" y="30"/>
                  </a:lnTo>
                  <a:lnTo>
                    <a:pt x="268" y="27"/>
                  </a:lnTo>
                  <a:lnTo>
                    <a:pt x="287" y="24"/>
                  </a:lnTo>
                  <a:lnTo>
                    <a:pt x="309" y="20"/>
                  </a:lnTo>
                  <a:lnTo>
                    <a:pt x="330" y="17"/>
                  </a:lnTo>
                  <a:lnTo>
                    <a:pt x="352" y="13"/>
                  </a:lnTo>
                  <a:lnTo>
                    <a:pt x="374" y="10"/>
                  </a:lnTo>
                  <a:lnTo>
                    <a:pt x="393" y="7"/>
                  </a:lnTo>
                  <a:lnTo>
                    <a:pt x="409" y="3"/>
                  </a:lnTo>
                  <a:lnTo>
                    <a:pt x="423" y="1"/>
                  </a:lnTo>
                  <a:lnTo>
                    <a:pt x="432" y="0"/>
                  </a:lnTo>
                  <a:lnTo>
                    <a:pt x="4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33"/>
            <p:cNvSpPr>
              <a:spLocks/>
            </p:cNvSpPr>
            <p:nvPr/>
          </p:nvSpPr>
          <p:spPr bwMode="auto">
            <a:xfrm>
              <a:off x="6310313" y="3381375"/>
              <a:ext cx="212725" cy="223838"/>
            </a:xfrm>
            <a:custGeom>
              <a:avLst/>
              <a:gdLst>
                <a:gd name="T0" fmla="*/ 1472 w 1475"/>
                <a:gd name="T1" fmla="*/ 89 h 1550"/>
                <a:gd name="T2" fmla="*/ 1448 w 1475"/>
                <a:gd name="T3" fmla="*/ 261 h 1550"/>
                <a:gd name="T4" fmla="*/ 1400 w 1475"/>
                <a:gd name="T5" fmla="*/ 424 h 1550"/>
                <a:gd name="T6" fmla="*/ 1332 w 1475"/>
                <a:gd name="T7" fmla="*/ 578 h 1550"/>
                <a:gd name="T8" fmla="*/ 1244 w 1475"/>
                <a:gd name="T9" fmla="*/ 719 h 1550"/>
                <a:gd name="T10" fmla="*/ 1137 w 1475"/>
                <a:gd name="T11" fmla="*/ 847 h 1550"/>
                <a:gd name="T12" fmla="*/ 1015 w 1475"/>
                <a:gd name="T13" fmla="*/ 959 h 1550"/>
                <a:gd name="T14" fmla="*/ 879 w 1475"/>
                <a:gd name="T15" fmla="*/ 1054 h 1550"/>
                <a:gd name="T16" fmla="*/ 731 w 1475"/>
                <a:gd name="T17" fmla="*/ 1130 h 1550"/>
                <a:gd name="T18" fmla="*/ 571 w 1475"/>
                <a:gd name="T19" fmla="*/ 1185 h 1550"/>
                <a:gd name="T20" fmla="*/ 402 w 1475"/>
                <a:gd name="T21" fmla="*/ 1217 h 1550"/>
                <a:gd name="T22" fmla="*/ 480 w 1475"/>
                <a:gd name="T23" fmla="*/ 1391 h 1550"/>
                <a:gd name="T24" fmla="*/ 503 w 1475"/>
                <a:gd name="T25" fmla="*/ 1427 h 1550"/>
                <a:gd name="T26" fmla="*/ 507 w 1475"/>
                <a:gd name="T27" fmla="*/ 1468 h 1550"/>
                <a:gd name="T28" fmla="*/ 494 w 1475"/>
                <a:gd name="T29" fmla="*/ 1506 h 1550"/>
                <a:gd name="T30" fmla="*/ 466 w 1475"/>
                <a:gd name="T31" fmla="*/ 1536 h 1550"/>
                <a:gd name="T32" fmla="*/ 432 w 1475"/>
                <a:gd name="T33" fmla="*/ 1549 h 1550"/>
                <a:gd name="T34" fmla="*/ 397 w 1475"/>
                <a:gd name="T35" fmla="*/ 1549 h 1550"/>
                <a:gd name="T36" fmla="*/ 364 w 1475"/>
                <a:gd name="T37" fmla="*/ 1536 h 1550"/>
                <a:gd name="T38" fmla="*/ 26 w 1475"/>
                <a:gd name="T39" fmla="*/ 1200 h 1550"/>
                <a:gd name="T40" fmla="*/ 5 w 1475"/>
                <a:gd name="T41" fmla="*/ 1164 h 1550"/>
                <a:gd name="T42" fmla="*/ 0 w 1475"/>
                <a:gd name="T43" fmla="*/ 1123 h 1550"/>
                <a:gd name="T44" fmla="*/ 13 w 1475"/>
                <a:gd name="T45" fmla="*/ 1085 h 1550"/>
                <a:gd name="T46" fmla="*/ 350 w 1475"/>
                <a:gd name="T47" fmla="*/ 744 h 1550"/>
                <a:gd name="T48" fmla="*/ 385 w 1475"/>
                <a:gd name="T49" fmla="*/ 721 h 1550"/>
                <a:gd name="T50" fmla="*/ 425 w 1475"/>
                <a:gd name="T51" fmla="*/ 717 h 1550"/>
                <a:gd name="T52" fmla="*/ 464 w 1475"/>
                <a:gd name="T53" fmla="*/ 731 h 1550"/>
                <a:gd name="T54" fmla="*/ 494 w 1475"/>
                <a:gd name="T55" fmla="*/ 761 h 1550"/>
                <a:gd name="T56" fmla="*/ 507 w 1475"/>
                <a:gd name="T57" fmla="*/ 800 h 1550"/>
                <a:gd name="T58" fmla="*/ 503 w 1475"/>
                <a:gd name="T59" fmla="*/ 840 h 1550"/>
                <a:gd name="T60" fmla="*/ 480 w 1475"/>
                <a:gd name="T61" fmla="*/ 875 h 1550"/>
                <a:gd name="T62" fmla="*/ 398 w 1475"/>
                <a:gd name="T63" fmla="*/ 1030 h 1550"/>
                <a:gd name="T64" fmla="*/ 551 w 1475"/>
                <a:gd name="T65" fmla="*/ 997 h 1550"/>
                <a:gd name="T66" fmla="*/ 694 w 1475"/>
                <a:gd name="T67" fmla="*/ 941 h 1550"/>
                <a:gd name="T68" fmla="*/ 827 w 1475"/>
                <a:gd name="T69" fmla="*/ 867 h 1550"/>
                <a:gd name="T70" fmla="*/ 947 w 1475"/>
                <a:gd name="T71" fmla="*/ 773 h 1550"/>
                <a:gd name="T72" fmla="*/ 1052 w 1475"/>
                <a:gd name="T73" fmla="*/ 664 h 1550"/>
                <a:gd name="T74" fmla="*/ 1140 w 1475"/>
                <a:gd name="T75" fmla="*/ 540 h 1550"/>
                <a:gd name="T76" fmla="*/ 1209 w 1475"/>
                <a:gd name="T77" fmla="*/ 404 h 1550"/>
                <a:gd name="T78" fmla="*/ 1258 w 1475"/>
                <a:gd name="T79" fmla="*/ 257 h 1550"/>
                <a:gd name="T80" fmla="*/ 1306 w 1475"/>
                <a:gd name="T81" fmla="*/ 176 h 1550"/>
                <a:gd name="T82" fmla="*/ 1364 w 1475"/>
                <a:gd name="T83" fmla="*/ 158 h 1550"/>
                <a:gd name="T84" fmla="*/ 1412 w 1475"/>
                <a:gd name="T85" fmla="*/ 127 h 1550"/>
                <a:gd name="T86" fmla="*/ 1449 w 1475"/>
                <a:gd name="T87" fmla="*/ 85 h 1550"/>
                <a:gd name="T88" fmla="*/ 1471 w 1475"/>
                <a:gd name="T89" fmla="*/ 32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75" h="1550">
                  <a:moveTo>
                    <a:pt x="1475" y="0"/>
                  </a:moveTo>
                  <a:lnTo>
                    <a:pt x="1472" y="89"/>
                  </a:lnTo>
                  <a:lnTo>
                    <a:pt x="1463" y="176"/>
                  </a:lnTo>
                  <a:lnTo>
                    <a:pt x="1448" y="261"/>
                  </a:lnTo>
                  <a:lnTo>
                    <a:pt x="1427" y="345"/>
                  </a:lnTo>
                  <a:lnTo>
                    <a:pt x="1400" y="424"/>
                  </a:lnTo>
                  <a:lnTo>
                    <a:pt x="1369" y="503"/>
                  </a:lnTo>
                  <a:lnTo>
                    <a:pt x="1332" y="578"/>
                  </a:lnTo>
                  <a:lnTo>
                    <a:pt x="1290" y="650"/>
                  </a:lnTo>
                  <a:lnTo>
                    <a:pt x="1244" y="719"/>
                  </a:lnTo>
                  <a:lnTo>
                    <a:pt x="1193" y="785"/>
                  </a:lnTo>
                  <a:lnTo>
                    <a:pt x="1137" y="847"/>
                  </a:lnTo>
                  <a:lnTo>
                    <a:pt x="1078" y="905"/>
                  </a:lnTo>
                  <a:lnTo>
                    <a:pt x="1015" y="959"/>
                  </a:lnTo>
                  <a:lnTo>
                    <a:pt x="949" y="1008"/>
                  </a:lnTo>
                  <a:lnTo>
                    <a:pt x="879" y="1054"/>
                  </a:lnTo>
                  <a:lnTo>
                    <a:pt x="806" y="1094"/>
                  </a:lnTo>
                  <a:lnTo>
                    <a:pt x="731" y="1130"/>
                  </a:lnTo>
                  <a:lnTo>
                    <a:pt x="651" y="1160"/>
                  </a:lnTo>
                  <a:lnTo>
                    <a:pt x="571" y="1185"/>
                  </a:lnTo>
                  <a:lnTo>
                    <a:pt x="488" y="1204"/>
                  </a:lnTo>
                  <a:lnTo>
                    <a:pt x="402" y="1217"/>
                  </a:lnTo>
                  <a:lnTo>
                    <a:pt x="314" y="1225"/>
                  </a:lnTo>
                  <a:lnTo>
                    <a:pt x="480" y="1391"/>
                  </a:lnTo>
                  <a:lnTo>
                    <a:pt x="494" y="1408"/>
                  </a:lnTo>
                  <a:lnTo>
                    <a:pt x="503" y="1427"/>
                  </a:lnTo>
                  <a:lnTo>
                    <a:pt x="507" y="1448"/>
                  </a:lnTo>
                  <a:lnTo>
                    <a:pt x="507" y="1468"/>
                  </a:lnTo>
                  <a:lnTo>
                    <a:pt x="503" y="1488"/>
                  </a:lnTo>
                  <a:lnTo>
                    <a:pt x="494" y="1506"/>
                  </a:lnTo>
                  <a:lnTo>
                    <a:pt x="480" y="1523"/>
                  </a:lnTo>
                  <a:lnTo>
                    <a:pt x="466" y="1536"/>
                  </a:lnTo>
                  <a:lnTo>
                    <a:pt x="450" y="1544"/>
                  </a:lnTo>
                  <a:lnTo>
                    <a:pt x="432" y="1549"/>
                  </a:lnTo>
                  <a:lnTo>
                    <a:pt x="415" y="1550"/>
                  </a:lnTo>
                  <a:lnTo>
                    <a:pt x="397" y="1549"/>
                  </a:lnTo>
                  <a:lnTo>
                    <a:pt x="380" y="1544"/>
                  </a:lnTo>
                  <a:lnTo>
                    <a:pt x="364" y="1536"/>
                  </a:lnTo>
                  <a:lnTo>
                    <a:pt x="350" y="1523"/>
                  </a:lnTo>
                  <a:lnTo>
                    <a:pt x="26" y="1200"/>
                  </a:lnTo>
                  <a:lnTo>
                    <a:pt x="13" y="1183"/>
                  </a:lnTo>
                  <a:lnTo>
                    <a:pt x="5" y="1164"/>
                  </a:lnTo>
                  <a:lnTo>
                    <a:pt x="0" y="1144"/>
                  </a:lnTo>
                  <a:lnTo>
                    <a:pt x="0" y="1123"/>
                  </a:lnTo>
                  <a:lnTo>
                    <a:pt x="5" y="1103"/>
                  </a:lnTo>
                  <a:lnTo>
                    <a:pt x="13" y="1085"/>
                  </a:lnTo>
                  <a:lnTo>
                    <a:pt x="26" y="1068"/>
                  </a:lnTo>
                  <a:lnTo>
                    <a:pt x="350" y="744"/>
                  </a:lnTo>
                  <a:lnTo>
                    <a:pt x="367" y="731"/>
                  </a:lnTo>
                  <a:lnTo>
                    <a:pt x="385" y="721"/>
                  </a:lnTo>
                  <a:lnTo>
                    <a:pt x="405" y="717"/>
                  </a:lnTo>
                  <a:lnTo>
                    <a:pt x="425" y="717"/>
                  </a:lnTo>
                  <a:lnTo>
                    <a:pt x="445" y="721"/>
                  </a:lnTo>
                  <a:lnTo>
                    <a:pt x="464" y="731"/>
                  </a:lnTo>
                  <a:lnTo>
                    <a:pt x="480" y="744"/>
                  </a:lnTo>
                  <a:lnTo>
                    <a:pt x="494" y="761"/>
                  </a:lnTo>
                  <a:lnTo>
                    <a:pt x="503" y="780"/>
                  </a:lnTo>
                  <a:lnTo>
                    <a:pt x="507" y="800"/>
                  </a:lnTo>
                  <a:lnTo>
                    <a:pt x="507" y="820"/>
                  </a:lnTo>
                  <a:lnTo>
                    <a:pt x="503" y="840"/>
                  </a:lnTo>
                  <a:lnTo>
                    <a:pt x="494" y="858"/>
                  </a:lnTo>
                  <a:lnTo>
                    <a:pt x="480" y="875"/>
                  </a:lnTo>
                  <a:lnTo>
                    <a:pt x="319" y="1038"/>
                  </a:lnTo>
                  <a:lnTo>
                    <a:pt x="398" y="1030"/>
                  </a:lnTo>
                  <a:lnTo>
                    <a:pt x="475" y="1017"/>
                  </a:lnTo>
                  <a:lnTo>
                    <a:pt x="551" y="997"/>
                  </a:lnTo>
                  <a:lnTo>
                    <a:pt x="624" y="971"/>
                  </a:lnTo>
                  <a:lnTo>
                    <a:pt x="694" y="941"/>
                  </a:lnTo>
                  <a:lnTo>
                    <a:pt x="762" y="907"/>
                  </a:lnTo>
                  <a:lnTo>
                    <a:pt x="827" y="867"/>
                  </a:lnTo>
                  <a:lnTo>
                    <a:pt x="888" y="822"/>
                  </a:lnTo>
                  <a:lnTo>
                    <a:pt x="947" y="773"/>
                  </a:lnTo>
                  <a:lnTo>
                    <a:pt x="1001" y="720"/>
                  </a:lnTo>
                  <a:lnTo>
                    <a:pt x="1052" y="664"/>
                  </a:lnTo>
                  <a:lnTo>
                    <a:pt x="1098" y="603"/>
                  </a:lnTo>
                  <a:lnTo>
                    <a:pt x="1140" y="540"/>
                  </a:lnTo>
                  <a:lnTo>
                    <a:pt x="1177" y="473"/>
                  </a:lnTo>
                  <a:lnTo>
                    <a:pt x="1209" y="404"/>
                  </a:lnTo>
                  <a:lnTo>
                    <a:pt x="1237" y="332"/>
                  </a:lnTo>
                  <a:lnTo>
                    <a:pt x="1258" y="257"/>
                  </a:lnTo>
                  <a:lnTo>
                    <a:pt x="1275" y="180"/>
                  </a:lnTo>
                  <a:lnTo>
                    <a:pt x="1306" y="176"/>
                  </a:lnTo>
                  <a:lnTo>
                    <a:pt x="1336" y="169"/>
                  </a:lnTo>
                  <a:lnTo>
                    <a:pt x="1364" y="158"/>
                  </a:lnTo>
                  <a:lnTo>
                    <a:pt x="1389" y="145"/>
                  </a:lnTo>
                  <a:lnTo>
                    <a:pt x="1412" y="127"/>
                  </a:lnTo>
                  <a:lnTo>
                    <a:pt x="1433" y="108"/>
                  </a:lnTo>
                  <a:lnTo>
                    <a:pt x="1449" y="85"/>
                  </a:lnTo>
                  <a:lnTo>
                    <a:pt x="1462" y="60"/>
                  </a:lnTo>
                  <a:lnTo>
                    <a:pt x="1471" y="32"/>
                  </a:lnTo>
                  <a:lnTo>
                    <a:pt x="14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34"/>
            <p:cNvSpPr>
              <a:spLocks/>
            </p:cNvSpPr>
            <p:nvPr/>
          </p:nvSpPr>
          <p:spPr bwMode="auto">
            <a:xfrm>
              <a:off x="6380163" y="3235325"/>
              <a:ext cx="26988" cy="69850"/>
            </a:xfrm>
            <a:custGeom>
              <a:avLst/>
              <a:gdLst>
                <a:gd name="T0" fmla="*/ 46 w 185"/>
                <a:gd name="T1" fmla="*/ 0 h 479"/>
                <a:gd name="T2" fmla="*/ 140 w 185"/>
                <a:gd name="T3" fmla="*/ 0 h 479"/>
                <a:gd name="T4" fmla="*/ 153 w 185"/>
                <a:gd name="T5" fmla="*/ 1 h 479"/>
                <a:gd name="T6" fmla="*/ 164 w 185"/>
                <a:gd name="T7" fmla="*/ 7 h 479"/>
                <a:gd name="T8" fmla="*/ 174 w 185"/>
                <a:gd name="T9" fmla="*/ 14 h 479"/>
                <a:gd name="T10" fmla="*/ 182 w 185"/>
                <a:gd name="T11" fmla="*/ 27 h 479"/>
                <a:gd name="T12" fmla="*/ 185 w 185"/>
                <a:gd name="T13" fmla="*/ 39 h 479"/>
                <a:gd name="T14" fmla="*/ 185 w 185"/>
                <a:gd name="T15" fmla="*/ 54 h 479"/>
                <a:gd name="T16" fmla="*/ 180 w 185"/>
                <a:gd name="T17" fmla="*/ 66 h 479"/>
                <a:gd name="T18" fmla="*/ 129 w 185"/>
                <a:gd name="T19" fmla="*/ 143 h 479"/>
                <a:gd name="T20" fmla="*/ 153 w 185"/>
                <a:gd name="T21" fmla="*/ 345 h 479"/>
                <a:gd name="T22" fmla="*/ 106 w 185"/>
                <a:gd name="T23" fmla="*/ 469 h 479"/>
                <a:gd name="T24" fmla="*/ 102 w 185"/>
                <a:gd name="T25" fmla="*/ 476 h 479"/>
                <a:gd name="T26" fmla="*/ 96 w 185"/>
                <a:gd name="T27" fmla="*/ 479 h 479"/>
                <a:gd name="T28" fmla="*/ 89 w 185"/>
                <a:gd name="T29" fmla="*/ 479 h 479"/>
                <a:gd name="T30" fmla="*/ 83 w 185"/>
                <a:gd name="T31" fmla="*/ 476 h 479"/>
                <a:gd name="T32" fmla="*/ 79 w 185"/>
                <a:gd name="T33" fmla="*/ 469 h 479"/>
                <a:gd name="T34" fmla="*/ 33 w 185"/>
                <a:gd name="T35" fmla="*/ 345 h 479"/>
                <a:gd name="T36" fmla="*/ 56 w 185"/>
                <a:gd name="T37" fmla="*/ 143 h 479"/>
                <a:gd name="T38" fmla="*/ 6 w 185"/>
                <a:gd name="T39" fmla="*/ 66 h 479"/>
                <a:gd name="T40" fmla="*/ 1 w 185"/>
                <a:gd name="T41" fmla="*/ 54 h 479"/>
                <a:gd name="T42" fmla="*/ 0 w 185"/>
                <a:gd name="T43" fmla="*/ 39 h 479"/>
                <a:gd name="T44" fmla="*/ 4 w 185"/>
                <a:gd name="T45" fmla="*/ 27 h 479"/>
                <a:gd name="T46" fmla="*/ 11 w 185"/>
                <a:gd name="T47" fmla="*/ 14 h 479"/>
                <a:gd name="T48" fmla="*/ 22 w 185"/>
                <a:gd name="T49" fmla="*/ 7 h 479"/>
                <a:gd name="T50" fmla="*/ 33 w 185"/>
                <a:gd name="T51" fmla="*/ 1 h 479"/>
                <a:gd name="T52" fmla="*/ 46 w 185"/>
                <a:gd name="T5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479">
                  <a:moveTo>
                    <a:pt x="46" y="0"/>
                  </a:moveTo>
                  <a:lnTo>
                    <a:pt x="140" y="0"/>
                  </a:lnTo>
                  <a:lnTo>
                    <a:pt x="153" y="1"/>
                  </a:lnTo>
                  <a:lnTo>
                    <a:pt x="164" y="7"/>
                  </a:lnTo>
                  <a:lnTo>
                    <a:pt x="174" y="14"/>
                  </a:lnTo>
                  <a:lnTo>
                    <a:pt x="182" y="27"/>
                  </a:lnTo>
                  <a:lnTo>
                    <a:pt x="185" y="39"/>
                  </a:lnTo>
                  <a:lnTo>
                    <a:pt x="185" y="54"/>
                  </a:lnTo>
                  <a:lnTo>
                    <a:pt x="180" y="66"/>
                  </a:lnTo>
                  <a:lnTo>
                    <a:pt x="129" y="143"/>
                  </a:lnTo>
                  <a:lnTo>
                    <a:pt x="153" y="345"/>
                  </a:lnTo>
                  <a:lnTo>
                    <a:pt x="106" y="469"/>
                  </a:lnTo>
                  <a:lnTo>
                    <a:pt x="102" y="476"/>
                  </a:lnTo>
                  <a:lnTo>
                    <a:pt x="96" y="479"/>
                  </a:lnTo>
                  <a:lnTo>
                    <a:pt x="89" y="479"/>
                  </a:lnTo>
                  <a:lnTo>
                    <a:pt x="83" y="476"/>
                  </a:lnTo>
                  <a:lnTo>
                    <a:pt x="79" y="469"/>
                  </a:lnTo>
                  <a:lnTo>
                    <a:pt x="33" y="345"/>
                  </a:lnTo>
                  <a:lnTo>
                    <a:pt x="56" y="143"/>
                  </a:lnTo>
                  <a:lnTo>
                    <a:pt x="6" y="66"/>
                  </a:lnTo>
                  <a:lnTo>
                    <a:pt x="1" y="54"/>
                  </a:lnTo>
                  <a:lnTo>
                    <a:pt x="0" y="39"/>
                  </a:lnTo>
                  <a:lnTo>
                    <a:pt x="4" y="27"/>
                  </a:lnTo>
                  <a:lnTo>
                    <a:pt x="11" y="14"/>
                  </a:lnTo>
                  <a:lnTo>
                    <a:pt x="22" y="7"/>
                  </a:lnTo>
                  <a:lnTo>
                    <a:pt x="33" y="1"/>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a:off x="3237996" y="2691392"/>
            <a:ext cx="607295" cy="679064"/>
            <a:chOff x="1663700" y="5064126"/>
            <a:chExt cx="314326" cy="381000"/>
          </a:xfrm>
          <a:solidFill>
            <a:schemeClr val="bg1"/>
          </a:solidFill>
        </p:grpSpPr>
        <p:sp>
          <p:nvSpPr>
            <p:cNvPr id="82" name="Freeform 649"/>
            <p:cNvSpPr>
              <a:spLocks/>
            </p:cNvSpPr>
            <p:nvPr/>
          </p:nvSpPr>
          <p:spPr bwMode="auto">
            <a:xfrm>
              <a:off x="1674813" y="5257801"/>
              <a:ext cx="39688" cy="26988"/>
            </a:xfrm>
            <a:custGeom>
              <a:avLst/>
              <a:gdLst>
                <a:gd name="T0" fmla="*/ 279 w 355"/>
                <a:gd name="T1" fmla="*/ 0 h 227"/>
                <a:gd name="T2" fmla="*/ 297 w 355"/>
                <a:gd name="T3" fmla="*/ 1 h 227"/>
                <a:gd name="T4" fmla="*/ 313 w 355"/>
                <a:gd name="T5" fmla="*/ 6 h 227"/>
                <a:gd name="T6" fmla="*/ 329 w 355"/>
                <a:gd name="T7" fmla="*/ 15 h 227"/>
                <a:gd name="T8" fmla="*/ 341 w 355"/>
                <a:gd name="T9" fmla="*/ 28 h 227"/>
                <a:gd name="T10" fmla="*/ 350 w 355"/>
                <a:gd name="T11" fmla="*/ 43 h 227"/>
                <a:gd name="T12" fmla="*/ 355 w 355"/>
                <a:gd name="T13" fmla="*/ 60 h 227"/>
                <a:gd name="T14" fmla="*/ 355 w 355"/>
                <a:gd name="T15" fmla="*/ 78 h 227"/>
                <a:gd name="T16" fmla="*/ 349 w 355"/>
                <a:gd name="T17" fmla="*/ 95 h 227"/>
                <a:gd name="T18" fmla="*/ 340 w 355"/>
                <a:gd name="T19" fmla="*/ 110 h 227"/>
                <a:gd name="T20" fmla="*/ 328 w 355"/>
                <a:gd name="T21" fmla="*/ 122 h 227"/>
                <a:gd name="T22" fmla="*/ 311 w 355"/>
                <a:gd name="T23" fmla="*/ 131 h 227"/>
                <a:gd name="T24" fmla="*/ 93 w 355"/>
                <a:gd name="T25" fmla="*/ 222 h 227"/>
                <a:gd name="T26" fmla="*/ 76 w 355"/>
                <a:gd name="T27" fmla="*/ 227 h 227"/>
                <a:gd name="T28" fmla="*/ 58 w 355"/>
                <a:gd name="T29" fmla="*/ 226 h 227"/>
                <a:gd name="T30" fmla="*/ 42 w 355"/>
                <a:gd name="T31" fmla="*/ 221 h 227"/>
                <a:gd name="T32" fmla="*/ 26 w 355"/>
                <a:gd name="T33" fmla="*/ 212 h 227"/>
                <a:gd name="T34" fmla="*/ 14 w 355"/>
                <a:gd name="T35" fmla="*/ 199 h 227"/>
                <a:gd name="T36" fmla="*/ 5 w 355"/>
                <a:gd name="T37" fmla="*/ 184 h 227"/>
                <a:gd name="T38" fmla="*/ 0 w 355"/>
                <a:gd name="T39" fmla="*/ 165 h 227"/>
                <a:gd name="T40" fmla="*/ 0 w 355"/>
                <a:gd name="T41" fmla="*/ 147 h 227"/>
                <a:gd name="T42" fmla="*/ 4 w 355"/>
                <a:gd name="T43" fmla="*/ 130 h 227"/>
                <a:gd name="T44" fmla="*/ 13 w 355"/>
                <a:gd name="T45" fmla="*/ 116 h 227"/>
                <a:gd name="T46" fmla="*/ 26 w 355"/>
                <a:gd name="T47" fmla="*/ 104 h 227"/>
                <a:gd name="T48" fmla="*/ 44 w 355"/>
                <a:gd name="T49" fmla="*/ 95 h 227"/>
                <a:gd name="T50" fmla="*/ 262 w 355"/>
                <a:gd name="T51" fmla="*/ 5 h 227"/>
                <a:gd name="T52" fmla="*/ 279 w 355"/>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227">
                  <a:moveTo>
                    <a:pt x="279" y="0"/>
                  </a:moveTo>
                  <a:lnTo>
                    <a:pt x="297" y="1"/>
                  </a:lnTo>
                  <a:lnTo>
                    <a:pt x="313" y="6"/>
                  </a:lnTo>
                  <a:lnTo>
                    <a:pt x="329" y="15"/>
                  </a:lnTo>
                  <a:lnTo>
                    <a:pt x="341" y="28"/>
                  </a:lnTo>
                  <a:lnTo>
                    <a:pt x="350" y="43"/>
                  </a:lnTo>
                  <a:lnTo>
                    <a:pt x="355" y="60"/>
                  </a:lnTo>
                  <a:lnTo>
                    <a:pt x="355" y="78"/>
                  </a:lnTo>
                  <a:lnTo>
                    <a:pt x="349" y="95"/>
                  </a:lnTo>
                  <a:lnTo>
                    <a:pt x="340" y="110"/>
                  </a:lnTo>
                  <a:lnTo>
                    <a:pt x="328" y="122"/>
                  </a:lnTo>
                  <a:lnTo>
                    <a:pt x="311" y="131"/>
                  </a:lnTo>
                  <a:lnTo>
                    <a:pt x="93" y="222"/>
                  </a:lnTo>
                  <a:lnTo>
                    <a:pt x="76" y="227"/>
                  </a:lnTo>
                  <a:lnTo>
                    <a:pt x="58" y="226"/>
                  </a:lnTo>
                  <a:lnTo>
                    <a:pt x="42" y="221"/>
                  </a:lnTo>
                  <a:lnTo>
                    <a:pt x="26" y="212"/>
                  </a:lnTo>
                  <a:lnTo>
                    <a:pt x="14" y="199"/>
                  </a:lnTo>
                  <a:lnTo>
                    <a:pt x="5" y="184"/>
                  </a:lnTo>
                  <a:lnTo>
                    <a:pt x="0" y="165"/>
                  </a:lnTo>
                  <a:lnTo>
                    <a:pt x="0" y="147"/>
                  </a:lnTo>
                  <a:lnTo>
                    <a:pt x="4" y="130"/>
                  </a:lnTo>
                  <a:lnTo>
                    <a:pt x="13" y="116"/>
                  </a:lnTo>
                  <a:lnTo>
                    <a:pt x="26" y="104"/>
                  </a:lnTo>
                  <a:lnTo>
                    <a:pt x="44" y="95"/>
                  </a:lnTo>
                  <a:lnTo>
                    <a:pt x="262" y="5"/>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650"/>
            <p:cNvSpPr>
              <a:spLocks/>
            </p:cNvSpPr>
            <p:nvPr/>
          </p:nvSpPr>
          <p:spPr bwMode="auto">
            <a:xfrm>
              <a:off x="1925638" y="5154613"/>
              <a:ext cx="39688" cy="25400"/>
            </a:xfrm>
            <a:custGeom>
              <a:avLst/>
              <a:gdLst>
                <a:gd name="T0" fmla="*/ 280 w 355"/>
                <a:gd name="T1" fmla="*/ 0 h 227"/>
                <a:gd name="T2" fmla="*/ 297 w 355"/>
                <a:gd name="T3" fmla="*/ 1 h 227"/>
                <a:gd name="T4" fmla="*/ 314 w 355"/>
                <a:gd name="T5" fmla="*/ 6 h 227"/>
                <a:gd name="T6" fmla="*/ 328 w 355"/>
                <a:gd name="T7" fmla="*/ 16 h 227"/>
                <a:gd name="T8" fmla="*/ 342 w 355"/>
                <a:gd name="T9" fmla="*/ 28 h 227"/>
                <a:gd name="T10" fmla="*/ 351 w 355"/>
                <a:gd name="T11" fmla="*/ 43 h 227"/>
                <a:gd name="T12" fmla="*/ 355 w 355"/>
                <a:gd name="T13" fmla="*/ 61 h 227"/>
                <a:gd name="T14" fmla="*/ 355 w 355"/>
                <a:gd name="T15" fmla="*/ 78 h 227"/>
                <a:gd name="T16" fmla="*/ 350 w 355"/>
                <a:gd name="T17" fmla="*/ 96 h 227"/>
                <a:gd name="T18" fmla="*/ 341 w 355"/>
                <a:gd name="T19" fmla="*/ 110 h 227"/>
                <a:gd name="T20" fmla="*/ 327 w 355"/>
                <a:gd name="T21" fmla="*/ 122 h 227"/>
                <a:gd name="T22" fmla="*/ 312 w 355"/>
                <a:gd name="T23" fmla="*/ 132 h 227"/>
                <a:gd name="T24" fmla="*/ 94 w 355"/>
                <a:gd name="T25" fmla="*/ 222 h 227"/>
                <a:gd name="T26" fmla="*/ 76 w 355"/>
                <a:gd name="T27" fmla="*/ 227 h 227"/>
                <a:gd name="T28" fmla="*/ 59 w 355"/>
                <a:gd name="T29" fmla="*/ 226 h 227"/>
                <a:gd name="T30" fmla="*/ 41 w 355"/>
                <a:gd name="T31" fmla="*/ 221 h 227"/>
                <a:gd name="T32" fmla="*/ 27 w 355"/>
                <a:gd name="T33" fmla="*/ 212 h 227"/>
                <a:gd name="T34" fmla="*/ 15 w 355"/>
                <a:gd name="T35" fmla="*/ 199 h 227"/>
                <a:gd name="T36" fmla="*/ 5 w 355"/>
                <a:gd name="T37" fmla="*/ 184 h 227"/>
                <a:gd name="T38" fmla="*/ 0 w 355"/>
                <a:gd name="T39" fmla="*/ 165 h 227"/>
                <a:gd name="T40" fmla="*/ 0 w 355"/>
                <a:gd name="T41" fmla="*/ 147 h 227"/>
                <a:gd name="T42" fmla="*/ 4 w 355"/>
                <a:gd name="T43" fmla="*/ 131 h 227"/>
                <a:gd name="T44" fmla="*/ 14 w 355"/>
                <a:gd name="T45" fmla="*/ 115 h 227"/>
                <a:gd name="T46" fmla="*/ 27 w 355"/>
                <a:gd name="T47" fmla="*/ 104 h 227"/>
                <a:gd name="T48" fmla="*/ 43 w 355"/>
                <a:gd name="T49" fmla="*/ 96 h 227"/>
                <a:gd name="T50" fmla="*/ 262 w 355"/>
                <a:gd name="T51" fmla="*/ 5 h 227"/>
                <a:gd name="T52" fmla="*/ 280 w 355"/>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227">
                  <a:moveTo>
                    <a:pt x="280" y="0"/>
                  </a:moveTo>
                  <a:lnTo>
                    <a:pt x="297" y="1"/>
                  </a:lnTo>
                  <a:lnTo>
                    <a:pt x="314" y="6"/>
                  </a:lnTo>
                  <a:lnTo>
                    <a:pt x="328" y="16"/>
                  </a:lnTo>
                  <a:lnTo>
                    <a:pt x="342" y="28"/>
                  </a:lnTo>
                  <a:lnTo>
                    <a:pt x="351" y="43"/>
                  </a:lnTo>
                  <a:lnTo>
                    <a:pt x="355" y="61"/>
                  </a:lnTo>
                  <a:lnTo>
                    <a:pt x="355" y="78"/>
                  </a:lnTo>
                  <a:lnTo>
                    <a:pt x="350" y="96"/>
                  </a:lnTo>
                  <a:lnTo>
                    <a:pt x="341" y="110"/>
                  </a:lnTo>
                  <a:lnTo>
                    <a:pt x="327" y="122"/>
                  </a:lnTo>
                  <a:lnTo>
                    <a:pt x="312" y="132"/>
                  </a:lnTo>
                  <a:lnTo>
                    <a:pt x="94" y="222"/>
                  </a:lnTo>
                  <a:lnTo>
                    <a:pt x="76" y="227"/>
                  </a:lnTo>
                  <a:lnTo>
                    <a:pt x="59" y="226"/>
                  </a:lnTo>
                  <a:lnTo>
                    <a:pt x="41" y="221"/>
                  </a:lnTo>
                  <a:lnTo>
                    <a:pt x="27" y="212"/>
                  </a:lnTo>
                  <a:lnTo>
                    <a:pt x="15" y="199"/>
                  </a:lnTo>
                  <a:lnTo>
                    <a:pt x="5" y="184"/>
                  </a:lnTo>
                  <a:lnTo>
                    <a:pt x="0" y="165"/>
                  </a:lnTo>
                  <a:lnTo>
                    <a:pt x="0" y="147"/>
                  </a:lnTo>
                  <a:lnTo>
                    <a:pt x="4" y="131"/>
                  </a:lnTo>
                  <a:lnTo>
                    <a:pt x="14" y="115"/>
                  </a:lnTo>
                  <a:lnTo>
                    <a:pt x="27" y="104"/>
                  </a:lnTo>
                  <a:lnTo>
                    <a:pt x="43" y="96"/>
                  </a:lnTo>
                  <a:lnTo>
                    <a:pt x="262" y="5"/>
                  </a:lnTo>
                  <a:lnTo>
                    <a:pt x="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51"/>
            <p:cNvSpPr>
              <a:spLocks/>
            </p:cNvSpPr>
            <p:nvPr/>
          </p:nvSpPr>
          <p:spPr bwMode="auto">
            <a:xfrm>
              <a:off x="1663700" y="5211763"/>
              <a:ext cx="42863" cy="15875"/>
            </a:xfrm>
            <a:custGeom>
              <a:avLst/>
              <a:gdLst>
                <a:gd name="T0" fmla="*/ 70 w 373"/>
                <a:gd name="T1" fmla="*/ 0 h 137"/>
                <a:gd name="T2" fmla="*/ 306 w 373"/>
                <a:gd name="T3" fmla="*/ 0 h 137"/>
                <a:gd name="T4" fmla="*/ 324 w 373"/>
                <a:gd name="T5" fmla="*/ 2 h 137"/>
                <a:gd name="T6" fmla="*/ 340 w 373"/>
                <a:gd name="T7" fmla="*/ 9 h 137"/>
                <a:gd name="T8" fmla="*/ 354 w 373"/>
                <a:gd name="T9" fmla="*/ 21 h 137"/>
                <a:gd name="T10" fmla="*/ 364 w 373"/>
                <a:gd name="T11" fmla="*/ 35 h 137"/>
                <a:gd name="T12" fmla="*/ 371 w 373"/>
                <a:gd name="T13" fmla="*/ 52 h 137"/>
                <a:gd name="T14" fmla="*/ 373 w 373"/>
                <a:gd name="T15" fmla="*/ 70 h 137"/>
                <a:gd name="T16" fmla="*/ 371 w 373"/>
                <a:gd name="T17" fmla="*/ 87 h 137"/>
                <a:gd name="T18" fmla="*/ 364 w 373"/>
                <a:gd name="T19" fmla="*/ 104 h 137"/>
                <a:gd name="T20" fmla="*/ 353 w 373"/>
                <a:gd name="T21" fmla="*/ 117 h 137"/>
                <a:gd name="T22" fmla="*/ 338 w 373"/>
                <a:gd name="T23" fmla="*/ 127 h 137"/>
                <a:gd name="T24" fmla="*/ 322 w 373"/>
                <a:gd name="T25" fmla="*/ 134 h 137"/>
                <a:gd name="T26" fmla="*/ 303 w 373"/>
                <a:gd name="T27" fmla="*/ 137 h 137"/>
                <a:gd name="T28" fmla="*/ 67 w 373"/>
                <a:gd name="T29" fmla="*/ 137 h 137"/>
                <a:gd name="T30" fmla="*/ 49 w 373"/>
                <a:gd name="T31" fmla="*/ 134 h 137"/>
                <a:gd name="T32" fmla="*/ 33 w 373"/>
                <a:gd name="T33" fmla="*/ 126 h 137"/>
                <a:gd name="T34" fmla="*/ 20 w 373"/>
                <a:gd name="T35" fmla="*/ 115 h 137"/>
                <a:gd name="T36" fmla="*/ 9 w 373"/>
                <a:gd name="T37" fmla="*/ 102 h 137"/>
                <a:gd name="T38" fmla="*/ 3 w 373"/>
                <a:gd name="T39" fmla="*/ 84 h 137"/>
                <a:gd name="T40" fmla="*/ 0 w 373"/>
                <a:gd name="T41" fmla="*/ 67 h 137"/>
                <a:gd name="T42" fmla="*/ 3 w 373"/>
                <a:gd name="T43" fmla="*/ 47 h 137"/>
                <a:gd name="T44" fmla="*/ 9 w 373"/>
                <a:gd name="T45" fmla="*/ 31 h 137"/>
                <a:gd name="T46" fmla="*/ 21 w 373"/>
                <a:gd name="T47" fmla="*/ 18 h 137"/>
                <a:gd name="T48" fmla="*/ 34 w 373"/>
                <a:gd name="T49" fmla="*/ 7 h 137"/>
                <a:gd name="T50" fmla="*/ 51 w 373"/>
                <a:gd name="T51" fmla="*/ 1 h 137"/>
                <a:gd name="T52" fmla="*/ 70 w 373"/>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3" h="137">
                  <a:moveTo>
                    <a:pt x="70" y="0"/>
                  </a:moveTo>
                  <a:lnTo>
                    <a:pt x="306" y="0"/>
                  </a:lnTo>
                  <a:lnTo>
                    <a:pt x="324" y="2"/>
                  </a:lnTo>
                  <a:lnTo>
                    <a:pt x="340" y="9"/>
                  </a:lnTo>
                  <a:lnTo>
                    <a:pt x="354" y="21"/>
                  </a:lnTo>
                  <a:lnTo>
                    <a:pt x="364" y="35"/>
                  </a:lnTo>
                  <a:lnTo>
                    <a:pt x="371" y="52"/>
                  </a:lnTo>
                  <a:lnTo>
                    <a:pt x="373" y="70"/>
                  </a:lnTo>
                  <a:lnTo>
                    <a:pt x="371" y="87"/>
                  </a:lnTo>
                  <a:lnTo>
                    <a:pt x="364" y="104"/>
                  </a:lnTo>
                  <a:lnTo>
                    <a:pt x="353" y="117"/>
                  </a:lnTo>
                  <a:lnTo>
                    <a:pt x="338" y="127"/>
                  </a:lnTo>
                  <a:lnTo>
                    <a:pt x="322" y="134"/>
                  </a:lnTo>
                  <a:lnTo>
                    <a:pt x="303" y="137"/>
                  </a:lnTo>
                  <a:lnTo>
                    <a:pt x="67" y="137"/>
                  </a:lnTo>
                  <a:lnTo>
                    <a:pt x="49" y="134"/>
                  </a:lnTo>
                  <a:lnTo>
                    <a:pt x="33" y="126"/>
                  </a:lnTo>
                  <a:lnTo>
                    <a:pt x="20" y="115"/>
                  </a:lnTo>
                  <a:lnTo>
                    <a:pt x="9" y="102"/>
                  </a:lnTo>
                  <a:lnTo>
                    <a:pt x="3" y="84"/>
                  </a:lnTo>
                  <a:lnTo>
                    <a:pt x="0" y="67"/>
                  </a:lnTo>
                  <a:lnTo>
                    <a:pt x="3" y="47"/>
                  </a:lnTo>
                  <a:lnTo>
                    <a:pt x="9" y="31"/>
                  </a:lnTo>
                  <a:lnTo>
                    <a:pt x="21" y="18"/>
                  </a:lnTo>
                  <a:lnTo>
                    <a:pt x="34" y="7"/>
                  </a:lnTo>
                  <a:lnTo>
                    <a:pt x="51" y="1"/>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52"/>
            <p:cNvSpPr>
              <a:spLocks/>
            </p:cNvSpPr>
            <p:nvPr/>
          </p:nvSpPr>
          <p:spPr bwMode="auto">
            <a:xfrm>
              <a:off x="1935163" y="5211763"/>
              <a:ext cx="42863" cy="15875"/>
            </a:xfrm>
            <a:custGeom>
              <a:avLst/>
              <a:gdLst>
                <a:gd name="T0" fmla="*/ 70 w 373"/>
                <a:gd name="T1" fmla="*/ 0 h 137"/>
                <a:gd name="T2" fmla="*/ 306 w 373"/>
                <a:gd name="T3" fmla="*/ 0 h 137"/>
                <a:gd name="T4" fmla="*/ 324 w 373"/>
                <a:gd name="T5" fmla="*/ 2 h 137"/>
                <a:gd name="T6" fmla="*/ 340 w 373"/>
                <a:gd name="T7" fmla="*/ 9 h 137"/>
                <a:gd name="T8" fmla="*/ 353 w 373"/>
                <a:gd name="T9" fmla="*/ 21 h 137"/>
                <a:gd name="T10" fmla="*/ 364 w 373"/>
                <a:gd name="T11" fmla="*/ 35 h 137"/>
                <a:gd name="T12" fmla="*/ 371 w 373"/>
                <a:gd name="T13" fmla="*/ 52 h 137"/>
                <a:gd name="T14" fmla="*/ 373 w 373"/>
                <a:gd name="T15" fmla="*/ 70 h 137"/>
                <a:gd name="T16" fmla="*/ 371 w 373"/>
                <a:gd name="T17" fmla="*/ 87 h 137"/>
                <a:gd name="T18" fmla="*/ 364 w 373"/>
                <a:gd name="T19" fmla="*/ 104 h 137"/>
                <a:gd name="T20" fmla="*/ 352 w 373"/>
                <a:gd name="T21" fmla="*/ 117 h 137"/>
                <a:gd name="T22" fmla="*/ 338 w 373"/>
                <a:gd name="T23" fmla="*/ 127 h 137"/>
                <a:gd name="T24" fmla="*/ 322 w 373"/>
                <a:gd name="T25" fmla="*/ 134 h 137"/>
                <a:gd name="T26" fmla="*/ 303 w 373"/>
                <a:gd name="T27" fmla="*/ 137 h 137"/>
                <a:gd name="T28" fmla="*/ 66 w 373"/>
                <a:gd name="T29" fmla="*/ 137 h 137"/>
                <a:gd name="T30" fmla="*/ 49 w 373"/>
                <a:gd name="T31" fmla="*/ 134 h 137"/>
                <a:gd name="T32" fmla="*/ 32 w 373"/>
                <a:gd name="T33" fmla="*/ 126 h 137"/>
                <a:gd name="T34" fmla="*/ 19 w 373"/>
                <a:gd name="T35" fmla="*/ 115 h 137"/>
                <a:gd name="T36" fmla="*/ 9 w 373"/>
                <a:gd name="T37" fmla="*/ 102 h 137"/>
                <a:gd name="T38" fmla="*/ 3 w 373"/>
                <a:gd name="T39" fmla="*/ 84 h 137"/>
                <a:gd name="T40" fmla="*/ 0 w 373"/>
                <a:gd name="T41" fmla="*/ 67 h 137"/>
                <a:gd name="T42" fmla="*/ 3 w 373"/>
                <a:gd name="T43" fmla="*/ 47 h 137"/>
                <a:gd name="T44" fmla="*/ 9 w 373"/>
                <a:gd name="T45" fmla="*/ 31 h 137"/>
                <a:gd name="T46" fmla="*/ 20 w 373"/>
                <a:gd name="T47" fmla="*/ 18 h 137"/>
                <a:gd name="T48" fmla="*/ 34 w 373"/>
                <a:gd name="T49" fmla="*/ 7 h 137"/>
                <a:gd name="T50" fmla="*/ 51 w 373"/>
                <a:gd name="T51" fmla="*/ 1 h 137"/>
                <a:gd name="T52" fmla="*/ 70 w 373"/>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3" h="137">
                  <a:moveTo>
                    <a:pt x="70" y="0"/>
                  </a:moveTo>
                  <a:lnTo>
                    <a:pt x="306" y="0"/>
                  </a:lnTo>
                  <a:lnTo>
                    <a:pt x="324" y="2"/>
                  </a:lnTo>
                  <a:lnTo>
                    <a:pt x="340" y="9"/>
                  </a:lnTo>
                  <a:lnTo>
                    <a:pt x="353" y="21"/>
                  </a:lnTo>
                  <a:lnTo>
                    <a:pt x="364" y="35"/>
                  </a:lnTo>
                  <a:lnTo>
                    <a:pt x="371" y="52"/>
                  </a:lnTo>
                  <a:lnTo>
                    <a:pt x="373" y="70"/>
                  </a:lnTo>
                  <a:lnTo>
                    <a:pt x="371" y="87"/>
                  </a:lnTo>
                  <a:lnTo>
                    <a:pt x="364" y="104"/>
                  </a:lnTo>
                  <a:lnTo>
                    <a:pt x="352" y="117"/>
                  </a:lnTo>
                  <a:lnTo>
                    <a:pt x="338" y="127"/>
                  </a:lnTo>
                  <a:lnTo>
                    <a:pt x="322" y="134"/>
                  </a:lnTo>
                  <a:lnTo>
                    <a:pt x="303" y="137"/>
                  </a:lnTo>
                  <a:lnTo>
                    <a:pt x="66" y="137"/>
                  </a:lnTo>
                  <a:lnTo>
                    <a:pt x="49" y="134"/>
                  </a:lnTo>
                  <a:lnTo>
                    <a:pt x="32" y="126"/>
                  </a:lnTo>
                  <a:lnTo>
                    <a:pt x="19" y="115"/>
                  </a:lnTo>
                  <a:lnTo>
                    <a:pt x="9" y="102"/>
                  </a:lnTo>
                  <a:lnTo>
                    <a:pt x="3" y="84"/>
                  </a:lnTo>
                  <a:lnTo>
                    <a:pt x="0" y="67"/>
                  </a:lnTo>
                  <a:lnTo>
                    <a:pt x="3" y="47"/>
                  </a:lnTo>
                  <a:lnTo>
                    <a:pt x="9" y="31"/>
                  </a:lnTo>
                  <a:lnTo>
                    <a:pt x="20" y="18"/>
                  </a:lnTo>
                  <a:lnTo>
                    <a:pt x="34" y="7"/>
                  </a:lnTo>
                  <a:lnTo>
                    <a:pt x="51" y="1"/>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53"/>
            <p:cNvSpPr>
              <a:spLocks/>
            </p:cNvSpPr>
            <p:nvPr/>
          </p:nvSpPr>
          <p:spPr bwMode="auto">
            <a:xfrm>
              <a:off x="1898650" y="5106988"/>
              <a:ext cx="34925" cy="33338"/>
            </a:xfrm>
            <a:custGeom>
              <a:avLst/>
              <a:gdLst>
                <a:gd name="T0" fmla="*/ 238 w 305"/>
                <a:gd name="T1" fmla="*/ 0 h 303"/>
                <a:gd name="T2" fmla="*/ 256 w 305"/>
                <a:gd name="T3" fmla="*/ 2 h 303"/>
                <a:gd name="T4" fmla="*/ 272 w 305"/>
                <a:gd name="T5" fmla="*/ 9 h 303"/>
                <a:gd name="T6" fmla="*/ 287 w 305"/>
                <a:gd name="T7" fmla="*/ 21 h 303"/>
                <a:gd name="T8" fmla="*/ 297 w 305"/>
                <a:gd name="T9" fmla="*/ 35 h 303"/>
                <a:gd name="T10" fmla="*/ 304 w 305"/>
                <a:gd name="T11" fmla="*/ 51 h 303"/>
                <a:gd name="T12" fmla="*/ 305 w 305"/>
                <a:gd name="T13" fmla="*/ 69 h 303"/>
                <a:gd name="T14" fmla="*/ 303 w 305"/>
                <a:gd name="T15" fmla="*/ 86 h 303"/>
                <a:gd name="T16" fmla="*/ 296 w 305"/>
                <a:gd name="T17" fmla="*/ 103 h 303"/>
                <a:gd name="T18" fmla="*/ 284 w 305"/>
                <a:gd name="T19" fmla="*/ 117 h 303"/>
                <a:gd name="T20" fmla="*/ 117 w 305"/>
                <a:gd name="T21" fmla="*/ 283 h 303"/>
                <a:gd name="T22" fmla="*/ 102 w 305"/>
                <a:gd name="T23" fmla="*/ 295 h 303"/>
                <a:gd name="T24" fmla="*/ 87 w 305"/>
                <a:gd name="T25" fmla="*/ 301 h 303"/>
                <a:gd name="T26" fmla="*/ 70 w 305"/>
                <a:gd name="T27" fmla="*/ 303 h 303"/>
                <a:gd name="T28" fmla="*/ 52 w 305"/>
                <a:gd name="T29" fmla="*/ 300 h 303"/>
                <a:gd name="T30" fmla="*/ 36 w 305"/>
                <a:gd name="T31" fmla="*/ 293 h 303"/>
                <a:gd name="T32" fmla="*/ 20 w 305"/>
                <a:gd name="T33" fmla="*/ 281 h 303"/>
                <a:gd name="T34" fmla="*/ 9 w 305"/>
                <a:gd name="T35" fmla="*/ 267 h 303"/>
                <a:gd name="T36" fmla="*/ 2 w 305"/>
                <a:gd name="T37" fmla="*/ 250 h 303"/>
                <a:gd name="T38" fmla="*/ 0 w 305"/>
                <a:gd name="T39" fmla="*/ 233 h 303"/>
                <a:gd name="T40" fmla="*/ 3 w 305"/>
                <a:gd name="T41" fmla="*/ 216 h 303"/>
                <a:gd name="T42" fmla="*/ 10 w 305"/>
                <a:gd name="T43" fmla="*/ 199 h 303"/>
                <a:gd name="T44" fmla="*/ 22 w 305"/>
                <a:gd name="T45" fmla="*/ 185 h 303"/>
                <a:gd name="T46" fmla="*/ 190 w 305"/>
                <a:gd name="T47" fmla="*/ 19 h 303"/>
                <a:gd name="T48" fmla="*/ 204 w 305"/>
                <a:gd name="T49" fmla="*/ 7 h 303"/>
                <a:gd name="T50" fmla="*/ 221 w 305"/>
                <a:gd name="T51" fmla="*/ 1 h 303"/>
                <a:gd name="T52" fmla="*/ 238 w 305"/>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5" h="303">
                  <a:moveTo>
                    <a:pt x="238" y="0"/>
                  </a:moveTo>
                  <a:lnTo>
                    <a:pt x="256" y="2"/>
                  </a:lnTo>
                  <a:lnTo>
                    <a:pt x="272" y="9"/>
                  </a:lnTo>
                  <a:lnTo>
                    <a:pt x="287" y="21"/>
                  </a:lnTo>
                  <a:lnTo>
                    <a:pt x="297" y="35"/>
                  </a:lnTo>
                  <a:lnTo>
                    <a:pt x="304" y="51"/>
                  </a:lnTo>
                  <a:lnTo>
                    <a:pt x="305" y="69"/>
                  </a:lnTo>
                  <a:lnTo>
                    <a:pt x="303" y="86"/>
                  </a:lnTo>
                  <a:lnTo>
                    <a:pt x="296" y="103"/>
                  </a:lnTo>
                  <a:lnTo>
                    <a:pt x="284" y="117"/>
                  </a:lnTo>
                  <a:lnTo>
                    <a:pt x="117" y="283"/>
                  </a:lnTo>
                  <a:lnTo>
                    <a:pt x="102" y="295"/>
                  </a:lnTo>
                  <a:lnTo>
                    <a:pt x="87" y="301"/>
                  </a:lnTo>
                  <a:lnTo>
                    <a:pt x="70" y="303"/>
                  </a:lnTo>
                  <a:lnTo>
                    <a:pt x="52" y="300"/>
                  </a:lnTo>
                  <a:lnTo>
                    <a:pt x="36" y="293"/>
                  </a:lnTo>
                  <a:lnTo>
                    <a:pt x="20" y="281"/>
                  </a:lnTo>
                  <a:lnTo>
                    <a:pt x="9" y="267"/>
                  </a:lnTo>
                  <a:lnTo>
                    <a:pt x="2" y="250"/>
                  </a:lnTo>
                  <a:lnTo>
                    <a:pt x="0" y="233"/>
                  </a:lnTo>
                  <a:lnTo>
                    <a:pt x="3" y="216"/>
                  </a:lnTo>
                  <a:lnTo>
                    <a:pt x="10" y="199"/>
                  </a:lnTo>
                  <a:lnTo>
                    <a:pt x="22" y="185"/>
                  </a:lnTo>
                  <a:lnTo>
                    <a:pt x="190" y="19"/>
                  </a:lnTo>
                  <a:lnTo>
                    <a:pt x="204" y="7"/>
                  </a:lnTo>
                  <a:lnTo>
                    <a:pt x="221" y="1"/>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54"/>
            <p:cNvSpPr>
              <a:spLocks/>
            </p:cNvSpPr>
            <p:nvPr/>
          </p:nvSpPr>
          <p:spPr bwMode="auto">
            <a:xfrm>
              <a:off x="1858963" y="5075238"/>
              <a:ext cx="25400" cy="39688"/>
            </a:xfrm>
            <a:custGeom>
              <a:avLst/>
              <a:gdLst>
                <a:gd name="T0" fmla="*/ 153 w 228"/>
                <a:gd name="T1" fmla="*/ 0 h 353"/>
                <a:gd name="T2" fmla="*/ 171 w 228"/>
                <a:gd name="T3" fmla="*/ 0 h 353"/>
                <a:gd name="T4" fmla="*/ 188 w 228"/>
                <a:gd name="T5" fmla="*/ 4 h 353"/>
                <a:gd name="T6" fmla="*/ 204 w 228"/>
                <a:gd name="T7" fmla="*/ 14 h 353"/>
                <a:gd name="T8" fmla="*/ 216 w 228"/>
                <a:gd name="T9" fmla="*/ 26 h 353"/>
                <a:gd name="T10" fmla="*/ 224 w 228"/>
                <a:gd name="T11" fmla="*/ 42 h 353"/>
                <a:gd name="T12" fmla="*/ 228 w 228"/>
                <a:gd name="T13" fmla="*/ 59 h 353"/>
                <a:gd name="T14" fmla="*/ 228 w 228"/>
                <a:gd name="T15" fmla="*/ 77 h 353"/>
                <a:gd name="T16" fmla="*/ 224 w 228"/>
                <a:gd name="T17" fmla="*/ 94 h 353"/>
                <a:gd name="T18" fmla="*/ 133 w 228"/>
                <a:gd name="T19" fmla="*/ 313 h 353"/>
                <a:gd name="T20" fmla="*/ 124 w 228"/>
                <a:gd name="T21" fmla="*/ 328 h 353"/>
                <a:gd name="T22" fmla="*/ 111 w 228"/>
                <a:gd name="T23" fmla="*/ 341 h 353"/>
                <a:gd name="T24" fmla="*/ 95 w 228"/>
                <a:gd name="T25" fmla="*/ 349 h 353"/>
                <a:gd name="T26" fmla="*/ 78 w 228"/>
                <a:gd name="T27" fmla="*/ 353 h 353"/>
                <a:gd name="T28" fmla="*/ 60 w 228"/>
                <a:gd name="T29" fmla="*/ 353 h 353"/>
                <a:gd name="T30" fmla="*/ 43 w 228"/>
                <a:gd name="T31" fmla="*/ 348 h 353"/>
                <a:gd name="T32" fmla="*/ 25 w 228"/>
                <a:gd name="T33" fmla="*/ 339 h 353"/>
                <a:gd name="T34" fmla="*/ 13 w 228"/>
                <a:gd name="T35" fmla="*/ 325 h 353"/>
                <a:gd name="T36" fmla="*/ 4 w 228"/>
                <a:gd name="T37" fmla="*/ 311 h 353"/>
                <a:gd name="T38" fmla="*/ 0 w 228"/>
                <a:gd name="T39" fmla="*/ 293 h 353"/>
                <a:gd name="T40" fmla="*/ 1 w 228"/>
                <a:gd name="T41" fmla="*/ 276 h 353"/>
                <a:gd name="T42" fmla="*/ 7 w 228"/>
                <a:gd name="T43" fmla="*/ 257 h 353"/>
                <a:gd name="T44" fmla="*/ 97 w 228"/>
                <a:gd name="T45" fmla="*/ 40 h 353"/>
                <a:gd name="T46" fmla="*/ 107 w 228"/>
                <a:gd name="T47" fmla="*/ 24 h 353"/>
                <a:gd name="T48" fmla="*/ 120 w 228"/>
                <a:gd name="T49" fmla="*/ 12 h 353"/>
                <a:gd name="T50" fmla="*/ 136 w 228"/>
                <a:gd name="T51" fmla="*/ 4 h 353"/>
                <a:gd name="T52" fmla="*/ 153 w 228"/>
                <a:gd name="T5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353">
                  <a:moveTo>
                    <a:pt x="153" y="0"/>
                  </a:moveTo>
                  <a:lnTo>
                    <a:pt x="171" y="0"/>
                  </a:lnTo>
                  <a:lnTo>
                    <a:pt x="188" y="4"/>
                  </a:lnTo>
                  <a:lnTo>
                    <a:pt x="204" y="14"/>
                  </a:lnTo>
                  <a:lnTo>
                    <a:pt x="216" y="26"/>
                  </a:lnTo>
                  <a:lnTo>
                    <a:pt x="224" y="42"/>
                  </a:lnTo>
                  <a:lnTo>
                    <a:pt x="228" y="59"/>
                  </a:lnTo>
                  <a:lnTo>
                    <a:pt x="228" y="77"/>
                  </a:lnTo>
                  <a:lnTo>
                    <a:pt x="224" y="94"/>
                  </a:lnTo>
                  <a:lnTo>
                    <a:pt x="133" y="313"/>
                  </a:lnTo>
                  <a:lnTo>
                    <a:pt x="124" y="328"/>
                  </a:lnTo>
                  <a:lnTo>
                    <a:pt x="111" y="341"/>
                  </a:lnTo>
                  <a:lnTo>
                    <a:pt x="95" y="349"/>
                  </a:lnTo>
                  <a:lnTo>
                    <a:pt x="78" y="353"/>
                  </a:lnTo>
                  <a:lnTo>
                    <a:pt x="60" y="353"/>
                  </a:lnTo>
                  <a:lnTo>
                    <a:pt x="43" y="348"/>
                  </a:lnTo>
                  <a:lnTo>
                    <a:pt x="25" y="339"/>
                  </a:lnTo>
                  <a:lnTo>
                    <a:pt x="13" y="325"/>
                  </a:lnTo>
                  <a:lnTo>
                    <a:pt x="4" y="311"/>
                  </a:lnTo>
                  <a:lnTo>
                    <a:pt x="0" y="293"/>
                  </a:lnTo>
                  <a:lnTo>
                    <a:pt x="1" y="276"/>
                  </a:lnTo>
                  <a:lnTo>
                    <a:pt x="7" y="257"/>
                  </a:lnTo>
                  <a:lnTo>
                    <a:pt x="97" y="40"/>
                  </a:lnTo>
                  <a:lnTo>
                    <a:pt x="107" y="24"/>
                  </a:lnTo>
                  <a:lnTo>
                    <a:pt x="120" y="12"/>
                  </a:lnTo>
                  <a:lnTo>
                    <a:pt x="136" y="4"/>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55"/>
            <p:cNvSpPr>
              <a:spLocks/>
            </p:cNvSpPr>
            <p:nvPr/>
          </p:nvSpPr>
          <p:spPr bwMode="auto">
            <a:xfrm>
              <a:off x="1811338" y="5064126"/>
              <a:ext cx="15875" cy="41275"/>
            </a:xfrm>
            <a:custGeom>
              <a:avLst/>
              <a:gdLst>
                <a:gd name="T0" fmla="*/ 70 w 137"/>
                <a:gd name="T1" fmla="*/ 0 h 373"/>
                <a:gd name="T2" fmla="*/ 88 w 137"/>
                <a:gd name="T3" fmla="*/ 3 h 373"/>
                <a:gd name="T4" fmla="*/ 104 w 137"/>
                <a:gd name="T5" fmla="*/ 10 h 373"/>
                <a:gd name="T6" fmla="*/ 118 w 137"/>
                <a:gd name="T7" fmla="*/ 22 h 373"/>
                <a:gd name="T8" fmla="*/ 128 w 137"/>
                <a:gd name="T9" fmla="*/ 36 h 373"/>
                <a:gd name="T10" fmla="*/ 135 w 137"/>
                <a:gd name="T11" fmla="*/ 53 h 373"/>
                <a:gd name="T12" fmla="*/ 137 w 137"/>
                <a:gd name="T13" fmla="*/ 70 h 373"/>
                <a:gd name="T14" fmla="*/ 137 w 137"/>
                <a:gd name="T15" fmla="*/ 306 h 373"/>
                <a:gd name="T16" fmla="*/ 134 w 137"/>
                <a:gd name="T17" fmla="*/ 324 h 373"/>
                <a:gd name="T18" fmla="*/ 127 w 137"/>
                <a:gd name="T19" fmla="*/ 340 h 373"/>
                <a:gd name="T20" fmla="*/ 117 w 137"/>
                <a:gd name="T21" fmla="*/ 353 h 373"/>
                <a:gd name="T22" fmla="*/ 102 w 137"/>
                <a:gd name="T23" fmla="*/ 364 h 373"/>
                <a:gd name="T24" fmla="*/ 86 w 137"/>
                <a:gd name="T25" fmla="*/ 371 h 373"/>
                <a:gd name="T26" fmla="*/ 67 w 137"/>
                <a:gd name="T27" fmla="*/ 373 h 373"/>
                <a:gd name="T28" fmla="*/ 48 w 137"/>
                <a:gd name="T29" fmla="*/ 371 h 373"/>
                <a:gd name="T30" fmla="*/ 31 w 137"/>
                <a:gd name="T31" fmla="*/ 364 h 373"/>
                <a:gd name="T32" fmla="*/ 18 w 137"/>
                <a:gd name="T33" fmla="*/ 353 h 373"/>
                <a:gd name="T34" fmla="*/ 8 w 137"/>
                <a:gd name="T35" fmla="*/ 339 h 373"/>
                <a:gd name="T36" fmla="*/ 1 w 137"/>
                <a:gd name="T37" fmla="*/ 323 h 373"/>
                <a:gd name="T38" fmla="*/ 0 w 137"/>
                <a:gd name="T39" fmla="*/ 303 h 373"/>
                <a:gd name="T40" fmla="*/ 0 w 137"/>
                <a:gd name="T41" fmla="*/ 68 h 373"/>
                <a:gd name="T42" fmla="*/ 2 w 137"/>
                <a:gd name="T43" fmla="*/ 49 h 373"/>
                <a:gd name="T44" fmla="*/ 10 w 137"/>
                <a:gd name="T45" fmla="*/ 34 h 373"/>
                <a:gd name="T46" fmla="*/ 21 w 137"/>
                <a:gd name="T47" fmla="*/ 20 h 373"/>
                <a:gd name="T48" fmla="*/ 35 w 137"/>
                <a:gd name="T49" fmla="*/ 9 h 373"/>
                <a:gd name="T50" fmla="*/ 52 w 137"/>
                <a:gd name="T51" fmla="*/ 3 h 373"/>
                <a:gd name="T52" fmla="*/ 70 w 137"/>
                <a:gd name="T53"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7" h="373">
                  <a:moveTo>
                    <a:pt x="70" y="0"/>
                  </a:moveTo>
                  <a:lnTo>
                    <a:pt x="88" y="3"/>
                  </a:lnTo>
                  <a:lnTo>
                    <a:pt x="104" y="10"/>
                  </a:lnTo>
                  <a:lnTo>
                    <a:pt x="118" y="22"/>
                  </a:lnTo>
                  <a:lnTo>
                    <a:pt x="128" y="36"/>
                  </a:lnTo>
                  <a:lnTo>
                    <a:pt x="135" y="53"/>
                  </a:lnTo>
                  <a:lnTo>
                    <a:pt x="137" y="70"/>
                  </a:lnTo>
                  <a:lnTo>
                    <a:pt x="137" y="306"/>
                  </a:lnTo>
                  <a:lnTo>
                    <a:pt x="134" y="324"/>
                  </a:lnTo>
                  <a:lnTo>
                    <a:pt x="127" y="340"/>
                  </a:lnTo>
                  <a:lnTo>
                    <a:pt x="117" y="353"/>
                  </a:lnTo>
                  <a:lnTo>
                    <a:pt x="102" y="364"/>
                  </a:lnTo>
                  <a:lnTo>
                    <a:pt x="86" y="371"/>
                  </a:lnTo>
                  <a:lnTo>
                    <a:pt x="67" y="373"/>
                  </a:lnTo>
                  <a:lnTo>
                    <a:pt x="48" y="371"/>
                  </a:lnTo>
                  <a:lnTo>
                    <a:pt x="31" y="364"/>
                  </a:lnTo>
                  <a:lnTo>
                    <a:pt x="18" y="353"/>
                  </a:lnTo>
                  <a:lnTo>
                    <a:pt x="8" y="339"/>
                  </a:lnTo>
                  <a:lnTo>
                    <a:pt x="1" y="323"/>
                  </a:lnTo>
                  <a:lnTo>
                    <a:pt x="0" y="303"/>
                  </a:lnTo>
                  <a:lnTo>
                    <a:pt x="0" y="68"/>
                  </a:lnTo>
                  <a:lnTo>
                    <a:pt x="2" y="49"/>
                  </a:lnTo>
                  <a:lnTo>
                    <a:pt x="10" y="34"/>
                  </a:lnTo>
                  <a:lnTo>
                    <a:pt x="21" y="20"/>
                  </a:lnTo>
                  <a:lnTo>
                    <a:pt x="35" y="9"/>
                  </a:lnTo>
                  <a:lnTo>
                    <a:pt x="52"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56"/>
            <p:cNvSpPr>
              <a:spLocks/>
            </p:cNvSpPr>
            <p:nvPr/>
          </p:nvSpPr>
          <p:spPr bwMode="auto">
            <a:xfrm>
              <a:off x="1754188" y="5075238"/>
              <a:ext cx="26988" cy="39688"/>
            </a:xfrm>
            <a:custGeom>
              <a:avLst/>
              <a:gdLst>
                <a:gd name="T0" fmla="*/ 61 w 227"/>
                <a:gd name="T1" fmla="*/ 0 h 355"/>
                <a:gd name="T2" fmla="*/ 78 w 227"/>
                <a:gd name="T3" fmla="*/ 1 h 355"/>
                <a:gd name="T4" fmla="*/ 95 w 227"/>
                <a:gd name="T5" fmla="*/ 6 h 355"/>
                <a:gd name="T6" fmla="*/ 110 w 227"/>
                <a:gd name="T7" fmla="*/ 15 h 355"/>
                <a:gd name="T8" fmla="*/ 123 w 227"/>
                <a:gd name="T9" fmla="*/ 28 h 355"/>
                <a:gd name="T10" fmla="*/ 132 w 227"/>
                <a:gd name="T11" fmla="*/ 43 h 355"/>
                <a:gd name="T12" fmla="*/ 222 w 227"/>
                <a:gd name="T13" fmla="*/ 262 h 355"/>
                <a:gd name="T14" fmla="*/ 227 w 227"/>
                <a:gd name="T15" fmla="*/ 279 h 355"/>
                <a:gd name="T16" fmla="*/ 227 w 227"/>
                <a:gd name="T17" fmla="*/ 297 h 355"/>
                <a:gd name="T18" fmla="*/ 221 w 227"/>
                <a:gd name="T19" fmla="*/ 313 h 355"/>
                <a:gd name="T20" fmla="*/ 212 w 227"/>
                <a:gd name="T21" fmla="*/ 328 h 355"/>
                <a:gd name="T22" fmla="*/ 200 w 227"/>
                <a:gd name="T23" fmla="*/ 341 h 355"/>
                <a:gd name="T24" fmla="*/ 183 w 227"/>
                <a:gd name="T25" fmla="*/ 350 h 355"/>
                <a:gd name="T26" fmla="*/ 165 w 227"/>
                <a:gd name="T27" fmla="*/ 355 h 355"/>
                <a:gd name="T28" fmla="*/ 147 w 227"/>
                <a:gd name="T29" fmla="*/ 355 h 355"/>
                <a:gd name="T30" fmla="*/ 131 w 227"/>
                <a:gd name="T31" fmla="*/ 350 h 355"/>
                <a:gd name="T32" fmla="*/ 116 w 227"/>
                <a:gd name="T33" fmla="*/ 342 h 355"/>
                <a:gd name="T34" fmla="*/ 104 w 227"/>
                <a:gd name="T35" fmla="*/ 328 h 355"/>
                <a:gd name="T36" fmla="*/ 95 w 227"/>
                <a:gd name="T37" fmla="*/ 311 h 355"/>
                <a:gd name="T38" fmla="*/ 4 w 227"/>
                <a:gd name="T39" fmla="*/ 93 h 355"/>
                <a:gd name="T40" fmla="*/ 0 w 227"/>
                <a:gd name="T41" fmla="*/ 76 h 355"/>
                <a:gd name="T42" fmla="*/ 0 w 227"/>
                <a:gd name="T43" fmla="*/ 58 h 355"/>
                <a:gd name="T44" fmla="*/ 5 w 227"/>
                <a:gd name="T45" fmla="*/ 42 h 355"/>
                <a:gd name="T46" fmla="*/ 15 w 227"/>
                <a:gd name="T47" fmla="*/ 27 h 355"/>
                <a:gd name="T48" fmla="*/ 27 w 227"/>
                <a:gd name="T49" fmla="*/ 14 h 355"/>
                <a:gd name="T50" fmla="*/ 44 w 227"/>
                <a:gd name="T51" fmla="*/ 5 h 355"/>
                <a:gd name="T52" fmla="*/ 61 w 227"/>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7" h="355">
                  <a:moveTo>
                    <a:pt x="61" y="0"/>
                  </a:moveTo>
                  <a:lnTo>
                    <a:pt x="78" y="1"/>
                  </a:lnTo>
                  <a:lnTo>
                    <a:pt x="95" y="6"/>
                  </a:lnTo>
                  <a:lnTo>
                    <a:pt x="110" y="15"/>
                  </a:lnTo>
                  <a:lnTo>
                    <a:pt x="123" y="28"/>
                  </a:lnTo>
                  <a:lnTo>
                    <a:pt x="132" y="43"/>
                  </a:lnTo>
                  <a:lnTo>
                    <a:pt x="222" y="262"/>
                  </a:lnTo>
                  <a:lnTo>
                    <a:pt x="227" y="279"/>
                  </a:lnTo>
                  <a:lnTo>
                    <a:pt x="227" y="297"/>
                  </a:lnTo>
                  <a:lnTo>
                    <a:pt x="221" y="313"/>
                  </a:lnTo>
                  <a:lnTo>
                    <a:pt x="212" y="328"/>
                  </a:lnTo>
                  <a:lnTo>
                    <a:pt x="200" y="341"/>
                  </a:lnTo>
                  <a:lnTo>
                    <a:pt x="183" y="350"/>
                  </a:lnTo>
                  <a:lnTo>
                    <a:pt x="165" y="355"/>
                  </a:lnTo>
                  <a:lnTo>
                    <a:pt x="147" y="355"/>
                  </a:lnTo>
                  <a:lnTo>
                    <a:pt x="131" y="350"/>
                  </a:lnTo>
                  <a:lnTo>
                    <a:pt x="116" y="342"/>
                  </a:lnTo>
                  <a:lnTo>
                    <a:pt x="104" y="328"/>
                  </a:lnTo>
                  <a:lnTo>
                    <a:pt x="95" y="311"/>
                  </a:lnTo>
                  <a:lnTo>
                    <a:pt x="4" y="93"/>
                  </a:lnTo>
                  <a:lnTo>
                    <a:pt x="0" y="76"/>
                  </a:lnTo>
                  <a:lnTo>
                    <a:pt x="0" y="58"/>
                  </a:lnTo>
                  <a:lnTo>
                    <a:pt x="5" y="42"/>
                  </a:lnTo>
                  <a:lnTo>
                    <a:pt x="15" y="27"/>
                  </a:lnTo>
                  <a:lnTo>
                    <a:pt x="27" y="14"/>
                  </a:lnTo>
                  <a:lnTo>
                    <a:pt x="44" y="5"/>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57"/>
            <p:cNvSpPr>
              <a:spLocks/>
            </p:cNvSpPr>
            <p:nvPr/>
          </p:nvSpPr>
          <p:spPr bwMode="auto">
            <a:xfrm>
              <a:off x="1706563" y="5106988"/>
              <a:ext cx="34925" cy="34925"/>
            </a:xfrm>
            <a:custGeom>
              <a:avLst/>
              <a:gdLst>
                <a:gd name="T0" fmla="*/ 69 w 304"/>
                <a:gd name="T1" fmla="*/ 0 h 305"/>
                <a:gd name="T2" fmla="*/ 87 w 304"/>
                <a:gd name="T3" fmla="*/ 3 h 305"/>
                <a:gd name="T4" fmla="*/ 103 w 304"/>
                <a:gd name="T5" fmla="*/ 11 h 305"/>
                <a:gd name="T6" fmla="*/ 118 w 304"/>
                <a:gd name="T7" fmla="*/ 21 h 305"/>
                <a:gd name="T8" fmla="*/ 284 w 304"/>
                <a:gd name="T9" fmla="*/ 188 h 305"/>
                <a:gd name="T10" fmla="*/ 296 w 304"/>
                <a:gd name="T11" fmla="*/ 203 h 305"/>
                <a:gd name="T12" fmla="*/ 302 w 304"/>
                <a:gd name="T13" fmla="*/ 219 h 305"/>
                <a:gd name="T14" fmla="*/ 304 w 304"/>
                <a:gd name="T15" fmla="*/ 236 h 305"/>
                <a:gd name="T16" fmla="*/ 301 w 304"/>
                <a:gd name="T17" fmla="*/ 254 h 305"/>
                <a:gd name="T18" fmla="*/ 294 w 304"/>
                <a:gd name="T19" fmla="*/ 270 h 305"/>
                <a:gd name="T20" fmla="*/ 282 w 304"/>
                <a:gd name="T21" fmla="*/ 285 h 305"/>
                <a:gd name="T22" fmla="*/ 268 w 304"/>
                <a:gd name="T23" fmla="*/ 297 h 305"/>
                <a:gd name="T24" fmla="*/ 251 w 304"/>
                <a:gd name="T25" fmla="*/ 303 h 305"/>
                <a:gd name="T26" fmla="*/ 234 w 304"/>
                <a:gd name="T27" fmla="*/ 305 h 305"/>
                <a:gd name="T28" fmla="*/ 216 w 304"/>
                <a:gd name="T29" fmla="*/ 303 h 305"/>
                <a:gd name="T30" fmla="*/ 200 w 304"/>
                <a:gd name="T31" fmla="*/ 295 h 305"/>
                <a:gd name="T32" fmla="*/ 186 w 304"/>
                <a:gd name="T33" fmla="*/ 283 h 305"/>
                <a:gd name="T34" fmla="*/ 19 w 304"/>
                <a:gd name="T35" fmla="*/ 115 h 305"/>
                <a:gd name="T36" fmla="*/ 8 w 304"/>
                <a:gd name="T37" fmla="*/ 101 h 305"/>
                <a:gd name="T38" fmla="*/ 2 w 304"/>
                <a:gd name="T39" fmla="*/ 85 h 305"/>
                <a:gd name="T40" fmla="*/ 0 w 304"/>
                <a:gd name="T41" fmla="*/ 67 h 305"/>
                <a:gd name="T42" fmla="*/ 3 w 304"/>
                <a:gd name="T43" fmla="*/ 50 h 305"/>
                <a:gd name="T44" fmla="*/ 10 w 304"/>
                <a:gd name="T45" fmla="*/ 33 h 305"/>
                <a:gd name="T46" fmla="*/ 21 w 304"/>
                <a:gd name="T47" fmla="*/ 19 h 305"/>
                <a:gd name="T48" fmla="*/ 35 w 304"/>
                <a:gd name="T49" fmla="*/ 9 h 305"/>
                <a:gd name="T50" fmla="*/ 52 w 304"/>
                <a:gd name="T51" fmla="*/ 2 h 305"/>
                <a:gd name="T52" fmla="*/ 69 w 304"/>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4" h="305">
                  <a:moveTo>
                    <a:pt x="69" y="0"/>
                  </a:moveTo>
                  <a:lnTo>
                    <a:pt x="87" y="3"/>
                  </a:lnTo>
                  <a:lnTo>
                    <a:pt x="103" y="11"/>
                  </a:lnTo>
                  <a:lnTo>
                    <a:pt x="118" y="21"/>
                  </a:lnTo>
                  <a:lnTo>
                    <a:pt x="284" y="188"/>
                  </a:lnTo>
                  <a:lnTo>
                    <a:pt x="296" y="203"/>
                  </a:lnTo>
                  <a:lnTo>
                    <a:pt x="302" y="219"/>
                  </a:lnTo>
                  <a:lnTo>
                    <a:pt x="304" y="236"/>
                  </a:lnTo>
                  <a:lnTo>
                    <a:pt x="301" y="254"/>
                  </a:lnTo>
                  <a:lnTo>
                    <a:pt x="294" y="270"/>
                  </a:lnTo>
                  <a:lnTo>
                    <a:pt x="282" y="285"/>
                  </a:lnTo>
                  <a:lnTo>
                    <a:pt x="268" y="297"/>
                  </a:lnTo>
                  <a:lnTo>
                    <a:pt x="251" y="303"/>
                  </a:lnTo>
                  <a:lnTo>
                    <a:pt x="234" y="305"/>
                  </a:lnTo>
                  <a:lnTo>
                    <a:pt x="216" y="303"/>
                  </a:lnTo>
                  <a:lnTo>
                    <a:pt x="200" y="295"/>
                  </a:lnTo>
                  <a:lnTo>
                    <a:pt x="186" y="283"/>
                  </a:lnTo>
                  <a:lnTo>
                    <a:pt x="19" y="115"/>
                  </a:lnTo>
                  <a:lnTo>
                    <a:pt x="8" y="101"/>
                  </a:lnTo>
                  <a:lnTo>
                    <a:pt x="2" y="85"/>
                  </a:lnTo>
                  <a:lnTo>
                    <a:pt x="0" y="67"/>
                  </a:lnTo>
                  <a:lnTo>
                    <a:pt x="3" y="50"/>
                  </a:lnTo>
                  <a:lnTo>
                    <a:pt x="10" y="33"/>
                  </a:lnTo>
                  <a:lnTo>
                    <a:pt x="21" y="19"/>
                  </a:lnTo>
                  <a:lnTo>
                    <a:pt x="35" y="9"/>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58"/>
            <p:cNvSpPr>
              <a:spLocks/>
            </p:cNvSpPr>
            <p:nvPr/>
          </p:nvSpPr>
          <p:spPr bwMode="auto">
            <a:xfrm>
              <a:off x="1925638" y="5260976"/>
              <a:ext cx="39688" cy="25400"/>
            </a:xfrm>
            <a:custGeom>
              <a:avLst/>
              <a:gdLst>
                <a:gd name="T0" fmla="*/ 60 w 354"/>
                <a:gd name="T1" fmla="*/ 0 h 228"/>
                <a:gd name="T2" fmla="*/ 77 w 354"/>
                <a:gd name="T3" fmla="*/ 0 h 228"/>
                <a:gd name="T4" fmla="*/ 96 w 354"/>
                <a:gd name="T5" fmla="*/ 5 h 228"/>
                <a:gd name="T6" fmla="*/ 314 w 354"/>
                <a:gd name="T7" fmla="*/ 96 h 228"/>
                <a:gd name="T8" fmla="*/ 329 w 354"/>
                <a:gd name="T9" fmla="*/ 104 h 228"/>
                <a:gd name="T10" fmla="*/ 342 w 354"/>
                <a:gd name="T11" fmla="*/ 117 h 228"/>
                <a:gd name="T12" fmla="*/ 350 w 354"/>
                <a:gd name="T13" fmla="*/ 133 h 228"/>
                <a:gd name="T14" fmla="*/ 354 w 354"/>
                <a:gd name="T15" fmla="*/ 150 h 228"/>
                <a:gd name="T16" fmla="*/ 354 w 354"/>
                <a:gd name="T17" fmla="*/ 168 h 228"/>
                <a:gd name="T18" fmla="*/ 349 w 354"/>
                <a:gd name="T19" fmla="*/ 186 h 228"/>
                <a:gd name="T20" fmla="*/ 340 w 354"/>
                <a:gd name="T21" fmla="*/ 203 h 228"/>
                <a:gd name="T22" fmla="*/ 326 w 354"/>
                <a:gd name="T23" fmla="*/ 215 h 228"/>
                <a:gd name="T24" fmla="*/ 312 w 354"/>
                <a:gd name="T25" fmla="*/ 224 h 228"/>
                <a:gd name="T26" fmla="*/ 294 w 354"/>
                <a:gd name="T27" fmla="*/ 228 h 228"/>
                <a:gd name="T28" fmla="*/ 277 w 354"/>
                <a:gd name="T29" fmla="*/ 227 h 228"/>
                <a:gd name="T30" fmla="*/ 258 w 354"/>
                <a:gd name="T31" fmla="*/ 221 h 228"/>
                <a:gd name="T32" fmla="*/ 40 w 354"/>
                <a:gd name="T33" fmla="*/ 131 h 228"/>
                <a:gd name="T34" fmla="*/ 25 w 354"/>
                <a:gd name="T35" fmla="*/ 121 h 228"/>
                <a:gd name="T36" fmla="*/ 12 w 354"/>
                <a:gd name="T37" fmla="*/ 108 h 228"/>
                <a:gd name="T38" fmla="*/ 4 w 354"/>
                <a:gd name="T39" fmla="*/ 93 h 228"/>
                <a:gd name="T40" fmla="*/ 0 w 354"/>
                <a:gd name="T41" fmla="*/ 75 h 228"/>
                <a:gd name="T42" fmla="*/ 0 w 354"/>
                <a:gd name="T43" fmla="*/ 58 h 228"/>
                <a:gd name="T44" fmla="*/ 5 w 354"/>
                <a:gd name="T45" fmla="*/ 40 h 228"/>
                <a:gd name="T46" fmla="*/ 15 w 354"/>
                <a:gd name="T47" fmla="*/ 25 h 228"/>
                <a:gd name="T48" fmla="*/ 27 w 354"/>
                <a:gd name="T49" fmla="*/ 13 h 228"/>
                <a:gd name="T50" fmla="*/ 42 w 354"/>
                <a:gd name="T51" fmla="*/ 4 h 228"/>
                <a:gd name="T52" fmla="*/ 60 w 354"/>
                <a:gd name="T5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4" h="228">
                  <a:moveTo>
                    <a:pt x="60" y="0"/>
                  </a:moveTo>
                  <a:lnTo>
                    <a:pt x="77" y="0"/>
                  </a:lnTo>
                  <a:lnTo>
                    <a:pt x="96" y="5"/>
                  </a:lnTo>
                  <a:lnTo>
                    <a:pt x="314" y="96"/>
                  </a:lnTo>
                  <a:lnTo>
                    <a:pt x="329" y="104"/>
                  </a:lnTo>
                  <a:lnTo>
                    <a:pt x="342" y="117"/>
                  </a:lnTo>
                  <a:lnTo>
                    <a:pt x="350" y="133"/>
                  </a:lnTo>
                  <a:lnTo>
                    <a:pt x="354" y="150"/>
                  </a:lnTo>
                  <a:lnTo>
                    <a:pt x="354" y="168"/>
                  </a:lnTo>
                  <a:lnTo>
                    <a:pt x="349" y="186"/>
                  </a:lnTo>
                  <a:lnTo>
                    <a:pt x="340" y="203"/>
                  </a:lnTo>
                  <a:lnTo>
                    <a:pt x="326" y="215"/>
                  </a:lnTo>
                  <a:lnTo>
                    <a:pt x="312" y="224"/>
                  </a:lnTo>
                  <a:lnTo>
                    <a:pt x="294" y="228"/>
                  </a:lnTo>
                  <a:lnTo>
                    <a:pt x="277" y="227"/>
                  </a:lnTo>
                  <a:lnTo>
                    <a:pt x="258" y="221"/>
                  </a:lnTo>
                  <a:lnTo>
                    <a:pt x="40" y="131"/>
                  </a:lnTo>
                  <a:lnTo>
                    <a:pt x="25" y="121"/>
                  </a:lnTo>
                  <a:lnTo>
                    <a:pt x="12" y="108"/>
                  </a:lnTo>
                  <a:lnTo>
                    <a:pt x="4" y="93"/>
                  </a:lnTo>
                  <a:lnTo>
                    <a:pt x="0" y="75"/>
                  </a:lnTo>
                  <a:lnTo>
                    <a:pt x="0" y="58"/>
                  </a:lnTo>
                  <a:lnTo>
                    <a:pt x="5" y="40"/>
                  </a:lnTo>
                  <a:lnTo>
                    <a:pt x="15" y="25"/>
                  </a:lnTo>
                  <a:lnTo>
                    <a:pt x="27" y="13"/>
                  </a:lnTo>
                  <a:lnTo>
                    <a:pt x="42" y="4"/>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59"/>
            <p:cNvSpPr>
              <a:spLocks/>
            </p:cNvSpPr>
            <p:nvPr/>
          </p:nvSpPr>
          <p:spPr bwMode="auto">
            <a:xfrm>
              <a:off x="1674813" y="5156201"/>
              <a:ext cx="39688" cy="25400"/>
            </a:xfrm>
            <a:custGeom>
              <a:avLst/>
              <a:gdLst>
                <a:gd name="T0" fmla="*/ 59 w 354"/>
                <a:gd name="T1" fmla="*/ 0 h 226"/>
                <a:gd name="T2" fmla="*/ 78 w 354"/>
                <a:gd name="T3" fmla="*/ 0 h 226"/>
                <a:gd name="T4" fmla="*/ 95 w 354"/>
                <a:gd name="T5" fmla="*/ 4 h 226"/>
                <a:gd name="T6" fmla="*/ 314 w 354"/>
                <a:gd name="T7" fmla="*/ 94 h 226"/>
                <a:gd name="T8" fmla="*/ 330 w 354"/>
                <a:gd name="T9" fmla="*/ 103 h 226"/>
                <a:gd name="T10" fmla="*/ 342 w 354"/>
                <a:gd name="T11" fmla="*/ 116 h 226"/>
                <a:gd name="T12" fmla="*/ 350 w 354"/>
                <a:gd name="T13" fmla="*/ 132 h 226"/>
                <a:gd name="T14" fmla="*/ 354 w 354"/>
                <a:gd name="T15" fmla="*/ 148 h 226"/>
                <a:gd name="T16" fmla="*/ 354 w 354"/>
                <a:gd name="T17" fmla="*/ 167 h 226"/>
                <a:gd name="T18" fmla="*/ 349 w 354"/>
                <a:gd name="T19" fmla="*/ 184 h 226"/>
                <a:gd name="T20" fmla="*/ 340 w 354"/>
                <a:gd name="T21" fmla="*/ 201 h 226"/>
                <a:gd name="T22" fmla="*/ 327 w 354"/>
                <a:gd name="T23" fmla="*/ 214 h 226"/>
                <a:gd name="T24" fmla="*/ 312 w 354"/>
                <a:gd name="T25" fmla="*/ 222 h 226"/>
                <a:gd name="T26" fmla="*/ 295 w 354"/>
                <a:gd name="T27" fmla="*/ 226 h 226"/>
                <a:gd name="T28" fmla="*/ 277 w 354"/>
                <a:gd name="T29" fmla="*/ 225 h 226"/>
                <a:gd name="T30" fmla="*/ 259 w 354"/>
                <a:gd name="T31" fmla="*/ 219 h 226"/>
                <a:gd name="T32" fmla="*/ 41 w 354"/>
                <a:gd name="T33" fmla="*/ 129 h 226"/>
                <a:gd name="T34" fmla="*/ 24 w 354"/>
                <a:gd name="T35" fmla="*/ 120 h 226"/>
                <a:gd name="T36" fmla="*/ 13 w 354"/>
                <a:gd name="T37" fmla="*/ 107 h 226"/>
                <a:gd name="T38" fmla="*/ 4 w 354"/>
                <a:gd name="T39" fmla="*/ 92 h 226"/>
                <a:gd name="T40" fmla="*/ 0 w 354"/>
                <a:gd name="T41" fmla="*/ 74 h 226"/>
                <a:gd name="T42" fmla="*/ 0 w 354"/>
                <a:gd name="T43" fmla="*/ 57 h 226"/>
                <a:gd name="T44" fmla="*/ 5 w 354"/>
                <a:gd name="T45" fmla="*/ 40 h 226"/>
                <a:gd name="T46" fmla="*/ 14 w 354"/>
                <a:gd name="T47" fmla="*/ 24 h 226"/>
                <a:gd name="T48" fmla="*/ 27 w 354"/>
                <a:gd name="T49" fmla="*/ 12 h 226"/>
                <a:gd name="T50" fmla="*/ 43 w 354"/>
                <a:gd name="T51" fmla="*/ 4 h 226"/>
                <a:gd name="T52" fmla="*/ 59 w 354"/>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4" h="226">
                  <a:moveTo>
                    <a:pt x="59" y="0"/>
                  </a:moveTo>
                  <a:lnTo>
                    <a:pt x="78" y="0"/>
                  </a:lnTo>
                  <a:lnTo>
                    <a:pt x="95" y="4"/>
                  </a:lnTo>
                  <a:lnTo>
                    <a:pt x="314" y="94"/>
                  </a:lnTo>
                  <a:lnTo>
                    <a:pt x="330" y="103"/>
                  </a:lnTo>
                  <a:lnTo>
                    <a:pt x="342" y="116"/>
                  </a:lnTo>
                  <a:lnTo>
                    <a:pt x="350" y="132"/>
                  </a:lnTo>
                  <a:lnTo>
                    <a:pt x="354" y="148"/>
                  </a:lnTo>
                  <a:lnTo>
                    <a:pt x="354" y="167"/>
                  </a:lnTo>
                  <a:lnTo>
                    <a:pt x="349" y="184"/>
                  </a:lnTo>
                  <a:lnTo>
                    <a:pt x="340" y="201"/>
                  </a:lnTo>
                  <a:lnTo>
                    <a:pt x="327" y="214"/>
                  </a:lnTo>
                  <a:lnTo>
                    <a:pt x="312" y="222"/>
                  </a:lnTo>
                  <a:lnTo>
                    <a:pt x="295" y="226"/>
                  </a:lnTo>
                  <a:lnTo>
                    <a:pt x="277" y="225"/>
                  </a:lnTo>
                  <a:lnTo>
                    <a:pt x="259" y="219"/>
                  </a:lnTo>
                  <a:lnTo>
                    <a:pt x="41" y="129"/>
                  </a:lnTo>
                  <a:lnTo>
                    <a:pt x="24" y="120"/>
                  </a:lnTo>
                  <a:lnTo>
                    <a:pt x="13" y="107"/>
                  </a:lnTo>
                  <a:lnTo>
                    <a:pt x="4" y="92"/>
                  </a:lnTo>
                  <a:lnTo>
                    <a:pt x="0" y="74"/>
                  </a:lnTo>
                  <a:lnTo>
                    <a:pt x="0" y="57"/>
                  </a:lnTo>
                  <a:lnTo>
                    <a:pt x="5" y="40"/>
                  </a:lnTo>
                  <a:lnTo>
                    <a:pt x="14" y="24"/>
                  </a:lnTo>
                  <a:lnTo>
                    <a:pt x="27" y="12"/>
                  </a:lnTo>
                  <a:lnTo>
                    <a:pt x="43" y="4"/>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60"/>
            <p:cNvSpPr>
              <a:spLocks/>
            </p:cNvSpPr>
            <p:nvPr/>
          </p:nvSpPr>
          <p:spPr bwMode="auto">
            <a:xfrm>
              <a:off x="1749425" y="5373688"/>
              <a:ext cx="139700" cy="71438"/>
            </a:xfrm>
            <a:custGeom>
              <a:avLst/>
              <a:gdLst>
                <a:gd name="T0" fmla="*/ 161 w 1229"/>
                <a:gd name="T1" fmla="*/ 0 h 638"/>
                <a:gd name="T2" fmla="*/ 1071 w 1229"/>
                <a:gd name="T3" fmla="*/ 3 h 638"/>
                <a:gd name="T4" fmla="*/ 1071 w 1229"/>
                <a:gd name="T5" fmla="*/ 204 h 638"/>
                <a:gd name="T6" fmla="*/ 1162 w 1229"/>
                <a:gd name="T7" fmla="*/ 204 h 638"/>
                <a:gd name="T8" fmla="*/ 1180 w 1229"/>
                <a:gd name="T9" fmla="*/ 206 h 638"/>
                <a:gd name="T10" fmla="*/ 1196 w 1229"/>
                <a:gd name="T11" fmla="*/ 213 h 638"/>
                <a:gd name="T12" fmla="*/ 1210 w 1229"/>
                <a:gd name="T13" fmla="*/ 223 h 638"/>
                <a:gd name="T14" fmla="*/ 1220 w 1229"/>
                <a:gd name="T15" fmla="*/ 237 h 638"/>
                <a:gd name="T16" fmla="*/ 1227 w 1229"/>
                <a:gd name="T17" fmla="*/ 254 h 638"/>
                <a:gd name="T18" fmla="*/ 1229 w 1229"/>
                <a:gd name="T19" fmla="*/ 273 h 638"/>
                <a:gd name="T20" fmla="*/ 1226 w 1229"/>
                <a:gd name="T21" fmla="*/ 291 h 638"/>
                <a:gd name="T22" fmla="*/ 1219 w 1229"/>
                <a:gd name="T23" fmla="*/ 307 h 638"/>
                <a:gd name="T24" fmla="*/ 1209 w 1229"/>
                <a:gd name="T25" fmla="*/ 321 h 638"/>
                <a:gd name="T26" fmla="*/ 1194 w 1229"/>
                <a:gd name="T27" fmla="*/ 331 h 638"/>
                <a:gd name="T28" fmla="*/ 1178 w 1229"/>
                <a:gd name="T29" fmla="*/ 338 h 638"/>
                <a:gd name="T30" fmla="*/ 1159 w 1229"/>
                <a:gd name="T31" fmla="*/ 340 h 638"/>
                <a:gd name="T32" fmla="*/ 1066 w 1229"/>
                <a:gd name="T33" fmla="*/ 340 h 638"/>
                <a:gd name="T34" fmla="*/ 1055 w 1229"/>
                <a:gd name="T35" fmla="*/ 385 h 638"/>
                <a:gd name="T36" fmla="*/ 1040 w 1229"/>
                <a:gd name="T37" fmla="*/ 427 h 638"/>
                <a:gd name="T38" fmla="*/ 1018 w 1229"/>
                <a:gd name="T39" fmla="*/ 467 h 638"/>
                <a:gd name="T40" fmla="*/ 994 w 1229"/>
                <a:gd name="T41" fmla="*/ 504 h 638"/>
                <a:gd name="T42" fmla="*/ 964 w 1229"/>
                <a:gd name="T43" fmla="*/ 537 h 638"/>
                <a:gd name="T44" fmla="*/ 930 w 1229"/>
                <a:gd name="T45" fmla="*/ 566 h 638"/>
                <a:gd name="T46" fmla="*/ 893 w 1229"/>
                <a:gd name="T47" fmla="*/ 591 h 638"/>
                <a:gd name="T48" fmla="*/ 853 w 1229"/>
                <a:gd name="T49" fmla="*/ 610 h 638"/>
                <a:gd name="T50" fmla="*/ 810 w 1229"/>
                <a:gd name="T51" fmla="*/ 625 h 638"/>
                <a:gd name="T52" fmla="*/ 764 w 1229"/>
                <a:gd name="T53" fmla="*/ 635 h 638"/>
                <a:gd name="T54" fmla="*/ 717 w 1229"/>
                <a:gd name="T55" fmla="*/ 638 h 638"/>
                <a:gd name="T56" fmla="*/ 507 w 1229"/>
                <a:gd name="T57" fmla="*/ 638 h 638"/>
                <a:gd name="T58" fmla="*/ 460 w 1229"/>
                <a:gd name="T59" fmla="*/ 635 h 638"/>
                <a:gd name="T60" fmla="*/ 415 w 1229"/>
                <a:gd name="T61" fmla="*/ 624 h 638"/>
                <a:gd name="T62" fmla="*/ 371 w 1229"/>
                <a:gd name="T63" fmla="*/ 610 h 638"/>
                <a:gd name="T64" fmla="*/ 331 w 1229"/>
                <a:gd name="T65" fmla="*/ 590 h 638"/>
                <a:gd name="T66" fmla="*/ 294 w 1229"/>
                <a:gd name="T67" fmla="*/ 565 h 638"/>
                <a:gd name="T68" fmla="*/ 260 w 1229"/>
                <a:gd name="T69" fmla="*/ 535 h 638"/>
                <a:gd name="T70" fmla="*/ 232 w 1229"/>
                <a:gd name="T71" fmla="*/ 502 h 638"/>
                <a:gd name="T72" fmla="*/ 206 w 1229"/>
                <a:gd name="T73" fmla="*/ 465 h 638"/>
                <a:gd name="T74" fmla="*/ 185 w 1229"/>
                <a:gd name="T75" fmla="*/ 425 h 638"/>
                <a:gd name="T76" fmla="*/ 171 w 1229"/>
                <a:gd name="T77" fmla="*/ 382 h 638"/>
                <a:gd name="T78" fmla="*/ 161 w 1229"/>
                <a:gd name="T79" fmla="*/ 337 h 638"/>
                <a:gd name="T80" fmla="*/ 67 w 1229"/>
                <a:gd name="T81" fmla="*/ 337 h 638"/>
                <a:gd name="T82" fmla="*/ 50 w 1229"/>
                <a:gd name="T83" fmla="*/ 335 h 638"/>
                <a:gd name="T84" fmla="*/ 33 w 1229"/>
                <a:gd name="T85" fmla="*/ 328 h 638"/>
                <a:gd name="T86" fmla="*/ 20 w 1229"/>
                <a:gd name="T87" fmla="*/ 316 h 638"/>
                <a:gd name="T88" fmla="*/ 9 w 1229"/>
                <a:gd name="T89" fmla="*/ 302 h 638"/>
                <a:gd name="T90" fmla="*/ 2 w 1229"/>
                <a:gd name="T91" fmla="*/ 286 h 638"/>
                <a:gd name="T92" fmla="*/ 0 w 1229"/>
                <a:gd name="T93" fmla="*/ 268 h 638"/>
                <a:gd name="T94" fmla="*/ 2 w 1229"/>
                <a:gd name="T95" fmla="*/ 250 h 638"/>
                <a:gd name="T96" fmla="*/ 9 w 1229"/>
                <a:gd name="T97" fmla="*/ 234 h 638"/>
                <a:gd name="T98" fmla="*/ 21 w 1229"/>
                <a:gd name="T99" fmla="*/ 220 h 638"/>
                <a:gd name="T100" fmla="*/ 35 w 1229"/>
                <a:gd name="T101" fmla="*/ 210 h 638"/>
                <a:gd name="T102" fmla="*/ 52 w 1229"/>
                <a:gd name="T103" fmla="*/ 204 h 638"/>
                <a:gd name="T104" fmla="*/ 70 w 1229"/>
                <a:gd name="T105" fmla="*/ 200 h 638"/>
                <a:gd name="T106" fmla="*/ 161 w 1229"/>
                <a:gd name="T107" fmla="*/ 200 h 638"/>
                <a:gd name="T108" fmla="*/ 161 w 1229"/>
                <a:gd name="T10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9" h="638">
                  <a:moveTo>
                    <a:pt x="161" y="0"/>
                  </a:moveTo>
                  <a:lnTo>
                    <a:pt x="1071" y="3"/>
                  </a:lnTo>
                  <a:lnTo>
                    <a:pt x="1071" y="204"/>
                  </a:lnTo>
                  <a:lnTo>
                    <a:pt x="1162" y="204"/>
                  </a:lnTo>
                  <a:lnTo>
                    <a:pt x="1180" y="206"/>
                  </a:lnTo>
                  <a:lnTo>
                    <a:pt x="1196" y="213"/>
                  </a:lnTo>
                  <a:lnTo>
                    <a:pt x="1210" y="223"/>
                  </a:lnTo>
                  <a:lnTo>
                    <a:pt x="1220" y="237"/>
                  </a:lnTo>
                  <a:lnTo>
                    <a:pt x="1227" y="254"/>
                  </a:lnTo>
                  <a:lnTo>
                    <a:pt x="1229" y="273"/>
                  </a:lnTo>
                  <a:lnTo>
                    <a:pt x="1226" y="291"/>
                  </a:lnTo>
                  <a:lnTo>
                    <a:pt x="1219" y="307"/>
                  </a:lnTo>
                  <a:lnTo>
                    <a:pt x="1209" y="321"/>
                  </a:lnTo>
                  <a:lnTo>
                    <a:pt x="1194" y="331"/>
                  </a:lnTo>
                  <a:lnTo>
                    <a:pt x="1178" y="338"/>
                  </a:lnTo>
                  <a:lnTo>
                    <a:pt x="1159" y="340"/>
                  </a:lnTo>
                  <a:lnTo>
                    <a:pt x="1066" y="340"/>
                  </a:lnTo>
                  <a:lnTo>
                    <a:pt x="1055" y="385"/>
                  </a:lnTo>
                  <a:lnTo>
                    <a:pt x="1040" y="427"/>
                  </a:lnTo>
                  <a:lnTo>
                    <a:pt x="1018" y="467"/>
                  </a:lnTo>
                  <a:lnTo>
                    <a:pt x="994" y="504"/>
                  </a:lnTo>
                  <a:lnTo>
                    <a:pt x="964" y="537"/>
                  </a:lnTo>
                  <a:lnTo>
                    <a:pt x="930" y="566"/>
                  </a:lnTo>
                  <a:lnTo>
                    <a:pt x="893" y="591"/>
                  </a:lnTo>
                  <a:lnTo>
                    <a:pt x="853" y="610"/>
                  </a:lnTo>
                  <a:lnTo>
                    <a:pt x="810" y="625"/>
                  </a:lnTo>
                  <a:lnTo>
                    <a:pt x="764" y="635"/>
                  </a:lnTo>
                  <a:lnTo>
                    <a:pt x="717" y="638"/>
                  </a:lnTo>
                  <a:lnTo>
                    <a:pt x="507" y="638"/>
                  </a:lnTo>
                  <a:lnTo>
                    <a:pt x="460" y="635"/>
                  </a:lnTo>
                  <a:lnTo>
                    <a:pt x="415" y="624"/>
                  </a:lnTo>
                  <a:lnTo>
                    <a:pt x="371" y="610"/>
                  </a:lnTo>
                  <a:lnTo>
                    <a:pt x="331" y="590"/>
                  </a:lnTo>
                  <a:lnTo>
                    <a:pt x="294" y="565"/>
                  </a:lnTo>
                  <a:lnTo>
                    <a:pt x="260" y="535"/>
                  </a:lnTo>
                  <a:lnTo>
                    <a:pt x="232" y="502"/>
                  </a:lnTo>
                  <a:lnTo>
                    <a:pt x="206" y="465"/>
                  </a:lnTo>
                  <a:lnTo>
                    <a:pt x="185" y="425"/>
                  </a:lnTo>
                  <a:lnTo>
                    <a:pt x="171" y="382"/>
                  </a:lnTo>
                  <a:lnTo>
                    <a:pt x="161" y="337"/>
                  </a:lnTo>
                  <a:lnTo>
                    <a:pt x="67" y="337"/>
                  </a:lnTo>
                  <a:lnTo>
                    <a:pt x="50" y="335"/>
                  </a:lnTo>
                  <a:lnTo>
                    <a:pt x="33" y="328"/>
                  </a:lnTo>
                  <a:lnTo>
                    <a:pt x="20" y="316"/>
                  </a:lnTo>
                  <a:lnTo>
                    <a:pt x="9" y="302"/>
                  </a:lnTo>
                  <a:lnTo>
                    <a:pt x="2" y="286"/>
                  </a:lnTo>
                  <a:lnTo>
                    <a:pt x="0" y="268"/>
                  </a:lnTo>
                  <a:lnTo>
                    <a:pt x="2" y="250"/>
                  </a:lnTo>
                  <a:lnTo>
                    <a:pt x="9" y="234"/>
                  </a:lnTo>
                  <a:lnTo>
                    <a:pt x="21" y="220"/>
                  </a:lnTo>
                  <a:lnTo>
                    <a:pt x="35" y="210"/>
                  </a:lnTo>
                  <a:lnTo>
                    <a:pt x="52" y="204"/>
                  </a:lnTo>
                  <a:lnTo>
                    <a:pt x="70" y="200"/>
                  </a:lnTo>
                  <a:lnTo>
                    <a:pt x="161" y="200"/>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61"/>
            <p:cNvSpPr>
              <a:spLocks noEditPoints="1"/>
            </p:cNvSpPr>
            <p:nvPr/>
          </p:nvSpPr>
          <p:spPr bwMode="auto">
            <a:xfrm>
              <a:off x="1720850" y="5119688"/>
              <a:ext cx="200025" cy="238125"/>
            </a:xfrm>
            <a:custGeom>
              <a:avLst/>
              <a:gdLst>
                <a:gd name="T0" fmla="*/ 816 w 1764"/>
                <a:gd name="T1" fmla="*/ 1355 h 2100"/>
                <a:gd name="T2" fmla="*/ 733 w 1764"/>
                <a:gd name="T3" fmla="*/ 1412 h 2100"/>
                <a:gd name="T4" fmla="*/ 690 w 1764"/>
                <a:gd name="T5" fmla="*/ 1502 h 2100"/>
                <a:gd name="T6" fmla="*/ 699 w 1764"/>
                <a:gd name="T7" fmla="*/ 1605 h 2100"/>
                <a:gd name="T8" fmla="*/ 756 w 1764"/>
                <a:gd name="T9" fmla="*/ 1686 h 2100"/>
                <a:gd name="T10" fmla="*/ 846 w 1764"/>
                <a:gd name="T11" fmla="*/ 1729 h 2100"/>
                <a:gd name="T12" fmla="*/ 948 w 1764"/>
                <a:gd name="T13" fmla="*/ 1721 h 2100"/>
                <a:gd name="T14" fmla="*/ 1030 w 1764"/>
                <a:gd name="T15" fmla="*/ 1664 h 2100"/>
                <a:gd name="T16" fmla="*/ 1073 w 1764"/>
                <a:gd name="T17" fmla="*/ 1574 h 2100"/>
                <a:gd name="T18" fmla="*/ 1066 w 1764"/>
                <a:gd name="T19" fmla="*/ 1471 h 2100"/>
                <a:gd name="T20" fmla="*/ 1008 w 1764"/>
                <a:gd name="T21" fmla="*/ 1390 h 2100"/>
                <a:gd name="T22" fmla="*/ 918 w 1764"/>
                <a:gd name="T23" fmla="*/ 1347 h 2100"/>
                <a:gd name="T24" fmla="*/ 863 w 1764"/>
                <a:gd name="T25" fmla="*/ 309 h 2100"/>
                <a:gd name="T26" fmla="*/ 804 w 1764"/>
                <a:gd name="T27" fmla="*/ 315 h 2100"/>
                <a:gd name="T28" fmla="*/ 753 w 1764"/>
                <a:gd name="T29" fmla="*/ 339 h 2100"/>
                <a:gd name="T30" fmla="*/ 713 w 1764"/>
                <a:gd name="T31" fmla="*/ 387 h 2100"/>
                <a:gd name="T32" fmla="*/ 686 w 1764"/>
                <a:gd name="T33" fmla="*/ 470 h 2100"/>
                <a:gd name="T34" fmla="*/ 677 w 1764"/>
                <a:gd name="T35" fmla="*/ 599 h 2100"/>
                <a:gd name="T36" fmla="*/ 684 w 1764"/>
                <a:gd name="T37" fmla="*/ 744 h 2100"/>
                <a:gd name="T38" fmla="*/ 704 w 1764"/>
                <a:gd name="T39" fmla="*/ 899 h 2100"/>
                <a:gd name="T40" fmla="*/ 736 w 1764"/>
                <a:gd name="T41" fmla="*/ 1045 h 2100"/>
                <a:gd name="T42" fmla="*/ 778 w 1764"/>
                <a:gd name="T43" fmla="*/ 1171 h 2100"/>
                <a:gd name="T44" fmla="*/ 827 w 1764"/>
                <a:gd name="T45" fmla="*/ 1258 h 2100"/>
                <a:gd name="T46" fmla="*/ 880 w 1764"/>
                <a:gd name="T47" fmla="*/ 1290 h 2100"/>
                <a:gd name="T48" fmla="*/ 936 w 1764"/>
                <a:gd name="T49" fmla="*/ 1258 h 2100"/>
                <a:gd name="T50" fmla="*/ 986 w 1764"/>
                <a:gd name="T51" fmla="*/ 1171 h 2100"/>
                <a:gd name="T52" fmla="*/ 1028 w 1764"/>
                <a:gd name="T53" fmla="*/ 1046 h 2100"/>
                <a:gd name="T54" fmla="*/ 1060 w 1764"/>
                <a:gd name="T55" fmla="*/ 899 h 2100"/>
                <a:gd name="T56" fmla="*/ 1081 w 1764"/>
                <a:gd name="T57" fmla="*/ 746 h 2100"/>
                <a:gd name="T58" fmla="*/ 1087 w 1764"/>
                <a:gd name="T59" fmla="*/ 601 h 2100"/>
                <a:gd name="T60" fmla="*/ 1080 w 1764"/>
                <a:gd name="T61" fmla="*/ 479 h 2100"/>
                <a:gd name="T62" fmla="*/ 1057 w 1764"/>
                <a:gd name="T63" fmla="*/ 396 h 2100"/>
                <a:gd name="T64" fmla="*/ 1022 w 1764"/>
                <a:gd name="T65" fmla="*/ 345 h 2100"/>
                <a:gd name="T66" fmla="*/ 976 w 1764"/>
                <a:gd name="T67" fmla="*/ 319 h 2100"/>
                <a:gd name="T68" fmla="*/ 923 w 1764"/>
                <a:gd name="T69" fmla="*/ 309 h 2100"/>
                <a:gd name="T70" fmla="*/ 906 w 1764"/>
                <a:gd name="T71" fmla="*/ 0 h 2100"/>
                <a:gd name="T72" fmla="*/ 1124 w 1764"/>
                <a:gd name="T73" fmla="*/ 33 h 2100"/>
                <a:gd name="T74" fmla="*/ 1321 w 1764"/>
                <a:gd name="T75" fmla="*/ 116 h 2100"/>
                <a:gd name="T76" fmla="*/ 1490 w 1764"/>
                <a:gd name="T77" fmla="*/ 242 h 2100"/>
                <a:gd name="T78" fmla="*/ 1624 w 1764"/>
                <a:gd name="T79" fmla="*/ 405 h 2100"/>
                <a:gd name="T80" fmla="*/ 1717 w 1764"/>
                <a:gd name="T81" fmla="*/ 596 h 2100"/>
                <a:gd name="T82" fmla="*/ 1761 w 1764"/>
                <a:gd name="T83" fmla="*/ 810 h 2100"/>
                <a:gd name="T84" fmla="*/ 1753 w 1764"/>
                <a:gd name="T85" fmla="*/ 1022 h 2100"/>
                <a:gd name="T86" fmla="*/ 1699 w 1764"/>
                <a:gd name="T87" fmla="*/ 1215 h 2100"/>
                <a:gd name="T88" fmla="*/ 1604 w 1764"/>
                <a:gd name="T89" fmla="*/ 1386 h 2100"/>
                <a:gd name="T90" fmla="*/ 1469 w 1764"/>
                <a:gd name="T91" fmla="*/ 1571 h 2100"/>
                <a:gd name="T92" fmla="*/ 1356 w 1764"/>
                <a:gd name="T93" fmla="*/ 1788 h 2100"/>
                <a:gd name="T94" fmla="*/ 1278 w 1764"/>
                <a:gd name="T95" fmla="*/ 2020 h 2100"/>
                <a:gd name="T96" fmla="*/ 473 w 1764"/>
                <a:gd name="T97" fmla="*/ 2005 h 2100"/>
                <a:gd name="T98" fmla="*/ 378 w 1764"/>
                <a:gd name="T99" fmla="*/ 1739 h 2100"/>
                <a:gd name="T100" fmla="*/ 239 w 1764"/>
                <a:gd name="T101" fmla="*/ 1493 h 2100"/>
                <a:gd name="T102" fmla="*/ 110 w 1764"/>
                <a:gd name="T103" fmla="*/ 1307 h 2100"/>
                <a:gd name="T104" fmla="*/ 34 w 1764"/>
                <a:gd name="T105" fmla="*/ 1124 h 2100"/>
                <a:gd name="T106" fmla="*/ 1 w 1764"/>
                <a:gd name="T107" fmla="*/ 923 h 2100"/>
                <a:gd name="T108" fmla="*/ 17 w 1764"/>
                <a:gd name="T109" fmla="*/ 706 h 2100"/>
                <a:gd name="T110" fmla="*/ 87 w 1764"/>
                <a:gd name="T111" fmla="*/ 500 h 2100"/>
                <a:gd name="T112" fmla="*/ 204 w 1764"/>
                <a:gd name="T113" fmla="*/ 321 h 2100"/>
                <a:gd name="T114" fmla="*/ 358 w 1764"/>
                <a:gd name="T115" fmla="*/ 174 h 2100"/>
                <a:gd name="T116" fmla="*/ 545 w 1764"/>
                <a:gd name="T117" fmla="*/ 67 h 2100"/>
                <a:gd name="T118" fmla="*/ 755 w 1764"/>
                <a:gd name="T119" fmla="*/ 8 h 2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4" h="2100">
                  <a:moveTo>
                    <a:pt x="883" y="1344"/>
                  </a:moveTo>
                  <a:lnTo>
                    <a:pt x="848" y="1347"/>
                  </a:lnTo>
                  <a:lnTo>
                    <a:pt x="816" y="1355"/>
                  </a:lnTo>
                  <a:lnTo>
                    <a:pt x="785" y="1370"/>
                  </a:lnTo>
                  <a:lnTo>
                    <a:pt x="757" y="1389"/>
                  </a:lnTo>
                  <a:lnTo>
                    <a:pt x="733" y="1412"/>
                  </a:lnTo>
                  <a:lnTo>
                    <a:pt x="715" y="1440"/>
                  </a:lnTo>
                  <a:lnTo>
                    <a:pt x="699" y="1469"/>
                  </a:lnTo>
                  <a:lnTo>
                    <a:pt x="690" y="1502"/>
                  </a:lnTo>
                  <a:lnTo>
                    <a:pt x="687" y="1537"/>
                  </a:lnTo>
                  <a:lnTo>
                    <a:pt x="690" y="1572"/>
                  </a:lnTo>
                  <a:lnTo>
                    <a:pt x="699" y="1605"/>
                  </a:lnTo>
                  <a:lnTo>
                    <a:pt x="714" y="1636"/>
                  </a:lnTo>
                  <a:lnTo>
                    <a:pt x="733" y="1662"/>
                  </a:lnTo>
                  <a:lnTo>
                    <a:pt x="756" y="1686"/>
                  </a:lnTo>
                  <a:lnTo>
                    <a:pt x="783" y="1705"/>
                  </a:lnTo>
                  <a:lnTo>
                    <a:pt x="814" y="1721"/>
                  </a:lnTo>
                  <a:lnTo>
                    <a:pt x="846" y="1729"/>
                  </a:lnTo>
                  <a:lnTo>
                    <a:pt x="880" y="1733"/>
                  </a:lnTo>
                  <a:lnTo>
                    <a:pt x="915" y="1730"/>
                  </a:lnTo>
                  <a:lnTo>
                    <a:pt x="948" y="1721"/>
                  </a:lnTo>
                  <a:lnTo>
                    <a:pt x="979" y="1707"/>
                  </a:lnTo>
                  <a:lnTo>
                    <a:pt x="1006" y="1687"/>
                  </a:lnTo>
                  <a:lnTo>
                    <a:pt x="1030" y="1664"/>
                  </a:lnTo>
                  <a:lnTo>
                    <a:pt x="1049" y="1637"/>
                  </a:lnTo>
                  <a:lnTo>
                    <a:pt x="1063" y="1607"/>
                  </a:lnTo>
                  <a:lnTo>
                    <a:pt x="1073" y="1574"/>
                  </a:lnTo>
                  <a:lnTo>
                    <a:pt x="1077" y="1539"/>
                  </a:lnTo>
                  <a:lnTo>
                    <a:pt x="1074" y="1504"/>
                  </a:lnTo>
                  <a:lnTo>
                    <a:pt x="1066" y="1471"/>
                  </a:lnTo>
                  <a:lnTo>
                    <a:pt x="1051" y="1441"/>
                  </a:lnTo>
                  <a:lnTo>
                    <a:pt x="1032" y="1414"/>
                  </a:lnTo>
                  <a:lnTo>
                    <a:pt x="1008" y="1390"/>
                  </a:lnTo>
                  <a:lnTo>
                    <a:pt x="981" y="1371"/>
                  </a:lnTo>
                  <a:lnTo>
                    <a:pt x="951" y="1356"/>
                  </a:lnTo>
                  <a:lnTo>
                    <a:pt x="918" y="1347"/>
                  </a:lnTo>
                  <a:lnTo>
                    <a:pt x="883" y="1344"/>
                  </a:lnTo>
                  <a:close/>
                  <a:moveTo>
                    <a:pt x="883" y="308"/>
                  </a:moveTo>
                  <a:lnTo>
                    <a:pt x="863" y="309"/>
                  </a:lnTo>
                  <a:lnTo>
                    <a:pt x="842" y="310"/>
                  </a:lnTo>
                  <a:lnTo>
                    <a:pt x="823" y="312"/>
                  </a:lnTo>
                  <a:lnTo>
                    <a:pt x="804" y="315"/>
                  </a:lnTo>
                  <a:lnTo>
                    <a:pt x="786" y="322"/>
                  </a:lnTo>
                  <a:lnTo>
                    <a:pt x="768" y="329"/>
                  </a:lnTo>
                  <a:lnTo>
                    <a:pt x="753" y="339"/>
                  </a:lnTo>
                  <a:lnTo>
                    <a:pt x="738" y="351"/>
                  </a:lnTo>
                  <a:lnTo>
                    <a:pt x="725" y="368"/>
                  </a:lnTo>
                  <a:lnTo>
                    <a:pt x="713" y="387"/>
                  </a:lnTo>
                  <a:lnTo>
                    <a:pt x="702" y="411"/>
                  </a:lnTo>
                  <a:lnTo>
                    <a:pt x="693" y="439"/>
                  </a:lnTo>
                  <a:lnTo>
                    <a:pt x="686" y="470"/>
                  </a:lnTo>
                  <a:lnTo>
                    <a:pt x="681" y="508"/>
                  </a:lnTo>
                  <a:lnTo>
                    <a:pt x="678" y="550"/>
                  </a:lnTo>
                  <a:lnTo>
                    <a:pt x="677" y="599"/>
                  </a:lnTo>
                  <a:lnTo>
                    <a:pt x="678" y="645"/>
                  </a:lnTo>
                  <a:lnTo>
                    <a:pt x="680" y="693"/>
                  </a:lnTo>
                  <a:lnTo>
                    <a:pt x="684" y="744"/>
                  </a:lnTo>
                  <a:lnTo>
                    <a:pt x="690" y="795"/>
                  </a:lnTo>
                  <a:lnTo>
                    <a:pt x="696" y="846"/>
                  </a:lnTo>
                  <a:lnTo>
                    <a:pt x="704" y="899"/>
                  </a:lnTo>
                  <a:lnTo>
                    <a:pt x="715" y="949"/>
                  </a:lnTo>
                  <a:lnTo>
                    <a:pt x="725" y="998"/>
                  </a:lnTo>
                  <a:lnTo>
                    <a:pt x="736" y="1045"/>
                  </a:lnTo>
                  <a:lnTo>
                    <a:pt x="750" y="1091"/>
                  </a:lnTo>
                  <a:lnTo>
                    <a:pt x="763" y="1133"/>
                  </a:lnTo>
                  <a:lnTo>
                    <a:pt x="778" y="1171"/>
                  </a:lnTo>
                  <a:lnTo>
                    <a:pt x="793" y="1204"/>
                  </a:lnTo>
                  <a:lnTo>
                    <a:pt x="809" y="1234"/>
                  </a:lnTo>
                  <a:lnTo>
                    <a:pt x="827" y="1258"/>
                  </a:lnTo>
                  <a:lnTo>
                    <a:pt x="844" y="1275"/>
                  </a:lnTo>
                  <a:lnTo>
                    <a:pt x="862" y="1287"/>
                  </a:lnTo>
                  <a:lnTo>
                    <a:pt x="880" y="1290"/>
                  </a:lnTo>
                  <a:lnTo>
                    <a:pt x="900" y="1287"/>
                  </a:lnTo>
                  <a:lnTo>
                    <a:pt x="918" y="1275"/>
                  </a:lnTo>
                  <a:lnTo>
                    <a:pt x="936" y="1258"/>
                  </a:lnTo>
                  <a:lnTo>
                    <a:pt x="953" y="1234"/>
                  </a:lnTo>
                  <a:lnTo>
                    <a:pt x="971" y="1204"/>
                  </a:lnTo>
                  <a:lnTo>
                    <a:pt x="986" y="1171"/>
                  </a:lnTo>
                  <a:lnTo>
                    <a:pt x="1002" y="1133"/>
                  </a:lnTo>
                  <a:lnTo>
                    <a:pt x="1015" y="1091"/>
                  </a:lnTo>
                  <a:lnTo>
                    <a:pt x="1028" y="1046"/>
                  </a:lnTo>
                  <a:lnTo>
                    <a:pt x="1041" y="999"/>
                  </a:lnTo>
                  <a:lnTo>
                    <a:pt x="1051" y="950"/>
                  </a:lnTo>
                  <a:lnTo>
                    <a:pt x="1060" y="899"/>
                  </a:lnTo>
                  <a:lnTo>
                    <a:pt x="1069" y="847"/>
                  </a:lnTo>
                  <a:lnTo>
                    <a:pt x="1076" y="796"/>
                  </a:lnTo>
                  <a:lnTo>
                    <a:pt x="1081" y="746"/>
                  </a:lnTo>
                  <a:lnTo>
                    <a:pt x="1085" y="695"/>
                  </a:lnTo>
                  <a:lnTo>
                    <a:pt x="1087" y="647"/>
                  </a:lnTo>
                  <a:lnTo>
                    <a:pt x="1087" y="601"/>
                  </a:lnTo>
                  <a:lnTo>
                    <a:pt x="1087" y="556"/>
                  </a:lnTo>
                  <a:lnTo>
                    <a:pt x="1084" y="515"/>
                  </a:lnTo>
                  <a:lnTo>
                    <a:pt x="1080" y="479"/>
                  </a:lnTo>
                  <a:lnTo>
                    <a:pt x="1075" y="447"/>
                  </a:lnTo>
                  <a:lnTo>
                    <a:pt x="1067" y="420"/>
                  </a:lnTo>
                  <a:lnTo>
                    <a:pt x="1057" y="396"/>
                  </a:lnTo>
                  <a:lnTo>
                    <a:pt x="1047" y="376"/>
                  </a:lnTo>
                  <a:lnTo>
                    <a:pt x="1036" y="360"/>
                  </a:lnTo>
                  <a:lnTo>
                    <a:pt x="1022" y="345"/>
                  </a:lnTo>
                  <a:lnTo>
                    <a:pt x="1008" y="335"/>
                  </a:lnTo>
                  <a:lnTo>
                    <a:pt x="992" y="326"/>
                  </a:lnTo>
                  <a:lnTo>
                    <a:pt x="976" y="319"/>
                  </a:lnTo>
                  <a:lnTo>
                    <a:pt x="959" y="314"/>
                  </a:lnTo>
                  <a:lnTo>
                    <a:pt x="941" y="311"/>
                  </a:lnTo>
                  <a:lnTo>
                    <a:pt x="923" y="309"/>
                  </a:lnTo>
                  <a:lnTo>
                    <a:pt x="903" y="309"/>
                  </a:lnTo>
                  <a:lnTo>
                    <a:pt x="883" y="308"/>
                  </a:lnTo>
                  <a:close/>
                  <a:moveTo>
                    <a:pt x="906" y="0"/>
                  </a:moveTo>
                  <a:lnTo>
                    <a:pt x="980" y="5"/>
                  </a:lnTo>
                  <a:lnTo>
                    <a:pt x="1053" y="16"/>
                  </a:lnTo>
                  <a:lnTo>
                    <a:pt x="1124" y="33"/>
                  </a:lnTo>
                  <a:lnTo>
                    <a:pt x="1192" y="56"/>
                  </a:lnTo>
                  <a:lnTo>
                    <a:pt x="1258" y="83"/>
                  </a:lnTo>
                  <a:lnTo>
                    <a:pt x="1321" y="116"/>
                  </a:lnTo>
                  <a:lnTo>
                    <a:pt x="1381" y="153"/>
                  </a:lnTo>
                  <a:lnTo>
                    <a:pt x="1437" y="195"/>
                  </a:lnTo>
                  <a:lnTo>
                    <a:pt x="1490" y="242"/>
                  </a:lnTo>
                  <a:lnTo>
                    <a:pt x="1539" y="293"/>
                  </a:lnTo>
                  <a:lnTo>
                    <a:pt x="1584" y="346"/>
                  </a:lnTo>
                  <a:lnTo>
                    <a:pt x="1624" y="405"/>
                  </a:lnTo>
                  <a:lnTo>
                    <a:pt x="1660" y="465"/>
                  </a:lnTo>
                  <a:lnTo>
                    <a:pt x="1691" y="529"/>
                  </a:lnTo>
                  <a:lnTo>
                    <a:pt x="1717" y="596"/>
                  </a:lnTo>
                  <a:lnTo>
                    <a:pt x="1737" y="665"/>
                  </a:lnTo>
                  <a:lnTo>
                    <a:pt x="1753" y="736"/>
                  </a:lnTo>
                  <a:lnTo>
                    <a:pt x="1761" y="810"/>
                  </a:lnTo>
                  <a:lnTo>
                    <a:pt x="1764" y="885"/>
                  </a:lnTo>
                  <a:lnTo>
                    <a:pt x="1761" y="954"/>
                  </a:lnTo>
                  <a:lnTo>
                    <a:pt x="1753" y="1022"/>
                  </a:lnTo>
                  <a:lnTo>
                    <a:pt x="1740" y="1088"/>
                  </a:lnTo>
                  <a:lnTo>
                    <a:pt x="1722" y="1152"/>
                  </a:lnTo>
                  <a:lnTo>
                    <a:pt x="1699" y="1215"/>
                  </a:lnTo>
                  <a:lnTo>
                    <a:pt x="1671" y="1274"/>
                  </a:lnTo>
                  <a:lnTo>
                    <a:pt x="1639" y="1332"/>
                  </a:lnTo>
                  <a:lnTo>
                    <a:pt x="1604" y="1386"/>
                  </a:lnTo>
                  <a:lnTo>
                    <a:pt x="1565" y="1438"/>
                  </a:lnTo>
                  <a:lnTo>
                    <a:pt x="1515" y="1503"/>
                  </a:lnTo>
                  <a:lnTo>
                    <a:pt x="1469" y="1571"/>
                  </a:lnTo>
                  <a:lnTo>
                    <a:pt x="1428" y="1642"/>
                  </a:lnTo>
                  <a:lnTo>
                    <a:pt x="1390" y="1714"/>
                  </a:lnTo>
                  <a:lnTo>
                    <a:pt x="1356" y="1788"/>
                  </a:lnTo>
                  <a:lnTo>
                    <a:pt x="1326" y="1864"/>
                  </a:lnTo>
                  <a:lnTo>
                    <a:pt x="1300" y="1941"/>
                  </a:lnTo>
                  <a:lnTo>
                    <a:pt x="1278" y="2020"/>
                  </a:lnTo>
                  <a:lnTo>
                    <a:pt x="1262" y="2100"/>
                  </a:lnTo>
                  <a:lnTo>
                    <a:pt x="494" y="2097"/>
                  </a:lnTo>
                  <a:lnTo>
                    <a:pt x="473" y="2005"/>
                  </a:lnTo>
                  <a:lnTo>
                    <a:pt x="446" y="1915"/>
                  </a:lnTo>
                  <a:lnTo>
                    <a:pt x="415" y="1827"/>
                  </a:lnTo>
                  <a:lnTo>
                    <a:pt x="378" y="1739"/>
                  </a:lnTo>
                  <a:lnTo>
                    <a:pt x="336" y="1655"/>
                  </a:lnTo>
                  <a:lnTo>
                    <a:pt x="290" y="1573"/>
                  </a:lnTo>
                  <a:lnTo>
                    <a:pt x="239" y="1493"/>
                  </a:lnTo>
                  <a:lnTo>
                    <a:pt x="182" y="1416"/>
                  </a:lnTo>
                  <a:lnTo>
                    <a:pt x="144" y="1363"/>
                  </a:lnTo>
                  <a:lnTo>
                    <a:pt x="110" y="1307"/>
                  </a:lnTo>
                  <a:lnTo>
                    <a:pt x="80" y="1249"/>
                  </a:lnTo>
                  <a:lnTo>
                    <a:pt x="54" y="1187"/>
                  </a:lnTo>
                  <a:lnTo>
                    <a:pt x="34" y="1124"/>
                  </a:lnTo>
                  <a:lnTo>
                    <a:pt x="17" y="1059"/>
                  </a:lnTo>
                  <a:lnTo>
                    <a:pt x="7" y="992"/>
                  </a:lnTo>
                  <a:lnTo>
                    <a:pt x="1" y="923"/>
                  </a:lnTo>
                  <a:lnTo>
                    <a:pt x="0" y="853"/>
                  </a:lnTo>
                  <a:lnTo>
                    <a:pt x="5" y="778"/>
                  </a:lnTo>
                  <a:lnTo>
                    <a:pt x="17" y="706"/>
                  </a:lnTo>
                  <a:lnTo>
                    <a:pt x="35" y="635"/>
                  </a:lnTo>
                  <a:lnTo>
                    <a:pt x="59" y="566"/>
                  </a:lnTo>
                  <a:lnTo>
                    <a:pt x="87" y="500"/>
                  </a:lnTo>
                  <a:lnTo>
                    <a:pt x="121" y="437"/>
                  </a:lnTo>
                  <a:lnTo>
                    <a:pt x="159" y="377"/>
                  </a:lnTo>
                  <a:lnTo>
                    <a:pt x="204" y="321"/>
                  </a:lnTo>
                  <a:lnTo>
                    <a:pt x="251" y="267"/>
                  </a:lnTo>
                  <a:lnTo>
                    <a:pt x="302" y="218"/>
                  </a:lnTo>
                  <a:lnTo>
                    <a:pt x="358" y="174"/>
                  </a:lnTo>
                  <a:lnTo>
                    <a:pt x="418" y="134"/>
                  </a:lnTo>
                  <a:lnTo>
                    <a:pt x="479" y="98"/>
                  </a:lnTo>
                  <a:lnTo>
                    <a:pt x="545" y="67"/>
                  </a:lnTo>
                  <a:lnTo>
                    <a:pt x="613" y="42"/>
                  </a:lnTo>
                  <a:lnTo>
                    <a:pt x="683" y="23"/>
                  </a:lnTo>
                  <a:lnTo>
                    <a:pt x="755" y="8"/>
                  </a:lnTo>
                  <a:lnTo>
                    <a:pt x="830"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1" name="Group 100"/>
          <p:cNvGrpSpPr/>
          <p:nvPr/>
        </p:nvGrpSpPr>
        <p:grpSpPr>
          <a:xfrm>
            <a:off x="381000" y="1718161"/>
            <a:ext cx="2368344" cy="522899"/>
            <a:chOff x="381000" y="1718161"/>
            <a:chExt cx="2465520" cy="522899"/>
          </a:xfrm>
        </p:grpSpPr>
        <p:sp>
          <p:nvSpPr>
            <p:cNvPr id="102" name="TextBox 101">
              <a:extLst>
                <a:ext uri="{FF2B5EF4-FFF2-40B4-BE49-F238E27FC236}">
                  <a16:creationId xmlns:a16="http://schemas.microsoft.com/office/drawing/2014/main" id="{C94E9E17-CE0C-4A6C-8162-8727CA72AC6A}"/>
                </a:ext>
              </a:extLst>
            </p:cNvPr>
            <p:cNvSpPr txBox="1"/>
            <p:nvPr/>
          </p:nvSpPr>
          <p:spPr>
            <a:xfrm>
              <a:off x="504399" y="1718161"/>
              <a:ext cx="2342121" cy="215444"/>
            </a:xfrm>
            <a:prstGeom prst="rect">
              <a:avLst/>
            </a:prstGeom>
            <a:noFill/>
          </p:spPr>
          <p:txBody>
            <a:bodyPr wrap="square" lIns="0" tIns="0" rIns="0" bIns="0" rtlCol="0" anchor="ctr">
              <a:spAutoFit/>
            </a:bodyPr>
            <a:lstStyle/>
            <a:p>
              <a:pPr algn="r"/>
              <a:r>
                <a:rPr lang="en-US" sz="1400">
                  <a:solidFill>
                    <a:schemeClr val="tx1">
                      <a:lumMod val="90000"/>
                      <a:lumOff val="10000"/>
                    </a:schemeClr>
                  </a:solidFill>
                </a:rPr>
                <a:t>Understand your business</a:t>
              </a:r>
            </a:p>
          </p:txBody>
        </p:sp>
        <p:sp>
          <p:nvSpPr>
            <p:cNvPr id="103" name="TextBox 102">
              <a:extLst>
                <a:ext uri="{FF2B5EF4-FFF2-40B4-BE49-F238E27FC236}">
                  <a16:creationId xmlns:a16="http://schemas.microsoft.com/office/drawing/2014/main" id="{9F589BD1-02AC-499C-AE2C-665F63148137}"/>
                </a:ext>
              </a:extLst>
            </p:cNvPr>
            <p:cNvSpPr txBox="1"/>
            <p:nvPr/>
          </p:nvSpPr>
          <p:spPr>
            <a:xfrm>
              <a:off x="381000" y="2056394"/>
              <a:ext cx="2465518" cy="184666"/>
            </a:xfrm>
            <a:prstGeom prst="rect">
              <a:avLst/>
            </a:prstGeom>
            <a:noFill/>
          </p:spPr>
          <p:txBody>
            <a:bodyPr wrap="square" lIns="0" tIns="0" rIns="0" bIns="0" rtlCol="0" anchor="ctr">
              <a:spAutoFit/>
            </a:bodyPr>
            <a:lstStyle/>
            <a:p>
              <a:pPr algn="r"/>
              <a:r>
                <a:rPr lang="en-US" sz="1200">
                  <a:solidFill>
                    <a:schemeClr val="bg1">
                      <a:lumMod val="50000"/>
                    </a:schemeClr>
                  </a:solidFill>
                </a:rPr>
                <a:t>Knowledge as a key resource.</a:t>
              </a:r>
            </a:p>
          </p:txBody>
        </p:sp>
      </p:grpSp>
      <p:grpSp>
        <p:nvGrpSpPr>
          <p:cNvPr id="104" name="Group 103"/>
          <p:cNvGrpSpPr/>
          <p:nvPr/>
        </p:nvGrpSpPr>
        <p:grpSpPr>
          <a:xfrm>
            <a:off x="358953" y="3985294"/>
            <a:ext cx="2368343" cy="522001"/>
            <a:chOff x="381000" y="3874330"/>
            <a:chExt cx="2465519" cy="522899"/>
          </a:xfrm>
        </p:grpSpPr>
        <p:sp>
          <p:nvSpPr>
            <p:cNvPr id="105" name="TextBox 104">
              <a:extLst>
                <a:ext uri="{FF2B5EF4-FFF2-40B4-BE49-F238E27FC236}">
                  <a16:creationId xmlns:a16="http://schemas.microsoft.com/office/drawing/2014/main" id="{C94E9E17-CE0C-4A6C-8162-8727CA72AC6A}"/>
                </a:ext>
              </a:extLst>
            </p:cNvPr>
            <p:cNvSpPr txBox="1"/>
            <p:nvPr/>
          </p:nvSpPr>
          <p:spPr>
            <a:xfrm>
              <a:off x="1015614" y="3874330"/>
              <a:ext cx="1830905" cy="215444"/>
            </a:xfrm>
            <a:prstGeom prst="rect">
              <a:avLst/>
            </a:prstGeom>
            <a:noFill/>
          </p:spPr>
          <p:txBody>
            <a:bodyPr wrap="square" lIns="0" tIns="0" rIns="0" bIns="0" rtlCol="0" anchor="ctr">
              <a:spAutoFit/>
            </a:bodyPr>
            <a:lstStyle/>
            <a:p>
              <a:pPr algn="r"/>
              <a:r>
                <a:rPr lang="en-US" sz="1400">
                  <a:solidFill>
                    <a:schemeClr val="tx1">
                      <a:lumMod val="90000"/>
                      <a:lumOff val="10000"/>
                    </a:schemeClr>
                  </a:solidFill>
                </a:rPr>
                <a:t>Provide Data Insights</a:t>
              </a:r>
            </a:p>
          </p:txBody>
        </p:sp>
        <p:sp>
          <p:nvSpPr>
            <p:cNvPr id="106" name="TextBox 105">
              <a:extLst>
                <a:ext uri="{FF2B5EF4-FFF2-40B4-BE49-F238E27FC236}">
                  <a16:creationId xmlns:a16="http://schemas.microsoft.com/office/drawing/2014/main" id="{9F589BD1-02AC-499C-AE2C-665F63148137}"/>
                </a:ext>
              </a:extLst>
            </p:cNvPr>
            <p:cNvSpPr txBox="1"/>
            <p:nvPr/>
          </p:nvSpPr>
          <p:spPr>
            <a:xfrm>
              <a:off x="381000" y="4212563"/>
              <a:ext cx="2465518" cy="184666"/>
            </a:xfrm>
            <a:prstGeom prst="rect">
              <a:avLst/>
            </a:prstGeom>
            <a:noFill/>
          </p:spPr>
          <p:txBody>
            <a:bodyPr wrap="square" lIns="0" tIns="0" rIns="0" bIns="0" rtlCol="0" anchor="ctr">
              <a:spAutoFit/>
            </a:bodyPr>
            <a:lstStyle/>
            <a:p>
              <a:pPr algn="r"/>
              <a:r>
                <a:rPr lang="en-US" sz="1200">
                  <a:solidFill>
                    <a:schemeClr val="bg1">
                      <a:lumMod val="50000"/>
                    </a:schemeClr>
                  </a:solidFill>
                </a:rPr>
                <a:t>Patterns as a side product.</a:t>
              </a:r>
            </a:p>
          </p:txBody>
        </p:sp>
      </p:grpSp>
      <p:grpSp>
        <p:nvGrpSpPr>
          <p:cNvPr id="5" name="Group 4"/>
          <p:cNvGrpSpPr/>
          <p:nvPr/>
        </p:nvGrpSpPr>
        <p:grpSpPr>
          <a:xfrm>
            <a:off x="6385608" y="1718161"/>
            <a:ext cx="2368342" cy="522899"/>
            <a:chOff x="6385608" y="1718161"/>
            <a:chExt cx="2368342" cy="522899"/>
          </a:xfrm>
        </p:grpSpPr>
        <p:sp>
          <p:nvSpPr>
            <p:cNvPr id="108" name="TextBox 107">
              <a:extLst>
                <a:ext uri="{FF2B5EF4-FFF2-40B4-BE49-F238E27FC236}">
                  <a16:creationId xmlns:a16="http://schemas.microsoft.com/office/drawing/2014/main" id="{C94E9E17-CE0C-4A6C-8162-8727CA72AC6A}"/>
                </a:ext>
              </a:extLst>
            </p:cNvPr>
            <p:cNvSpPr txBox="1"/>
            <p:nvPr/>
          </p:nvSpPr>
          <p:spPr>
            <a:xfrm>
              <a:off x="6385608" y="1718161"/>
              <a:ext cx="2019675" cy="215444"/>
            </a:xfrm>
            <a:prstGeom prst="rect">
              <a:avLst/>
            </a:prstGeom>
            <a:noFill/>
          </p:spPr>
          <p:txBody>
            <a:bodyPr wrap="square" lIns="0" tIns="0" rIns="0" bIns="0" rtlCol="0" anchor="ctr">
              <a:spAutoFit/>
            </a:bodyPr>
            <a:lstStyle/>
            <a:p>
              <a:r>
                <a:rPr lang="en-US" sz="1400">
                  <a:solidFill>
                    <a:schemeClr val="tx1">
                      <a:lumMod val="90000"/>
                      <a:lumOff val="10000"/>
                    </a:schemeClr>
                  </a:solidFill>
                </a:rPr>
                <a:t>Predict demand forecast</a:t>
              </a:r>
            </a:p>
          </p:txBody>
        </p:sp>
        <p:sp>
          <p:nvSpPr>
            <p:cNvPr id="109" name="TextBox 108">
              <a:extLst>
                <a:ext uri="{FF2B5EF4-FFF2-40B4-BE49-F238E27FC236}">
                  <a16:creationId xmlns:a16="http://schemas.microsoft.com/office/drawing/2014/main" id="{9F589BD1-02AC-499C-AE2C-665F63148137}"/>
                </a:ext>
              </a:extLst>
            </p:cNvPr>
            <p:cNvSpPr txBox="1"/>
            <p:nvPr/>
          </p:nvSpPr>
          <p:spPr>
            <a:xfrm>
              <a:off x="6385608" y="2056394"/>
              <a:ext cx="2368342" cy="184666"/>
            </a:xfrm>
            <a:prstGeom prst="rect">
              <a:avLst/>
            </a:prstGeom>
            <a:noFill/>
          </p:spPr>
          <p:txBody>
            <a:bodyPr wrap="square" lIns="0" tIns="0" rIns="0" bIns="0" rtlCol="0" anchor="ctr">
              <a:spAutoFit/>
            </a:bodyPr>
            <a:lstStyle/>
            <a:p>
              <a:r>
                <a:rPr lang="en-US" sz="1200">
                  <a:solidFill>
                    <a:schemeClr val="bg1">
                      <a:lumMod val="50000"/>
                    </a:schemeClr>
                  </a:solidFill>
                </a:rPr>
                <a:t>Maximum deviation of 10 %.</a:t>
              </a:r>
            </a:p>
          </p:txBody>
        </p:sp>
      </p:grpSp>
      <p:grpSp>
        <p:nvGrpSpPr>
          <p:cNvPr id="6" name="Group 5"/>
          <p:cNvGrpSpPr/>
          <p:nvPr/>
        </p:nvGrpSpPr>
        <p:grpSpPr>
          <a:xfrm>
            <a:off x="6398746" y="3892095"/>
            <a:ext cx="2656789" cy="671600"/>
            <a:chOff x="6397601" y="3781683"/>
            <a:chExt cx="2423958" cy="761177"/>
          </a:xfrm>
        </p:grpSpPr>
        <p:sp>
          <p:nvSpPr>
            <p:cNvPr id="111" name="TextBox 110">
              <a:extLst>
                <a:ext uri="{FF2B5EF4-FFF2-40B4-BE49-F238E27FC236}">
                  <a16:creationId xmlns:a16="http://schemas.microsoft.com/office/drawing/2014/main" id="{C94E9E17-CE0C-4A6C-8162-8727CA72AC6A}"/>
                </a:ext>
              </a:extLst>
            </p:cNvPr>
            <p:cNvSpPr txBox="1"/>
            <p:nvPr/>
          </p:nvSpPr>
          <p:spPr>
            <a:xfrm>
              <a:off x="6397601" y="3781683"/>
              <a:ext cx="2423958" cy="441471"/>
            </a:xfrm>
            <a:prstGeom prst="rect">
              <a:avLst/>
            </a:prstGeom>
            <a:noFill/>
          </p:spPr>
          <p:txBody>
            <a:bodyPr wrap="square" lIns="0" tIns="0" rIns="0" bIns="0" rtlCol="0" anchor="ctr">
              <a:spAutoFit/>
            </a:bodyPr>
            <a:lstStyle/>
            <a:p>
              <a:r>
                <a:rPr lang="en-US" sz="1400">
                  <a:solidFill>
                    <a:schemeClr val="tx1">
                      <a:lumMod val="90000"/>
                      <a:lumOff val="10000"/>
                    </a:schemeClr>
                  </a:solidFill>
                </a:rPr>
                <a:t>Provide Deployment Strategies</a:t>
              </a:r>
            </a:p>
          </p:txBody>
        </p:sp>
        <p:sp>
          <p:nvSpPr>
            <p:cNvPr id="112" name="TextBox 111">
              <a:extLst>
                <a:ext uri="{FF2B5EF4-FFF2-40B4-BE49-F238E27FC236}">
                  <a16:creationId xmlns:a16="http://schemas.microsoft.com/office/drawing/2014/main" id="{9F589BD1-02AC-499C-AE2C-665F63148137}"/>
                </a:ext>
              </a:extLst>
            </p:cNvPr>
            <p:cNvSpPr txBox="1"/>
            <p:nvPr/>
          </p:nvSpPr>
          <p:spPr>
            <a:xfrm>
              <a:off x="6397601" y="4173528"/>
              <a:ext cx="2368342" cy="369332"/>
            </a:xfrm>
            <a:prstGeom prst="rect">
              <a:avLst/>
            </a:prstGeom>
            <a:noFill/>
          </p:spPr>
          <p:txBody>
            <a:bodyPr wrap="square" lIns="0" tIns="0" rIns="0" bIns="0" rtlCol="0" anchor="ctr">
              <a:spAutoFit/>
            </a:bodyPr>
            <a:lstStyle/>
            <a:p>
              <a:r>
                <a:rPr lang="en-US" sz="1200">
                  <a:solidFill>
                    <a:schemeClr val="bg1">
                      <a:lumMod val="50000"/>
                    </a:schemeClr>
                  </a:solidFill>
                </a:rPr>
                <a:t>How could you implement and maintain our model.</a:t>
              </a:r>
            </a:p>
          </p:txBody>
        </p:sp>
      </p:grpSp>
      <p:sp>
        <p:nvSpPr>
          <p:cNvPr id="95" name="Text Placeholder 1">
            <a:extLst>
              <a:ext uri="{FF2B5EF4-FFF2-40B4-BE49-F238E27FC236}">
                <a16:creationId xmlns:a16="http://schemas.microsoft.com/office/drawing/2014/main" id="{875EAA39-C754-4EA6-9DEA-8E09145B533F}"/>
              </a:ext>
            </a:extLst>
          </p:cNvPr>
          <p:cNvSpPr>
            <a:spLocks noGrp="1"/>
          </p:cNvSpPr>
          <p:nvPr>
            <p:ph type="body" sz="half" idx="2"/>
          </p:nvPr>
        </p:nvSpPr>
        <p:spPr>
          <a:xfrm>
            <a:off x="381000" y="883820"/>
            <a:ext cx="8368363" cy="173255"/>
          </a:xfrm>
        </p:spPr>
        <p:txBody>
          <a:bodyPr/>
          <a:lstStyle/>
          <a:p>
            <a:r>
              <a:rPr lang="en-US"/>
              <a:t>Palm &amp; Company</a:t>
            </a:r>
          </a:p>
        </p:txBody>
      </p:sp>
      <p:sp>
        <p:nvSpPr>
          <p:cNvPr id="96" name="Title 2">
            <a:extLst>
              <a:ext uri="{FF2B5EF4-FFF2-40B4-BE49-F238E27FC236}">
                <a16:creationId xmlns:a16="http://schemas.microsoft.com/office/drawing/2014/main" id="{8BD883AD-2F57-418E-AC13-6447D0935C02}"/>
              </a:ext>
            </a:extLst>
          </p:cNvPr>
          <p:cNvSpPr>
            <a:spLocks noGrp="1"/>
          </p:cNvSpPr>
          <p:nvPr>
            <p:ph type="title"/>
          </p:nvPr>
        </p:nvSpPr>
        <p:spPr>
          <a:xfrm>
            <a:off x="381000" y="341313"/>
            <a:ext cx="8368363" cy="495383"/>
          </a:xfrm>
        </p:spPr>
        <p:txBody>
          <a:bodyPr/>
          <a:lstStyle/>
          <a:p>
            <a:r>
              <a:rPr lang="en-US" sz="2000" b="1">
                <a:latin typeface="+mn-lt"/>
                <a:ea typeface="+mn-ea"/>
                <a:cs typeface="+mn-cs"/>
              </a:rPr>
              <a:t>Business Goals</a:t>
            </a:r>
          </a:p>
        </p:txBody>
      </p:sp>
      <p:pic>
        <p:nvPicPr>
          <p:cNvPr id="12" name="Graphic 11" descr="Head with gears">
            <a:extLst>
              <a:ext uri="{FF2B5EF4-FFF2-40B4-BE49-F238E27FC236}">
                <a16:creationId xmlns:a16="http://schemas.microsoft.com/office/drawing/2014/main" id="{BAFE2C10-FFB7-44AF-B5EE-A9C6A2E9C9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800" y="1604565"/>
            <a:ext cx="914400" cy="914400"/>
          </a:xfrm>
          <a:prstGeom prst="rect">
            <a:avLst/>
          </a:prstGeom>
        </p:spPr>
      </p:pic>
      <p:pic>
        <p:nvPicPr>
          <p:cNvPr id="14" name="Graphic 13" descr="Research">
            <a:extLst>
              <a:ext uri="{FF2B5EF4-FFF2-40B4-BE49-F238E27FC236}">
                <a16:creationId xmlns:a16="http://schemas.microsoft.com/office/drawing/2014/main" id="{C60EB615-8B76-47C4-9B45-07823F6BE8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5329" y="2587201"/>
            <a:ext cx="914400" cy="914400"/>
          </a:xfrm>
          <a:prstGeom prst="rect">
            <a:avLst/>
          </a:prstGeom>
        </p:spPr>
      </p:pic>
    </p:spTree>
    <p:extLst>
      <p:ext uri="{BB962C8B-B14F-4D97-AF65-F5344CB8AC3E}">
        <p14:creationId xmlns:p14="http://schemas.microsoft.com/office/powerpoint/2010/main" val="23677965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7B853CF3-0B8C-4D59-A90B-6CF271FA31EC}"/>
              </a:ext>
            </a:extLst>
          </p:cNvPr>
          <p:cNvPicPr>
            <a:picLocks noChangeAspect="1"/>
          </p:cNvPicPr>
          <p:nvPr/>
        </p:nvPicPr>
        <p:blipFill>
          <a:blip r:embed="rId2"/>
          <a:stretch>
            <a:fillRect/>
          </a:stretch>
        </p:blipFill>
        <p:spPr>
          <a:xfrm>
            <a:off x="2739109" y="1889376"/>
            <a:ext cx="3239060" cy="1900885"/>
          </a:xfrm>
          <a:prstGeom prst="rect">
            <a:avLst/>
          </a:prstGeom>
        </p:spPr>
      </p:pic>
      <p:sp>
        <p:nvSpPr>
          <p:cNvPr id="10" name="Text Placeholder 1">
            <a:extLst>
              <a:ext uri="{FF2B5EF4-FFF2-40B4-BE49-F238E27FC236}">
                <a16:creationId xmlns:a16="http://schemas.microsoft.com/office/drawing/2014/main" id="{3B4FCB14-E7FA-4C14-A914-BCECCAB83AFA}"/>
              </a:ext>
            </a:extLst>
          </p:cNvPr>
          <p:cNvSpPr>
            <a:spLocks noGrp="1"/>
          </p:cNvSpPr>
          <p:nvPr>
            <p:ph type="body" sz="half" idx="2"/>
          </p:nvPr>
        </p:nvSpPr>
        <p:spPr>
          <a:xfrm>
            <a:off x="381000" y="883820"/>
            <a:ext cx="8368363" cy="173255"/>
          </a:xfrm>
        </p:spPr>
        <p:txBody>
          <a:bodyPr/>
          <a:lstStyle/>
          <a:p>
            <a:r>
              <a:rPr lang="en-US"/>
              <a:t>Palm &amp; Company</a:t>
            </a:r>
          </a:p>
        </p:txBody>
      </p:sp>
      <p:sp>
        <p:nvSpPr>
          <p:cNvPr id="12" name="Title 2">
            <a:extLst>
              <a:ext uri="{FF2B5EF4-FFF2-40B4-BE49-F238E27FC236}">
                <a16:creationId xmlns:a16="http://schemas.microsoft.com/office/drawing/2014/main" id="{E6A35276-89A1-4D2D-8002-0A21532FE03E}"/>
              </a:ext>
            </a:extLst>
          </p:cNvPr>
          <p:cNvSpPr>
            <a:spLocks noGrp="1"/>
          </p:cNvSpPr>
          <p:nvPr>
            <p:ph type="title"/>
          </p:nvPr>
        </p:nvSpPr>
        <p:spPr>
          <a:xfrm>
            <a:off x="381000" y="341313"/>
            <a:ext cx="8368363" cy="495383"/>
          </a:xfrm>
        </p:spPr>
        <p:txBody>
          <a:bodyPr/>
          <a:lstStyle/>
          <a:p>
            <a:r>
              <a:rPr lang="en-US" sz="2000" b="1" dirty="0">
                <a:latin typeface="+mn-lt"/>
                <a:ea typeface="+mn-ea"/>
                <a:cs typeface="+mn-cs"/>
              </a:rPr>
              <a:t>Data Exploration</a:t>
            </a:r>
          </a:p>
        </p:txBody>
      </p:sp>
      <p:sp>
        <p:nvSpPr>
          <p:cNvPr id="2" name="Retângulo: Cantos Arredondados 1">
            <a:extLst>
              <a:ext uri="{FF2B5EF4-FFF2-40B4-BE49-F238E27FC236}">
                <a16:creationId xmlns:a16="http://schemas.microsoft.com/office/drawing/2014/main" id="{2E0BD0E9-7895-43CD-AD98-BE5F3A03CC3C}"/>
              </a:ext>
            </a:extLst>
          </p:cNvPr>
          <p:cNvSpPr/>
          <p:nvPr/>
        </p:nvSpPr>
        <p:spPr bwMode="auto">
          <a:xfrm>
            <a:off x="2223808" y="1408580"/>
            <a:ext cx="4452656" cy="2645707"/>
          </a:xfrm>
          <a:prstGeom prst="roundRect">
            <a:avLst/>
          </a:prstGeom>
          <a:noFill/>
          <a:ln w="9525">
            <a:solidFill>
              <a:schemeClr val="bg1">
                <a:lumMod val="50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sp>
        <p:nvSpPr>
          <p:cNvPr id="3" name="CaixaDeTexto 2">
            <a:extLst>
              <a:ext uri="{FF2B5EF4-FFF2-40B4-BE49-F238E27FC236}">
                <a16:creationId xmlns:a16="http://schemas.microsoft.com/office/drawing/2014/main" id="{23864BF7-7129-4A41-9D1A-3AA440F872CC}"/>
              </a:ext>
            </a:extLst>
          </p:cNvPr>
          <p:cNvSpPr txBox="1"/>
          <p:nvPr/>
        </p:nvSpPr>
        <p:spPr>
          <a:xfrm>
            <a:off x="2393576" y="1527922"/>
            <a:ext cx="35883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accent1"/>
                </a:solidFill>
              </a:rPr>
              <a:t>Average </a:t>
            </a:r>
            <a:r>
              <a:rPr lang="en-US" sz="1400" b="1">
                <a:solidFill>
                  <a:schemeClr val="accent1"/>
                </a:solidFill>
              </a:rPr>
              <a:t>Number of Services </a:t>
            </a:r>
            <a:r>
              <a:rPr lang="en-US" sz="1400">
                <a:solidFill>
                  <a:schemeClr val="accent1"/>
                </a:solidFill>
              </a:rPr>
              <a:t>per week</a:t>
            </a:r>
          </a:p>
        </p:txBody>
      </p:sp>
      <p:sp>
        <p:nvSpPr>
          <p:cNvPr id="6" name="Retângulo: Cantos Arredondados 5">
            <a:extLst>
              <a:ext uri="{FF2B5EF4-FFF2-40B4-BE49-F238E27FC236}">
                <a16:creationId xmlns:a16="http://schemas.microsoft.com/office/drawing/2014/main" id="{F0F8AF22-F1CD-49B4-BBFB-5489561BBDB3}"/>
              </a:ext>
            </a:extLst>
          </p:cNvPr>
          <p:cNvSpPr/>
          <p:nvPr/>
        </p:nvSpPr>
        <p:spPr bwMode="auto">
          <a:xfrm>
            <a:off x="4501404" y="3845860"/>
            <a:ext cx="132789" cy="141194"/>
          </a:xfrm>
          <a:prstGeom prst="round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cxnSp>
        <p:nvCxnSpPr>
          <p:cNvPr id="8" name="Conexão reta unidirecional 7">
            <a:extLst>
              <a:ext uri="{FF2B5EF4-FFF2-40B4-BE49-F238E27FC236}">
                <a16:creationId xmlns:a16="http://schemas.microsoft.com/office/drawing/2014/main" id="{1426AF91-BFAC-47A8-ADD3-F4DBE6BE362A}"/>
              </a:ext>
            </a:extLst>
          </p:cNvPr>
          <p:cNvCxnSpPr/>
          <p:nvPr/>
        </p:nvCxnSpPr>
        <p:spPr>
          <a:xfrm flipH="1">
            <a:off x="4567467" y="4047548"/>
            <a:ext cx="1" cy="546285"/>
          </a:xfrm>
          <a:prstGeom prst="straightConnector1">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5A9378A7-DA2B-4836-BBD2-3EED664F16B6}"/>
              </a:ext>
            </a:extLst>
          </p:cNvPr>
          <p:cNvSpPr txBox="1"/>
          <p:nvPr/>
        </p:nvSpPr>
        <p:spPr>
          <a:xfrm>
            <a:off x="2956672" y="4595532"/>
            <a:ext cx="32390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The number of services usually increases in the Summer Season </a:t>
            </a:r>
            <a:endParaRPr lang="pt-PT" sz="1200"/>
          </a:p>
        </p:txBody>
      </p:sp>
    </p:spTree>
    <p:extLst>
      <p:ext uri="{BB962C8B-B14F-4D97-AF65-F5344CB8AC3E}">
        <p14:creationId xmlns:p14="http://schemas.microsoft.com/office/powerpoint/2010/main" val="14281501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3B4FCB14-E7FA-4C14-A914-BCECCAB83AFA}"/>
              </a:ext>
            </a:extLst>
          </p:cNvPr>
          <p:cNvSpPr>
            <a:spLocks noGrp="1"/>
          </p:cNvSpPr>
          <p:nvPr>
            <p:ph type="body" sz="half" idx="2"/>
          </p:nvPr>
        </p:nvSpPr>
        <p:spPr>
          <a:xfrm>
            <a:off x="381000" y="883820"/>
            <a:ext cx="8368363" cy="173255"/>
          </a:xfrm>
        </p:spPr>
        <p:txBody>
          <a:bodyPr/>
          <a:lstStyle/>
          <a:p>
            <a:r>
              <a:rPr lang="en-US"/>
              <a:t>Palm &amp; Company</a:t>
            </a:r>
          </a:p>
        </p:txBody>
      </p:sp>
      <p:sp>
        <p:nvSpPr>
          <p:cNvPr id="12" name="Title 2">
            <a:extLst>
              <a:ext uri="{FF2B5EF4-FFF2-40B4-BE49-F238E27FC236}">
                <a16:creationId xmlns:a16="http://schemas.microsoft.com/office/drawing/2014/main" id="{E6A35276-89A1-4D2D-8002-0A21532FE03E}"/>
              </a:ext>
            </a:extLst>
          </p:cNvPr>
          <p:cNvSpPr>
            <a:spLocks noGrp="1"/>
          </p:cNvSpPr>
          <p:nvPr>
            <p:ph type="title"/>
          </p:nvPr>
        </p:nvSpPr>
        <p:spPr>
          <a:xfrm>
            <a:off x="381000" y="341313"/>
            <a:ext cx="8368363" cy="495383"/>
          </a:xfrm>
        </p:spPr>
        <p:txBody>
          <a:bodyPr/>
          <a:lstStyle/>
          <a:p>
            <a:r>
              <a:rPr lang="en-US" sz="2000" b="1" dirty="0">
                <a:latin typeface="+mn-lt"/>
                <a:ea typeface="+mn-ea"/>
                <a:cs typeface="+mn-cs"/>
              </a:rPr>
              <a:t>Data Exploration</a:t>
            </a:r>
          </a:p>
        </p:txBody>
      </p:sp>
      <p:sp>
        <p:nvSpPr>
          <p:cNvPr id="2" name="Retângulo: Cantos Arredondados 1">
            <a:extLst>
              <a:ext uri="{FF2B5EF4-FFF2-40B4-BE49-F238E27FC236}">
                <a16:creationId xmlns:a16="http://schemas.microsoft.com/office/drawing/2014/main" id="{2E0BD0E9-7895-43CD-AD98-BE5F3A03CC3C}"/>
              </a:ext>
            </a:extLst>
          </p:cNvPr>
          <p:cNvSpPr/>
          <p:nvPr/>
        </p:nvSpPr>
        <p:spPr bwMode="auto">
          <a:xfrm>
            <a:off x="601756" y="1383366"/>
            <a:ext cx="3771899" cy="2259105"/>
          </a:xfrm>
          <a:prstGeom prst="roundRect">
            <a:avLst/>
          </a:prstGeom>
          <a:noFill/>
          <a:ln w="9525">
            <a:solidFill>
              <a:schemeClr val="bg1">
                <a:lumMod val="50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sp>
        <p:nvSpPr>
          <p:cNvPr id="3" name="CaixaDeTexto 2">
            <a:extLst>
              <a:ext uri="{FF2B5EF4-FFF2-40B4-BE49-F238E27FC236}">
                <a16:creationId xmlns:a16="http://schemas.microsoft.com/office/drawing/2014/main" id="{23864BF7-7129-4A41-9D1A-3AA440F872CC}"/>
              </a:ext>
            </a:extLst>
          </p:cNvPr>
          <p:cNvSpPr txBox="1"/>
          <p:nvPr/>
        </p:nvSpPr>
        <p:spPr>
          <a:xfrm>
            <a:off x="746312" y="1477496"/>
            <a:ext cx="34450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accent1"/>
                </a:solidFill>
                <a:ea typeface="+mn-lt"/>
                <a:cs typeface="+mn-lt"/>
              </a:rPr>
              <a:t>Average </a:t>
            </a:r>
            <a:r>
              <a:rPr lang="en-US" sz="1400" b="1">
                <a:solidFill>
                  <a:schemeClr val="accent1"/>
                </a:solidFill>
                <a:ea typeface="+mn-lt"/>
                <a:cs typeface="+mn-lt"/>
              </a:rPr>
              <a:t>Number of Drivers </a:t>
            </a:r>
            <a:r>
              <a:rPr lang="en-US" sz="1400">
                <a:solidFill>
                  <a:schemeClr val="accent1"/>
                </a:solidFill>
                <a:ea typeface="+mn-lt"/>
                <a:cs typeface="+mn-lt"/>
              </a:rPr>
              <a:t>per week</a:t>
            </a:r>
            <a:endParaRPr lang="pt-PT" sz="1400">
              <a:solidFill>
                <a:schemeClr val="accent1"/>
              </a:solidFill>
              <a:ea typeface="+mn-lt"/>
              <a:cs typeface="+mn-lt"/>
            </a:endParaRPr>
          </a:p>
        </p:txBody>
      </p:sp>
      <p:sp>
        <p:nvSpPr>
          <p:cNvPr id="6" name="Retângulo: Cantos Arredondados 5">
            <a:extLst>
              <a:ext uri="{FF2B5EF4-FFF2-40B4-BE49-F238E27FC236}">
                <a16:creationId xmlns:a16="http://schemas.microsoft.com/office/drawing/2014/main" id="{F0F8AF22-F1CD-49B4-BBFB-5489561BBDB3}"/>
              </a:ext>
            </a:extLst>
          </p:cNvPr>
          <p:cNvSpPr/>
          <p:nvPr/>
        </p:nvSpPr>
        <p:spPr bwMode="auto">
          <a:xfrm>
            <a:off x="2433918" y="3459256"/>
            <a:ext cx="115981" cy="124386"/>
          </a:xfrm>
          <a:prstGeom prst="round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cxnSp>
        <p:nvCxnSpPr>
          <p:cNvPr id="8" name="Conexão reta unidirecional 7">
            <a:extLst>
              <a:ext uri="{FF2B5EF4-FFF2-40B4-BE49-F238E27FC236}">
                <a16:creationId xmlns:a16="http://schemas.microsoft.com/office/drawing/2014/main" id="{1426AF91-BFAC-47A8-ADD3-F4DBE6BE362A}"/>
              </a:ext>
            </a:extLst>
          </p:cNvPr>
          <p:cNvCxnSpPr/>
          <p:nvPr/>
        </p:nvCxnSpPr>
        <p:spPr>
          <a:xfrm flipH="1">
            <a:off x="2483172" y="3635732"/>
            <a:ext cx="1" cy="546285"/>
          </a:xfrm>
          <a:prstGeom prst="straightConnector1">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5A9378A7-DA2B-4836-BBD2-3EED664F16B6}"/>
              </a:ext>
            </a:extLst>
          </p:cNvPr>
          <p:cNvSpPr txBox="1"/>
          <p:nvPr/>
        </p:nvSpPr>
        <p:spPr>
          <a:xfrm>
            <a:off x="5444378" y="415850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It is</a:t>
            </a:r>
            <a:r>
              <a:rPr lang="en-US" sz="1200" dirty="0"/>
              <a:t> required to give up some of the services to company partners, because of the lack of resources</a:t>
            </a:r>
          </a:p>
        </p:txBody>
      </p:sp>
      <p:sp>
        <p:nvSpPr>
          <p:cNvPr id="14" name="Retângulo: Cantos Arredondados 13">
            <a:extLst>
              <a:ext uri="{FF2B5EF4-FFF2-40B4-BE49-F238E27FC236}">
                <a16:creationId xmlns:a16="http://schemas.microsoft.com/office/drawing/2014/main" id="{3CA2D480-5A2F-4717-94D8-F75311F38243}"/>
              </a:ext>
            </a:extLst>
          </p:cNvPr>
          <p:cNvSpPr/>
          <p:nvPr/>
        </p:nvSpPr>
        <p:spPr bwMode="auto">
          <a:xfrm>
            <a:off x="4913218" y="1324535"/>
            <a:ext cx="3771899" cy="2259105"/>
          </a:xfrm>
          <a:prstGeom prst="roundRect">
            <a:avLst/>
          </a:prstGeom>
          <a:noFill/>
          <a:ln w="9525">
            <a:solidFill>
              <a:schemeClr val="bg1">
                <a:lumMod val="50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sp>
        <p:nvSpPr>
          <p:cNvPr id="15" name="CaixaDeTexto 14">
            <a:extLst>
              <a:ext uri="{FF2B5EF4-FFF2-40B4-BE49-F238E27FC236}">
                <a16:creationId xmlns:a16="http://schemas.microsoft.com/office/drawing/2014/main" id="{BE905A83-DCB6-4468-A0A4-B3B503CF45C8}"/>
              </a:ext>
            </a:extLst>
          </p:cNvPr>
          <p:cNvSpPr txBox="1"/>
          <p:nvPr/>
        </p:nvSpPr>
        <p:spPr>
          <a:xfrm>
            <a:off x="5057775" y="1386316"/>
            <a:ext cx="36273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2"/>
                </a:solidFill>
              </a:rPr>
              <a:t>Average </a:t>
            </a:r>
            <a:r>
              <a:rPr lang="en-US" sz="1400" b="1" dirty="0">
                <a:solidFill>
                  <a:schemeClr val="accent2"/>
                </a:solidFill>
              </a:rPr>
              <a:t>Number of Services made by Partners </a:t>
            </a:r>
            <a:r>
              <a:rPr lang="en-US" sz="1400" dirty="0">
                <a:solidFill>
                  <a:schemeClr val="accent2"/>
                </a:solidFill>
              </a:rPr>
              <a:t>per week</a:t>
            </a:r>
          </a:p>
        </p:txBody>
      </p:sp>
      <p:sp>
        <p:nvSpPr>
          <p:cNvPr id="16" name="Retângulo: Cantos Arredondados 15">
            <a:extLst>
              <a:ext uri="{FF2B5EF4-FFF2-40B4-BE49-F238E27FC236}">
                <a16:creationId xmlns:a16="http://schemas.microsoft.com/office/drawing/2014/main" id="{D6733C16-E019-4FC2-A9F6-E6285BE259E6}"/>
              </a:ext>
            </a:extLst>
          </p:cNvPr>
          <p:cNvSpPr/>
          <p:nvPr/>
        </p:nvSpPr>
        <p:spPr bwMode="auto">
          <a:xfrm>
            <a:off x="6745380" y="3400424"/>
            <a:ext cx="115981" cy="124386"/>
          </a:xfrm>
          <a:prstGeom prst="roundRect">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cxnSp>
        <p:nvCxnSpPr>
          <p:cNvPr id="17" name="Conexão reta unidirecional 16">
            <a:extLst>
              <a:ext uri="{FF2B5EF4-FFF2-40B4-BE49-F238E27FC236}">
                <a16:creationId xmlns:a16="http://schemas.microsoft.com/office/drawing/2014/main" id="{4105C393-5F7E-4CBA-A30B-E2FFD6C2167C}"/>
              </a:ext>
            </a:extLst>
          </p:cNvPr>
          <p:cNvCxnSpPr>
            <a:cxnSpLocks/>
          </p:cNvCxnSpPr>
          <p:nvPr/>
        </p:nvCxnSpPr>
        <p:spPr>
          <a:xfrm flipH="1">
            <a:off x="6794635" y="3576900"/>
            <a:ext cx="1" cy="546285"/>
          </a:xfrm>
          <a:prstGeom prst="straightConnector1">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B6029018-3C97-4269-BD7C-52BDF86994EA}"/>
              </a:ext>
            </a:extLst>
          </p:cNvPr>
          <p:cNvSpPr txBox="1"/>
          <p:nvPr/>
        </p:nvSpPr>
        <p:spPr>
          <a:xfrm>
            <a:off x="1116106" y="422573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The company needs more resources on the Summer Season</a:t>
            </a:r>
          </a:p>
        </p:txBody>
      </p:sp>
      <p:pic>
        <p:nvPicPr>
          <p:cNvPr id="11" name="Imagem 18" descr="Uma imagem com mapa, fotografia, água, diferente&#10;&#10;Descrição gerada com confiança muito alta">
            <a:extLst>
              <a:ext uri="{FF2B5EF4-FFF2-40B4-BE49-F238E27FC236}">
                <a16:creationId xmlns:a16="http://schemas.microsoft.com/office/drawing/2014/main" id="{DF740DE6-F1F4-47AD-81FC-2983FCCC982A}"/>
              </a:ext>
            </a:extLst>
          </p:cNvPr>
          <p:cNvPicPr>
            <a:picLocks noChangeAspect="1"/>
          </p:cNvPicPr>
          <p:nvPr/>
        </p:nvPicPr>
        <p:blipFill rotWithShape="1">
          <a:blip r:embed="rId2"/>
          <a:srcRect t="1396" r="-337" b="571"/>
          <a:stretch/>
        </p:blipFill>
        <p:spPr>
          <a:xfrm>
            <a:off x="1052666" y="1790899"/>
            <a:ext cx="2752439" cy="1575126"/>
          </a:xfrm>
          <a:prstGeom prst="rect">
            <a:avLst/>
          </a:prstGeom>
        </p:spPr>
      </p:pic>
      <p:pic>
        <p:nvPicPr>
          <p:cNvPr id="5" name="Imagem 6" descr="Uma imagem com homem&#10;&#10;Descrição gerada com confiança muito alta">
            <a:extLst>
              <a:ext uri="{FF2B5EF4-FFF2-40B4-BE49-F238E27FC236}">
                <a16:creationId xmlns:a16="http://schemas.microsoft.com/office/drawing/2014/main" id="{D9DEC165-4EEA-4D12-9B91-114F690B823A}"/>
              </a:ext>
            </a:extLst>
          </p:cNvPr>
          <p:cNvPicPr>
            <a:picLocks noChangeAspect="1"/>
          </p:cNvPicPr>
          <p:nvPr/>
        </p:nvPicPr>
        <p:blipFill>
          <a:blip r:embed="rId3"/>
          <a:stretch>
            <a:fillRect/>
          </a:stretch>
        </p:blipFill>
        <p:spPr>
          <a:xfrm>
            <a:off x="5575401" y="1908983"/>
            <a:ext cx="2430493" cy="1412637"/>
          </a:xfrm>
          <a:prstGeom prst="rect">
            <a:avLst/>
          </a:prstGeom>
        </p:spPr>
      </p:pic>
    </p:spTree>
    <p:extLst>
      <p:ext uri="{BB962C8B-B14F-4D97-AF65-F5344CB8AC3E}">
        <p14:creationId xmlns:p14="http://schemas.microsoft.com/office/powerpoint/2010/main" val="36991450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3B4FCB14-E7FA-4C14-A914-BCECCAB83AFA}"/>
              </a:ext>
            </a:extLst>
          </p:cNvPr>
          <p:cNvSpPr>
            <a:spLocks noGrp="1"/>
          </p:cNvSpPr>
          <p:nvPr>
            <p:ph type="body" sz="half" idx="2"/>
          </p:nvPr>
        </p:nvSpPr>
        <p:spPr>
          <a:xfrm>
            <a:off x="381000" y="883820"/>
            <a:ext cx="8368363" cy="173255"/>
          </a:xfrm>
        </p:spPr>
        <p:txBody>
          <a:bodyPr/>
          <a:lstStyle/>
          <a:p>
            <a:r>
              <a:rPr lang="en-US"/>
              <a:t>Palm &amp; Company</a:t>
            </a:r>
          </a:p>
        </p:txBody>
      </p:sp>
      <p:sp>
        <p:nvSpPr>
          <p:cNvPr id="12" name="Title 2">
            <a:extLst>
              <a:ext uri="{FF2B5EF4-FFF2-40B4-BE49-F238E27FC236}">
                <a16:creationId xmlns:a16="http://schemas.microsoft.com/office/drawing/2014/main" id="{E6A35276-89A1-4D2D-8002-0A21532FE03E}"/>
              </a:ext>
            </a:extLst>
          </p:cNvPr>
          <p:cNvSpPr>
            <a:spLocks noGrp="1"/>
          </p:cNvSpPr>
          <p:nvPr>
            <p:ph type="title"/>
          </p:nvPr>
        </p:nvSpPr>
        <p:spPr>
          <a:xfrm>
            <a:off x="381000" y="341313"/>
            <a:ext cx="8368363" cy="495383"/>
          </a:xfrm>
        </p:spPr>
        <p:txBody>
          <a:bodyPr/>
          <a:lstStyle/>
          <a:p>
            <a:r>
              <a:rPr lang="en-US" sz="2000" b="1"/>
              <a:t>Data </a:t>
            </a:r>
            <a:r>
              <a:rPr lang="en-US" sz="2000" b="1">
                <a:latin typeface="+mn-lt"/>
                <a:ea typeface="+mn-ea"/>
                <a:cs typeface="+mn-cs"/>
              </a:rPr>
              <a:t>Exploration</a:t>
            </a:r>
          </a:p>
        </p:txBody>
      </p:sp>
      <p:sp>
        <p:nvSpPr>
          <p:cNvPr id="2" name="Retângulo: Cantos Arredondados 1">
            <a:extLst>
              <a:ext uri="{FF2B5EF4-FFF2-40B4-BE49-F238E27FC236}">
                <a16:creationId xmlns:a16="http://schemas.microsoft.com/office/drawing/2014/main" id="{2E0BD0E9-7895-43CD-AD98-BE5F3A03CC3C}"/>
              </a:ext>
            </a:extLst>
          </p:cNvPr>
          <p:cNvSpPr/>
          <p:nvPr/>
        </p:nvSpPr>
        <p:spPr bwMode="auto">
          <a:xfrm>
            <a:off x="601756" y="1383366"/>
            <a:ext cx="3771899" cy="2259105"/>
          </a:xfrm>
          <a:prstGeom prst="roundRect">
            <a:avLst/>
          </a:prstGeom>
          <a:noFill/>
          <a:ln w="9525">
            <a:solidFill>
              <a:schemeClr val="bg1">
                <a:lumMod val="50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sp>
        <p:nvSpPr>
          <p:cNvPr id="3" name="CaixaDeTexto 2">
            <a:extLst>
              <a:ext uri="{FF2B5EF4-FFF2-40B4-BE49-F238E27FC236}">
                <a16:creationId xmlns:a16="http://schemas.microsoft.com/office/drawing/2014/main" id="{23864BF7-7129-4A41-9D1A-3AA440F872CC}"/>
              </a:ext>
            </a:extLst>
          </p:cNvPr>
          <p:cNvSpPr txBox="1"/>
          <p:nvPr/>
        </p:nvSpPr>
        <p:spPr>
          <a:xfrm>
            <a:off x="746312" y="147749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1"/>
                </a:solidFill>
              </a:rPr>
              <a:t>Average </a:t>
            </a:r>
            <a:r>
              <a:rPr lang="en-US" sz="1400" b="1" dirty="0">
                <a:solidFill>
                  <a:schemeClr val="accent1"/>
                </a:solidFill>
              </a:rPr>
              <a:t>Lead Time </a:t>
            </a:r>
            <a:r>
              <a:rPr lang="en-US" sz="1400" dirty="0">
                <a:solidFill>
                  <a:schemeClr val="accent1"/>
                </a:solidFill>
              </a:rPr>
              <a:t>per week</a:t>
            </a:r>
          </a:p>
        </p:txBody>
      </p:sp>
      <p:sp>
        <p:nvSpPr>
          <p:cNvPr id="6" name="Retângulo: Cantos Arredondados 5">
            <a:extLst>
              <a:ext uri="{FF2B5EF4-FFF2-40B4-BE49-F238E27FC236}">
                <a16:creationId xmlns:a16="http://schemas.microsoft.com/office/drawing/2014/main" id="{F0F8AF22-F1CD-49B4-BBFB-5489561BBDB3}"/>
              </a:ext>
            </a:extLst>
          </p:cNvPr>
          <p:cNvSpPr/>
          <p:nvPr/>
        </p:nvSpPr>
        <p:spPr bwMode="auto">
          <a:xfrm>
            <a:off x="2433918" y="3459256"/>
            <a:ext cx="115981" cy="124386"/>
          </a:xfrm>
          <a:prstGeom prst="round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cxnSp>
        <p:nvCxnSpPr>
          <p:cNvPr id="8" name="Conexão reta unidirecional 7">
            <a:extLst>
              <a:ext uri="{FF2B5EF4-FFF2-40B4-BE49-F238E27FC236}">
                <a16:creationId xmlns:a16="http://schemas.microsoft.com/office/drawing/2014/main" id="{1426AF91-BFAC-47A8-ADD3-F4DBE6BE362A}"/>
              </a:ext>
            </a:extLst>
          </p:cNvPr>
          <p:cNvCxnSpPr/>
          <p:nvPr/>
        </p:nvCxnSpPr>
        <p:spPr>
          <a:xfrm flipH="1">
            <a:off x="2483172" y="3635732"/>
            <a:ext cx="1" cy="546285"/>
          </a:xfrm>
          <a:prstGeom prst="straightConnector1">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5A9378A7-DA2B-4836-BBD2-3EED664F16B6}"/>
              </a:ext>
            </a:extLst>
          </p:cNvPr>
          <p:cNvSpPr txBox="1"/>
          <p:nvPr/>
        </p:nvSpPr>
        <p:spPr>
          <a:xfrm>
            <a:off x="1074084" y="424254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Customers book more in advanced on the weeks corresponding to the higher market demand </a:t>
            </a:r>
          </a:p>
        </p:txBody>
      </p:sp>
      <p:sp>
        <p:nvSpPr>
          <p:cNvPr id="14" name="Retângulo: Cantos Arredondados 13">
            <a:extLst>
              <a:ext uri="{FF2B5EF4-FFF2-40B4-BE49-F238E27FC236}">
                <a16:creationId xmlns:a16="http://schemas.microsoft.com/office/drawing/2014/main" id="{3CA2D480-5A2F-4717-94D8-F75311F38243}"/>
              </a:ext>
            </a:extLst>
          </p:cNvPr>
          <p:cNvSpPr/>
          <p:nvPr/>
        </p:nvSpPr>
        <p:spPr bwMode="auto">
          <a:xfrm>
            <a:off x="4913218" y="1324535"/>
            <a:ext cx="3771899" cy="2259105"/>
          </a:xfrm>
          <a:prstGeom prst="roundRect">
            <a:avLst/>
          </a:prstGeom>
          <a:noFill/>
          <a:ln w="9525">
            <a:solidFill>
              <a:schemeClr val="bg1">
                <a:lumMod val="50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sp>
        <p:nvSpPr>
          <p:cNvPr id="15" name="CaixaDeTexto 14">
            <a:extLst>
              <a:ext uri="{FF2B5EF4-FFF2-40B4-BE49-F238E27FC236}">
                <a16:creationId xmlns:a16="http://schemas.microsoft.com/office/drawing/2014/main" id="{BE905A83-DCB6-4468-A0A4-B3B503CF45C8}"/>
              </a:ext>
            </a:extLst>
          </p:cNvPr>
          <p:cNvSpPr txBox="1"/>
          <p:nvPr/>
        </p:nvSpPr>
        <p:spPr>
          <a:xfrm>
            <a:off x="5057774" y="1418665"/>
            <a:ext cx="33399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2"/>
                </a:solidFill>
              </a:rPr>
              <a:t>Average </a:t>
            </a:r>
            <a:r>
              <a:rPr lang="en-US" sz="1400" b="1">
                <a:solidFill>
                  <a:schemeClr val="accent2"/>
                </a:solidFill>
              </a:rPr>
              <a:t>Cancelation</a:t>
            </a:r>
            <a:r>
              <a:rPr lang="en-US" sz="1400" b="1" dirty="0">
                <a:solidFill>
                  <a:schemeClr val="accent2"/>
                </a:solidFill>
              </a:rPr>
              <a:t> Ratio </a:t>
            </a:r>
            <a:r>
              <a:rPr lang="en-US" sz="1400" dirty="0">
                <a:solidFill>
                  <a:schemeClr val="accent2"/>
                </a:solidFill>
              </a:rPr>
              <a:t>per week</a:t>
            </a:r>
          </a:p>
        </p:txBody>
      </p:sp>
      <p:sp>
        <p:nvSpPr>
          <p:cNvPr id="16" name="Retângulo: Cantos Arredondados 15">
            <a:extLst>
              <a:ext uri="{FF2B5EF4-FFF2-40B4-BE49-F238E27FC236}">
                <a16:creationId xmlns:a16="http://schemas.microsoft.com/office/drawing/2014/main" id="{D6733C16-E019-4FC2-A9F6-E6285BE259E6}"/>
              </a:ext>
            </a:extLst>
          </p:cNvPr>
          <p:cNvSpPr/>
          <p:nvPr/>
        </p:nvSpPr>
        <p:spPr bwMode="auto">
          <a:xfrm>
            <a:off x="6745380" y="3400424"/>
            <a:ext cx="115981" cy="124386"/>
          </a:xfrm>
          <a:prstGeom prst="roundRect">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pt-PT"/>
          </a:p>
        </p:txBody>
      </p:sp>
      <p:cxnSp>
        <p:nvCxnSpPr>
          <p:cNvPr id="17" name="Conexão reta unidirecional 16">
            <a:extLst>
              <a:ext uri="{FF2B5EF4-FFF2-40B4-BE49-F238E27FC236}">
                <a16:creationId xmlns:a16="http://schemas.microsoft.com/office/drawing/2014/main" id="{4105C393-5F7E-4CBA-A30B-E2FFD6C2167C}"/>
              </a:ext>
            </a:extLst>
          </p:cNvPr>
          <p:cNvCxnSpPr>
            <a:cxnSpLocks/>
          </p:cNvCxnSpPr>
          <p:nvPr/>
        </p:nvCxnSpPr>
        <p:spPr>
          <a:xfrm flipH="1">
            <a:off x="6794635" y="3576900"/>
            <a:ext cx="1" cy="546285"/>
          </a:xfrm>
          <a:prstGeom prst="straightConnector1">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B6029018-3C97-4269-BD7C-52BDF86994EA}"/>
              </a:ext>
            </a:extLst>
          </p:cNvPr>
          <p:cNvSpPr txBox="1"/>
          <p:nvPr/>
        </p:nvSpPr>
        <p:spPr>
          <a:xfrm>
            <a:off x="5469591" y="424000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The peak of the cancellation ratio it's 18.1% in December </a:t>
            </a:r>
          </a:p>
        </p:txBody>
      </p:sp>
      <p:pic>
        <p:nvPicPr>
          <p:cNvPr id="5" name="Imagem 6" descr="Uma imagem com homem, diferente, diversos, muitos&#10;&#10;Descrição gerada com confiança muito alta">
            <a:extLst>
              <a:ext uri="{FF2B5EF4-FFF2-40B4-BE49-F238E27FC236}">
                <a16:creationId xmlns:a16="http://schemas.microsoft.com/office/drawing/2014/main" id="{6C6AC6AF-7988-418A-A0EE-CF6FEBFEB494}"/>
              </a:ext>
            </a:extLst>
          </p:cNvPr>
          <p:cNvPicPr>
            <a:picLocks noChangeAspect="1"/>
          </p:cNvPicPr>
          <p:nvPr/>
        </p:nvPicPr>
        <p:blipFill>
          <a:blip r:embed="rId2"/>
          <a:stretch>
            <a:fillRect/>
          </a:stretch>
        </p:blipFill>
        <p:spPr>
          <a:xfrm>
            <a:off x="1116106" y="1768384"/>
            <a:ext cx="2743200" cy="1606731"/>
          </a:xfrm>
          <a:prstGeom prst="rect">
            <a:avLst/>
          </a:prstGeom>
        </p:spPr>
      </p:pic>
      <p:pic>
        <p:nvPicPr>
          <p:cNvPr id="13" name="Imagem 18" descr="Uma imagem com fotografia, homem, laranja, água&#10;&#10;Descrição gerada com confiança muito alta">
            <a:extLst>
              <a:ext uri="{FF2B5EF4-FFF2-40B4-BE49-F238E27FC236}">
                <a16:creationId xmlns:a16="http://schemas.microsoft.com/office/drawing/2014/main" id="{D2FAF92D-CE89-4034-8C5F-13CC7D1C0622}"/>
              </a:ext>
            </a:extLst>
          </p:cNvPr>
          <p:cNvPicPr>
            <a:picLocks noChangeAspect="1"/>
          </p:cNvPicPr>
          <p:nvPr/>
        </p:nvPicPr>
        <p:blipFill>
          <a:blip r:embed="rId3"/>
          <a:stretch>
            <a:fillRect/>
          </a:stretch>
        </p:blipFill>
        <p:spPr>
          <a:xfrm>
            <a:off x="5377143" y="1768384"/>
            <a:ext cx="2743200" cy="1606731"/>
          </a:xfrm>
          <a:prstGeom prst="rect">
            <a:avLst/>
          </a:prstGeom>
        </p:spPr>
      </p:pic>
    </p:spTree>
    <p:extLst>
      <p:ext uri="{BB962C8B-B14F-4D97-AF65-F5344CB8AC3E}">
        <p14:creationId xmlns:p14="http://schemas.microsoft.com/office/powerpoint/2010/main" val="10034897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84798ED-25F0-4269-BA2D-EEC4BE442849}"/>
              </a:ext>
            </a:extLst>
          </p:cNvPr>
          <p:cNvGrpSpPr/>
          <p:nvPr/>
        </p:nvGrpSpPr>
        <p:grpSpPr>
          <a:xfrm>
            <a:off x="1290099" y="1916053"/>
            <a:ext cx="6563802" cy="2638914"/>
            <a:chOff x="1290099" y="1916053"/>
            <a:chExt cx="6563802" cy="2638914"/>
          </a:xfrm>
        </p:grpSpPr>
        <p:grpSp>
          <p:nvGrpSpPr>
            <p:cNvPr id="7" name="Group 6"/>
            <p:cNvGrpSpPr/>
            <p:nvPr/>
          </p:nvGrpSpPr>
          <p:grpSpPr>
            <a:xfrm>
              <a:off x="1290099" y="2919856"/>
              <a:ext cx="6563802" cy="378300"/>
              <a:chOff x="387819" y="2887200"/>
              <a:chExt cx="8368363" cy="378300"/>
            </a:xfrm>
          </p:grpSpPr>
          <p:sp>
            <p:nvSpPr>
              <p:cNvPr id="4" name="Rounded Rectangle 3"/>
              <p:cNvSpPr/>
              <p:nvPr/>
            </p:nvSpPr>
            <p:spPr bwMode="auto">
              <a:xfrm>
                <a:off x="387819" y="2887200"/>
                <a:ext cx="8368363" cy="378300"/>
              </a:xfrm>
              <a:prstGeom prst="roundRect">
                <a:avLst>
                  <a:gd name="adj" fmla="val 50000"/>
                </a:avLst>
              </a:prstGeom>
              <a:solidFill>
                <a:schemeClr val="bg1">
                  <a:lumMod val="8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5" name="Rounded Rectangle 4"/>
              <p:cNvSpPr/>
              <p:nvPr/>
            </p:nvSpPr>
            <p:spPr bwMode="auto">
              <a:xfrm>
                <a:off x="460800" y="2937600"/>
                <a:ext cx="8222400" cy="277500"/>
              </a:xfrm>
              <a:prstGeom prst="roundRect">
                <a:avLst>
                  <a:gd name="adj" fmla="val 50000"/>
                </a:avLst>
              </a:prstGeom>
              <a:solidFill>
                <a:schemeClr val="bg1">
                  <a:lumMod val="5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nvGrpSpPr>
            <p:cNvPr id="11" name="Group 10"/>
            <p:cNvGrpSpPr/>
            <p:nvPr/>
          </p:nvGrpSpPr>
          <p:grpSpPr>
            <a:xfrm>
              <a:off x="1703103" y="2728006"/>
              <a:ext cx="762000" cy="762000"/>
              <a:chOff x="914400" y="2695350"/>
              <a:chExt cx="762000" cy="762000"/>
            </a:xfrm>
          </p:grpSpPr>
          <p:sp>
            <p:nvSpPr>
              <p:cNvPr id="6" name="Oval 5"/>
              <p:cNvSpPr/>
              <p:nvPr/>
            </p:nvSpPr>
            <p:spPr bwMode="auto">
              <a:xfrm>
                <a:off x="914400" y="2695350"/>
                <a:ext cx="762000" cy="762000"/>
              </a:xfrm>
              <a:prstGeom prst="ellipse">
                <a:avLst/>
              </a:prstGeom>
              <a:solidFill>
                <a:schemeClr val="bg1">
                  <a:lumMod val="85000"/>
                </a:schemeClr>
              </a:soli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8" name="Oval 7"/>
              <p:cNvSpPr/>
              <p:nvPr/>
            </p:nvSpPr>
            <p:spPr bwMode="auto">
              <a:xfrm>
                <a:off x="998250" y="2779200"/>
                <a:ext cx="594300" cy="594300"/>
              </a:xfrm>
              <a:prstGeom prst="ellipse">
                <a:avLst/>
              </a:prstGeom>
              <a:solidFill>
                <a:schemeClr val="accent1"/>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grpSp>
        <p:sp>
          <p:nvSpPr>
            <p:cNvPr id="16" name="TextBox 15"/>
            <p:cNvSpPr txBox="1"/>
            <p:nvPr/>
          </p:nvSpPr>
          <p:spPr>
            <a:xfrm>
              <a:off x="1290099" y="1916053"/>
              <a:ext cx="1588008" cy="184666"/>
            </a:xfrm>
            <a:prstGeom prst="rect">
              <a:avLst/>
            </a:prstGeom>
            <a:noFill/>
            <a:ln>
              <a:noFill/>
            </a:ln>
          </p:spPr>
          <p:txBody>
            <a:bodyPr wrap="square" lIns="0" tIns="0" rIns="0" bIns="0" rtlCol="0" anchor="ctr">
              <a:spAutoFit/>
            </a:bodyPr>
            <a:lstStyle/>
            <a:p>
              <a:pPr algn="ctr"/>
              <a:r>
                <a:rPr lang="en-US" sz="1200" b="1">
                  <a:solidFill>
                    <a:schemeClr val="accent1"/>
                  </a:solidFill>
                </a:rPr>
                <a:t>1. ETL Process</a:t>
              </a:r>
            </a:p>
          </p:txBody>
        </p:sp>
        <p:grpSp>
          <p:nvGrpSpPr>
            <p:cNvPr id="63" name="Group 62"/>
            <p:cNvGrpSpPr/>
            <p:nvPr/>
          </p:nvGrpSpPr>
          <p:grpSpPr>
            <a:xfrm rot="16200000">
              <a:off x="1556433" y="2349586"/>
              <a:ext cx="1055344" cy="781982"/>
              <a:chOff x="533400" y="2680319"/>
              <a:chExt cx="1200150" cy="889280"/>
            </a:xfrm>
          </p:grpSpPr>
          <p:sp>
            <p:nvSpPr>
              <p:cNvPr id="64" name="Freeform 63"/>
              <p:cNvSpPr/>
              <p:nvPr/>
            </p:nvSpPr>
            <p:spPr>
              <a:xfrm>
                <a:off x="590549" y="2680319"/>
                <a:ext cx="1143001" cy="889280"/>
              </a:xfrm>
              <a:custGeom>
                <a:avLst/>
                <a:gdLst>
                  <a:gd name="connsiteX0" fmla="*/ 697817 w 1143000"/>
                  <a:gd name="connsiteY0" fmla="*/ 0 h 889280"/>
                  <a:gd name="connsiteX1" fmla="*/ 778639 w 1143000"/>
                  <a:gd name="connsiteY1" fmla="*/ 33478 h 889280"/>
                  <a:gd name="connsiteX2" fmla="*/ 1102906 w 1143000"/>
                  <a:gd name="connsiteY2" fmla="*/ 357745 h 889280"/>
                  <a:gd name="connsiteX3" fmla="*/ 1109522 w 1143000"/>
                  <a:gd name="connsiteY3" fmla="*/ 362206 h 889280"/>
                  <a:gd name="connsiteX4" fmla="*/ 1143000 w 1143000"/>
                  <a:gd name="connsiteY4" fmla="*/ 443028 h 889280"/>
                  <a:gd name="connsiteX5" fmla="*/ 1109522 w 1143000"/>
                  <a:gd name="connsiteY5" fmla="*/ 523850 h 889280"/>
                  <a:gd name="connsiteX6" fmla="*/ 1109047 w 1143000"/>
                  <a:gd name="connsiteY6" fmla="*/ 524171 h 889280"/>
                  <a:gd name="connsiteX7" fmla="*/ 1106627 w 1143000"/>
                  <a:gd name="connsiteY7" fmla="*/ 527815 h 889280"/>
                  <a:gd name="connsiteX8" fmla="*/ 778639 w 1143000"/>
                  <a:gd name="connsiteY8" fmla="*/ 855803 h 889280"/>
                  <a:gd name="connsiteX9" fmla="*/ 616994 w 1143000"/>
                  <a:gd name="connsiteY9" fmla="*/ 855803 h 889280"/>
                  <a:gd name="connsiteX10" fmla="*/ 616994 w 1143000"/>
                  <a:gd name="connsiteY10" fmla="*/ 694159 h 889280"/>
                  <a:gd name="connsiteX11" fmla="*/ 753825 w 1143000"/>
                  <a:gd name="connsiteY11" fmla="*/ 557328 h 889280"/>
                  <a:gd name="connsiteX12" fmla="*/ 114300 w 1143000"/>
                  <a:gd name="connsiteY12" fmla="*/ 557328 h 889280"/>
                  <a:gd name="connsiteX13" fmla="*/ 0 w 1143000"/>
                  <a:gd name="connsiteY13" fmla="*/ 443028 h 889280"/>
                  <a:gd name="connsiteX14" fmla="*/ 114300 w 1143000"/>
                  <a:gd name="connsiteY14" fmla="*/ 328728 h 889280"/>
                  <a:gd name="connsiteX15" fmla="*/ 750600 w 1143000"/>
                  <a:gd name="connsiteY15" fmla="*/ 328728 h 889280"/>
                  <a:gd name="connsiteX16" fmla="*/ 616994 w 1143000"/>
                  <a:gd name="connsiteY16" fmla="*/ 195122 h 889280"/>
                  <a:gd name="connsiteX17" fmla="*/ 616994 w 1143000"/>
                  <a:gd name="connsiteY17" fmla="*/ 33478 h 889280"/>
                  <a:gd name="connsiteX18" fmla="*/ 697817 w 1143000"/>
                  <a:gd name="connsiteY18" fmla="*/ 0 h 8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000" h="889280">
                    <a:moveTo>
                      <a:pt x="697817" y="0"/>
                    </a:moveTo>
                    <a:cubicBezTo>
                      <a:pt x="727069" y="0"/>
                      <a:pt x="756320" y="11159"/>
                      <a:pt x="778639" y="33478"/>
                    </a:cubicBezTo>
                    <a:lnTo>
                      <a:pt x="1102906" y="357745"/>
                    </a:lnTo>
                    <a:lnTo>
                      <a:pt x="1109522" y="362206"/>
                    </a:lnTo>
                    <a:cubicBezTo>
                      <a:pt x="1130207" y="382890"/>
                      <a:pt x="1143000" y="411465"/>
                      <a:pt x="1143000" y="443028"/>
                    </a:cubicBezTo>
                    <a:cubicBezTo>
                      <a:pt x="1143000" y="474591"/>
                      <a:pt x="1130207" y="503166"/>
                      <a:pt x="1109522" y="523850"/>
                    </a:cubicBezTo>
                    <a:lnTo>
                      <a:pt x="1109047" y="524171"/>
                    </a:lnTo>
                    <a:lnTo>
                      <a:pt x="1106627" y="527815"/>
                    </a:lnTo>
                    <a:lnTo>
                      <a:pt x="778639" y="855803"/>
                    </a:lnTo>
                    <a:cubicBezTo>
                      <a:pt x="734002" y="900440"/>
                      <a:pt x="661631" y="900440"/>
                      <a:pt x="616994" y="855803"/>
                    </a:cubicBezTo>
                    <a:cubicBezTo>
                      <a:pt x="572357" y="811167"/>
                      <a:pt x="572357" y="738796"/>
                      <a:pt x="616994" y="694159"/>
                    </a:cubicBezTo>
                    <a:lnTo>
                      <a:pt x="753825" y="557328"/>
                    </a:lnTo>
                    <a:lnTo>
                      <a:pt x="114300" y="557328"/>
                    </a:lnTo>
                    <a:cubicBezTo>
                      <a:pt x="51174" y="557328"/>
                      <a:pt x="0" y="506154"/>
                      <a:pt x="0" y="443028"/>
                    </a:cubicBezTo>
                    <a:cubicBezTo>
                      <a:pt x="0" y="379902"/>
                      <a:pt x="51174" y="328728"/>
                      <a:pt x="114300" y="328728"/>
                    </a:cubicBezTo>
                    <a:lnTo>
                      <a:pt x="750600" y="328728"/>
                    </a:lnTo>
                    <a:lnTo>
                      <a:pt x="616994" y="195122"/>
                    </a:lnTo>
                    <a:cubicBezTo>
                      <a:pt x="572357" y="150485"/>
                      <a:pt x="572357" y="78114"/>
                      <a:pt x="616994" y="33478"/>
                    </a:cubicBezTo>
                    <a:cubicBezTo>
                      <a:pt x="639313" y="11159"/>
                      <a:pt x="668565" y="0"/>
                      <a:pt x="69781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algn="r">
                  <a:lnSpc>
                    <a:spcPct val="120000"/>
                  </a:lnSpc>
                </a:pPr>
                <a:endParaRPr lang="en-US" sz="1100">
                  <a:solidFill>
                    <a:schemeClr val="bg1"/>
                  </a:solidFill>
                </a:endParaRPr>
              </a:p>
            </p:txBody>
          </p:sp>
          <p:sp>
            <p:nvSpPr>
              <p:cNvPr id="65" name="Oval 64"/>
              <p:cNvSpPr/>
              <p:nvPr/>
            </p:nvSpPr>
            <p:spPr>
              <a:xfrm>
                <a:off x="533400" y="2949792"/>
                <a:ext cx="342900" cy="342900"/>
              </a:xfrm>
              <a:prstGeom prst="ellipse">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sp>
            <p:nvSpPr>
              <p:cNvPr id="66" name="Oval 41"/>
              <p:cNvSpPr/>
              <p:nvPr/>
            </p:nvSpPr>
            <p:spPr>
              <a:xfrm>
                <a:off x="590550" y="3006942"/>
                <a:ext cx="228600" cy="2286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grpSp>
        <p:grpSp>
          <p:nvGrpSpPr>
            <p:cNvPr id="28" name="Group 27"/>
            <p:cNvGrpSpPr/>
            <p:nvPr/>
          </p:nvGrpSpPr>
          <p:grpSpPr>
            <a:xfrm>
              <a:off x="5020299" y="2728006"/>
              <a:ext cx="762000" cy="762000"/>
              <a:chOff x="914400" y="2695350"/>
              <a:chExt cx="762000" cy="762000"/>
            </a:xfrm>
          </p:grpSpPr>
          <p:sp>
            <p:nvSpPr>
              <p:cNvPr id="32" name="Oval 31"/>
              <p:cNvSpPr/>
              <p:nvPr/>
            </p:nvSpPr>
            <p:spPr bwMode="auto">
              <a:xfrm>
                <a:off x="914400" y="2695350"/>
                <a:ext cx="762000" cy="762000"/>
              </a:xfrm>
              <a:prstGeom prst="ellipse">
                <a:avLst/>
              </a:prstGeom>
              <a:solidFill>
                <a:schemeClr val="bg1">
                  <a:lumMod val="85000"/>
                </a:schemeClr>
              </a:soli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33" name="Oval 32"/>
              <p:cNvSpPr/>
              <p:nvPr/>
            </p:nvSpPr>
            <p:spPr bwMode="auto">
              <a:xfrm>
                <a:off x="998250" y="2779200"/>
                <a:ext cx="594300" cy="594300"/>
              </a:xfrm>
              <a:prstGeom prst="ellipse">
                <a:avLst/>
              </a:prstGeom>
              <a:solidFill>
                <a:schemeClr val="accent3"/>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grpSp>
        <p:sp>
          <p:nvSpPr>
            <p:cNvPr id="31" name="TextBox 30"/>
            <p:cNvSpPr txBox="1"/>
            <p:nvPr/>
          </p:nvSpPr>
          <p:spPr>
            <a:xfrm>
              <a:off x="4607295" y="1916053"/>
              <a:ext cx="1588008" cy="184666"/>
            </a:xfrm>
            <a:prstGeom prst="rect">
              <a:avLst/>
            </a:prstGeom>
            <a:noFill/>
            <a:ln>
              <a:noFill/>
            </a:ln>
          </p:spPr>
          <p:txBody>
            <a:bodyPr wrap="square" lIns="0" tIns="0" rIns="0" bIns="0" rtlCol="0" anchor="ctr">
              <a:spAutoFit/>
            </a:bodyPr>
            <a:lstStyle/>
            <a:p>
              <a:pPr algn="ctr"/>
              <a:r>
                <a:rPr lang="en-US" sz="1200" b="1">
                  <a:solidFill>
                    <a:schemeClr val="accent3"/>
                  </a:solidFill>
                </a:rPr>
                <a:t>3. Model Selection</a:t>
              </a:r>
            </a:p>
          </p:txBody>
        </p:sp>
        <p:grpSp>
          <p:nvGrpSpPr>
            <p:cNvPr id="68" name="Group 67"/>
            <p:cNvGrpSpPr/>
            <p:nvPr/>
          </p:nvGrpSpPr>
          <p:grpSpPr>
            <a:xfrm rot="16200000">
              <a:off x="4873628" y="2349586"/>
              <a:ext cx="1055344" cy="781982"/>
              <a:chOff x="533400" y="2680319"/>
              <a:chExt cx="1200150" cy="889280"/>
            </a:xfrm>
          </p:grpSpPr>
          <p:sp>
            <p:nvSpPr>
              <p:cNvPr id="69" name="Freeform 68"/>
              <p:cNvSpPr/>
              <p:nvPr/>
            </p:nvSpPr>
            <p:spPr>
              <a:xfrm>
                <a:off x="590549" y="2680319"/>
                <a:ext cx="1143001" cy="889280"/>
              </a:xfrm>
              <a:custGeom>
                <a:avLst/>
                <a:gdLst>
                  <a:gd name="connsiteX0" fmla="*/ 697817 w 1143000"/>
                  <a:gd name="connsiteY0" fmla="*/ 0 h 889280"/>
                  <a:gd name="connsiteX1" fmla="*/ 778639 w 1143000"/>
                  <a:gd name="connsiteY1" fmla="*/ 33478 h 889280"/>
                  <a:gd name="connsiteX2" fmla="*/ 1102906 w 1143000"/>
                  <a:gd name="connsiteY2" fmla="*/ 357745 h 889280"/>
                  <a:gd name="connsiteX3" fmla="*/ 1109522 w 1143000"/>
                  <a:gd name="connsiteY3" fmla="*/ 362206 h 889280"/>
                  <a:gd name="connsiteX4" fmla="*/ 1143000 w 1143000"/>
                  <a:gd name="connsiteY4" fmla="*/ 443028 h 889280"/>
                  <a:gd name="connsiteX5" fmla="*/ 1109522 w 1143000"/>
                  <a:gd name="connsiteY5" fmla="*/ 523850 h 889280"/>
                  <a:gd name="connsiteX6" fmla="*/ 1109047 w 1143000"/>
                  <a:gd name="connsiteY6" fmla="*/ 524171 h 889280"/>
                  <a:gd name="connsiteX7" fmla="*/ 1106627 w 1143000"/>
                  <a:gd name="connsiteY7" fmla="*/ 527815 h 889280"/>
                  <a:gd name="connsiteX8" fmla="*/ 778639 w 1143000"/>
                  <a:gd name="connsiteY8" fmla="*/ 855803 h 889280"/>
                  <a:gd name="connsiteX9" fmla="*/ 616994 w 1143000"/>
                  <a:gd name="connsiteY9" fmla="*/ 855803 h 889280"/>
                  <a:gd name="connsiteX10" fmla="*/ 616994 w 1143000"/>
                  <a:gd name="connsiteY10" fmla="*/ 694159 h 889280"/>
                  <a:gd name="connsiteX11" fmla="*/ 753825 w 1143000"/>
                  <a:gd name="connsiteY11" fmla="*/ 557328 h 889280"/>
                  <a:gd name="connsiteX12" fmla="*/ 114300 w 1143000"/>
                  <a:gd name="connsiteY12" fmla="*/ 557328 h 889280"/>
                  <a:gd name="connsiteX13" fmla="*/ 0 w 1143000"/>
                  <a:gd name="connsiteY13" fmla="*/ 443028 h 889280"/>
                  <a:gd name="connsiteX14" fmla="*/ 114300 w 1143000"/>
                  <a:gd name="connsiteY14" fmla="*/ 328728 h 889280"/>
                  <a:gd name="connsiteX15" fmla="*/ 750600 w 1143000"/>
                  <a:gd name="connsiteY15" fmla="*/ 328728 h 889280"/>
                  <a:gd name="connsiteX16" fmla="*/ 616994 w 1143000"/>
                  <a:gd name="connsiteY16" fmla="*/ 195122 h 889280"/>
                  <a:gd name="connsiteX17" fmla="*/ 616994 w 1143000"/>
                  <a:gd name="connsiteY17" fmla="*/ 33478 h 889280"/>
                  <a:gd name="connsiteX18" fmla="*/ 697817 w 1143000"/>
                  <a:gd name="connsiteY18" fmla="*/ 0 h 8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000" h="889280">
                    <a:moveTo>
                      <a:pt x="697817" y="0"/>
                    </a:moveTo>
                    <a:cubicBezTo>
                      <a:pt x="727069" y="0"/>
                      <a:pt x="756320" y="11159"/>
                      <a:pt x="778639" y="33478"/>
                    </a:cubicBezTo>
                    <a:lnTo>
                      <a:pt x="1102906" y="357745"/>
                    </a:lnTo>
                    <a:lnTo>
                      <a:pt x="1109522" y="362206"/>
                    </a:lnTo>
                    <a:cubicBezTo>
                      <a:pt x="1130207" y="382890"/>
                      <a:pt x="1143000" y="411465"/>
                      <a:pt x="1143000" y="443028"/>
                    </a:cubicBezTo>
                    <a:cubicBezTo>
                      <a:pt x="1143000" y="474591"/>
                      <a:pt x="1130207" y="503166"/>
                      <a:pt x="1109522" y="523850"/>
                    </a:cubicBezTo>
                    <a:lnTo>
                      <a:pt x="1109047" y="524171"/>
                    </a:lnTo>
                    <a:lnTo>
                      <a:pt x="1106627" y="527815"/>
                    </a:lnTo>
                    <a:lnTo>
                      <a:pt x="778639" y="855803"/>
                    </a:lnTo>
                    <a:cubicBezTo>
                      <a:pt x="734002" y="900440"/>
                      <a:pt x="661631" y="900440"/>
                      <a:pt x="616994" y="855803"/>
                    </a:cubicBezTo>
                    <a:cubicBezTo>
                      <a:pt x="572357" y="811167"/>
                      <a:pt x="572357" y="738796"/>
                      <a:pt x="616994" y="694159"/>
                    </a:cubicBezTo>
                    <a:lnTo>
                      <a:pt x="753825" y="557328"/>
                    </a:lnTo>
                    <a:lnTo>
                      <a:pt x="114300" y="557328"/>
                    </a:lnTo>
                    <a:cubicBezTo>
                      <a:pt x="51174" y="557328"/>
                      <a:pt x="0" y="506154"/>
                      <a:pt x="0" y="443028"/>
                    </a:cubicBezTo>
                    <a:cubicBezTo>
                      <a:pt x="0" y="379902"/>
                      <a:pt x="51174" y="328728"/>
                      <a:pt x="114300" y="328728"/>
                    </a:cubicBezTo>
                    <a:lnTo>
                      <a:pt x="750600" y="328728"/>
                    </a:lnTo>
                    <a:lnTo>
                      <a:pt x="616994" y="195122"/>
                    </a:lnTo>
                    <a:cubicBezTo>
                      <a:pt x="572357" y="150485"/>
                      <a:pt x="572357" y="78114"/>
                      <a:pt x="616994" y="33478"/>
                    </a:cubicBezTo>
                    <a:cubicBezTo>
                      <a:pt x="639313" y="11159"/>
                      <a:pt x="668565" y="0"/>
                      <a:pt x="69781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algn="r">
                  <a:lnSpc>
                    <a:spcPct val="120000"/>
                  </a:lnSpc>
                </a:pPr>
                <a:endParaRPr lang="en-US" sz="1100">
                  <a:solidFill>
                    <a:schemeClr val="bg1"/>
                  </a:solidFill>
                </a:endParaRPr>
              </a:p>
            </p:txBody>
          </p:sp>
          <p:sp>
            <p:nvSpPr>
              <p:cNvPr id="70" name="Oval 69"/>
              <p:cNvSpPr/>
              <p:nvPr/>
            </p:nvSpPr>
            <p:spPr>
              <a:xfrm>
                <a:off x="533400" y="2949792"/>
                <a:ext cx="342900" cy="342900"/>
              </a:xfrm>
              <a:prstGeom prst="ellipse">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sp>
            <p:nvSpPr>
              <p:cNvPr id="71" name="Oval 41"/>
              <p:cNvSpPr/>
              <p:nvPr/>
            </p:nvSpPr>
            <p:spPr>
              <a:xfrm>
                <a:off x="590550" y="3006942"/>
                <a:ext cx="228600" cy="2286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grpSp>
        <p:grpSp>
          <p:nvGrpSpPr>
            <p:cNvPr id="53" name="Group 52"/>
            <p:cNvGrpSpPr/>
            <p:nvPr/>
          </p:nvGrpSpPr>
          <p:grpSpPr>
            <a:xfrm rot="10800000">
              <a:off x="6678897" y="2729767"/>
              <a:ext cx="762000" cy="762000"/>
              <a:chOff x="914400" y="2695350"/>
              <a:chExt cx="762000" cy="762000"/>
            </a:xfrm>
          </p:grpSpPr>
          <p:sp>
            <p:nvSpPr>
              <p:cNvPr id="57" name="Oval 56"/>
              <p:cNvSpPr/>
              <p:nvPr/>
            </p:nvSpPr>
            <p:spPr bwMode="auto">
              <a:xfrm>
                <a:off x="914400" y="2695350"/>
                <a:ext cx="762000" cy="762000"/>
              </a:xfrm>
              <a:prstGeom prst="ellipse">
                <a:avLst/>
              </a:prstGeom>
              <a:solidFill>
                <a:schemeClr val="bg1">
                  <a:lumMod val="85000"/>
                </a:schemeClr>
              </a:soli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58" name="Oval 57"/>
              <p:cNvSpPr/>
              <p:nvPr/>
            </p:nvSpPr>
            <p:spPr bwMode="auto">
              <a:xfrm>
                <a:off x="998250" y="2779200"/>
                <a:ext cx="594300" cy="594300"/>
              </a:xfrm>
              <a:prstGeom prst="ellipse">
                <a:avLst/>
              </a:prstGeom>
              <a:solidFill>
                <a:schemeClr val="accent4"/>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grpSp>
        <p:sp>
          <p:nvSpPr>
            <p:cNvPr id="56" name="TextBox 55"/>
            <p:cNvSpPr txBox="1"/>
            <p:nvPr/>
          </p:nvSpPr>
          <p:spPr>
            <a:xfrm>
              <a:off x="6265893" y="4093302"/>
              <a:ext cx="1588008" cy="369332"/>
            </a:xfrm>
            <a:prstGeom prst="rect">
              <a:avLst/>
            </a:prstGeom>
            <a:noFill/>
            <a:ln>
              <a:noFill/>
            </a:ln>
          </p:spPr>
          <p:txBody>
            <a:bodyPr wrap="square" lIns="0" tIns="0" rIns="0" bIns="0" rtlCol="0" anchor="ctr">
              <a:spAutoFit/>
            </a:bodyPr>
            <a:lstStyle/>
            <a:p>
              <a:pPr algn="ctr"/>
              <a:r>
                <a:rPr lang="en-US" sz="1200" b="1">
                  <a:solidFill>
                    <a:schemeClr val="accent4"/>
                  </a:solidFill>
                </a:rPr>
                <a:t>4. Final Model Evaluation</a:t>
              </a:r>
            </a:p>
          </p:txBody>
        </p:sp>
        <p:grpSp>
          <p:nvGrpSpPr>
            <p:cNvPr id="95" name="Group 94"/>
            <p:cNvGrpSpPr/>
            <p:nvPr/>
          </p:nvGrpSpPr>
          <p:grpSpPr>
            <a:xfrm rot="5400000" flipV="1">
              <a:off x="6532226" y="3125037"/>
              <a:ext cx="1055344" cy="781982"/>
              <a:chOff x="533400" y="2680319"/>
              <a:chExt cx="1200150" cy="889280"/>
            </a:xfrm>
          </p:grpSpPr>
          <p:sp>
            <p:nvSpPr>
              <p:cNvPr id="97" name="Freeform 96"/>
              <p:cNvSpPr/>
              <p:nvPr/>
            </p:nvSpPr>
            <p:spPr>
              <a:xfrm>
                <a:off x="590549" y="2680319"/>
                <a:ext cx="1143001" cy="889280"/>
              </a:xfrm>
              <a:custGeom>
                <a:avLst/>
                <a:gdLst>
                  <a:gd name="connsiteX0" fmla="*/ 697817 w 1143000"/>
                  <a:gd name="connsiteY0" fmla="*/ 0 h 889280"/>
                  <a:gd name="connsiteX1" fmla="*/ 778639 w 1143000"/>
                  <a:gd name="connsiteY1" fmla="*/ 33478 h 889280"/>
                  <a:gd name="connsiteX2" fmla="*/ 1102906 w 1143000"/>
                  <a:gd name="connsiteY2" fmla="*/ 357745 h 889280"/>
                  <a:gd name="connsiteX3" fmla="*/ 1109522 w 1143000"/>
                  <a:gd name="connsiteY3" fmla="*/ 362206 h 889280"/>
                  <a:gd name="connsiteX4" fmla="*/ 1143000 w 1143000"/>
                  <a:gd name="connsiteY4" fmla="*/ 443028 h 889280"/>
                  <a:gd name="connsiteX5" fmla="*/ 1109522 w 1143000"/>
                  <a:gd name="connsiteY5" fmla="*/ 523850 h 889280"/>
                  <a:gd name="connsiteX6" fmla="*/ 1109047 w 1143000"/>
                  <a:gd name="connsiteY6" fmla="*/ 524171 h 889280"/>
                  <a:gd name="connsiteX7" fmla="*/ 1106627 w 1143000"/>
                  <a:gd name="connsiteY7" fmla="*/ 527815 h 889280"/>
                  <a:gd name="connsiteX8" fmla="*/ 778639 w 1143000"/>
                  <a:gd name="connsiteY8" fmla="*/ 855803 h 889280"/>
                  <a:gd name="connsiteX9" fmla="*/ 616994 w 1143000"/>
                  <a:gd name="connsiteY9" fmla="*/ 855803 h 889280"/>
                  <a:gd name="connsiteX10" fmla="*/ 616994 w 1143000"/>
                  <a:gd name="connsiteY10" fmla="*/ 694159 h 889280"/>
                  <a:gd name="connsiteX11" fmla="*/ 753825 w 1143000"/>
                  <a:gd name="connsiteY11" fmla="*/ 557328 h 889280"/>
                  <a:gd name="connsiteX12" fmla="*/ 114300 w 1143000"/>
                  <a:gd name="connsiteY12" fmla="*/ 557328 h 889280"/>
                  <a:gd name="connsiteX13" fmla="*/ 0 w 1143000"/>
                  <a:gd name="connsiteY13" fmla="*/ 443028 h 889280"/>
                  <a:gd name="connsiteX14" fmla="*/ 114300 w 1143000"/>
                  <a:gd name="connsiteY14" fmla="*/ 328728 h 889280"/>
                  <a:gd name="connsiteX15" fmla="*/ 750600 w 1143000"/>
                  <a:gd name="connsiteY15" fmla="*/ 328728 h 889280"/>
                  <a:gd name="connsiteX16" fmla="*/ 616994 w 1143000"/>
                  <a:gd name="connsiteY16" fmla="*/ 195122 h 889280"/>
                  <a:gd name="connsiteX17" fmla="*/ 616994 w 1143000"/>
                  <a:gd name="connsiteY17" fmla="*/ 33478 h 889280"/>
                  <a:gd name="connsiteX18" fmla="*/ 697817 w 1143000"/>
                  <a:gd name="connsiteY18" fmla="*/ 0 h 8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000" h="889280">
                    <a:moveTo>
                      <a:pt x="697817" y="0"/>
                    </a:moveTo>
                    <a:cubicBezTo>
                      <a:pt x="727069" y="0"/>
                      <a:pt x="756320" y="11159"/>
                      <a:pt x="778639" y="33478"/>
                    </a:cubicBezTo>
                    <a:lnTo>
                      <a:pt x="1102906" y="357745"/>
                    </a:lnTo>
                    <a:lnTo>
                      <a:pt x="1109522" y="362206"/>
                    </a:lnTo>
                    <a:cubicBezTo>
                      <a:pt x="1130207" y="382890"/>
                      <a:pt x="1143000" y="411465"/>
                      <a:pt x="1143000" y="443028"/>
                    </a:cubicBezTo>
                    <a:cubicBezTo>
                      <a:pt x="1143000" y="474591"/>
                      <a:pt x="1130207" y="503166"/>
                      <a:pt x="1109522" y="523850"/>
                    </a:cubicBezTo>
                    <a:lnTo>
                      <a:pt x="1109047" y="524171"/>
                    </a:lnTo>
                    <a:lnTo>
                      <a:pt x="1106627" y="527815"/>
                    </a:lnTo>
                    <a:lnTo>
                      <a:pt x="778639" y="855803"/>
                    </a:lnTo>
                    <a:cubicBezTo>
                      <a:pt x="734002" y="900440"/>
                      <a:pt x="661631" y="900440"/>
                      <a:pt x="616994" y="855803"/>
                    </a:cubicBezTo>
                    <a:cubicBezTo>
                      <a:pt x="572357" y="811167"/>
                      <a:pt x="572357" y="738796"/>
                      <a:pt x="616994" y="694159"/>
                    </a:cubicBezTo>
                    <a:lnTo>
                      <a:pt x="753825" y="557328"/>
                    </a:lnTo>
                    <a:lnTo>
                      <a:pt x="114300" y="557328"/>
                    </a:lnTo>
                    <a:cubicBezTo>
                      <a:pt x="51174" y="557328"/>
                      <a:pt x="0" y="506154"/>
                      <a:pt x="0" y="443028"/>
                    </a:cubicBezTo>
                    <a:cubicBezTo>
                      <a:pt x="0" y="379902"/>
                      <a:pt x="51174" y="328728"/>
                      <a:pt x="114300" y="328728"/>
                    </a:cubicBezTo>
                    <a:lnTo>
                      <a:pt x="750600" y="328728"/>
                    </a:lnTo>
                    <a:lnTo>
                      <a:pt x="616994" y="195122"/>
                    </a:lnTo>
                    <a:cubicBezTo>
                      <a:pt x="572357" y="150485"/>
                      <a:pt x="572357" y="78114"/>
                      <a:pt x="616994" y="33478"/>
                    </a:cubicBezTo>
                    <a:cubicBezTo>
                      <a:pt x="639313" y="11159"/>
                      <a:pt x="668565" y="0"/>
                      <a:pt x="69781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algn="r">
                  <a:lnSpc>
                    <a:spcPct val="120000"/>
                  </a:lnSpc>
                </a:pPr>
                <a:endParaRPr lang="en-US" sz="1100">
                  <a:solidFill>
                    <a:schemeClr val="bg1"/>
                  </a:solidFill>
                </a:endParaRPr>
              </a:p>
            </p:txBody>
          </p:sp>
          <p:sp>
            <p:nvSpPr>
              <p:cNvPr id="98" name="Oval 97"/>
              <p:cNvSpPr/>
              <p:nvPr/>
            </p:nvSpPr>
            <p:spPr>
              <a:xfrm>
                <a:off x="533400" y="2949792"/>
                <a:ext cx="342900" cy="342900"/>
              </a:xfrm>
              <a:prstGeom prst="ellipse">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sp>
            <p:nvSpPr>
              <p:cNvPr id="99" name="Oval 41"/>
              <p:cNvSpPr/>
              <p:nvPr/>
            </p:nvSpPr>
            <p:spPr>
              <a:xfrm>
                <a:off x="590550" y="3006942"/>
                <a:ext cx="228600" cy="2286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grpSp>
        <p:grpSp>
          <p:nvGrpSpPr>
            <p:cNvPr id="45" name="Group 44"/>
            <p:cNvGrpSpPr/>
            <p:nvPr/>
          </p:nvGrpSpPr>
          <p:grpSpPr>
            <a:xfrm rot="10800000">
              <a:off x="3361702" y="2729767"/>
              <a:ext cx="762000" cy="762000"/>
              <a:chOff x="914400" y="2695350"/>
              <a:chExt cx="762000" cy="762000"/>
            </a:xfrm>
          </p:grpSpPr>
          <p:sp>
            <p:nvSpPr>
              <p:cNvPr id="49" name="Oval 48"/>
              <p:cNvSpPr/>
              <p:nvPr/>
            </p:nvSpPr>
            <p:spPr bwMode="auto">
              <a:xfrm>
                <a:off x="914400" y="2695350"/>
                <a:ext cx="762000" cy="762000"/>
              </a:xfrm>
              <a:prstGeom prst="ellipse">
                <a:avLst/>
              </a:prstGeom>
              <a:solidFill>
                <a:schemeClr val="bg1">
                  <a:lumMod val="85000"/>
                </a:schemeClr>
              </a:solidFill>
              <a:ln w="9525">
                <a:noFill/>
                <a:round/>
                <a:headEnd/>
                <a:tailEn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50" name="Oval 49"/>
              <p:cNvSpPr/>
              <p:nvPr/>
            </p:nvSpPr>
            <p:spPr bwMode="auto">
              <a:xfrm>
                <a:off x="998250" y="2779200"/>
                <a:ext cx="594300" cy="594300"/>
              </a:xfrm>
              <a:prstGeom prst="ellipse">
                <a:avLst/>
              </a:prstGeom>
              <a:solidFill>
                <a:schemeClr val="accent2"/>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grpSp>
        <p:sp>
          <p:nvSpPr>
            <p:cNvPr id="48" name="TextBox 47"/>
            <p:cNvSpPr txBox="1"/>
            <p:nvPr/>
          </p:nvSpPr>
          <p:spPr>
            <a:xfrm>
              <a:off x="2948697" y="4000969"/>
              <a:ext cx="1588008" cy="553998"/>
            </a:xfrm>
            <a:prstGeom prst="rect">
              <a:avLst/>
            </a:prstGeom>
            <a:noFill/>
            <a:ln>
              <a:noFill/>
            </a:ln>
          </p:spPr>
          <p:txBody>
            <a:bodyPr wrap="square" lIns="0" tIns="0" rIns="0" bIns="0" rtlCol="0" anchor="ctr">
              <a:spAutoFit/>
            </a:bodyPr>
            <a:lstStyle/>
            <a:p>
              <a:pPr algn="ctr"/>
              <a:r>
                <a:rPr lang="en-US" sz="1200" b="1">
                  <a:solidFill>
                    <a:schemeClr val="accent2"/>
                  </a:solidFill>
                </a:rPr>
                <a:t>2. Feature Engineering</a:t>
              </a:r>
            </a:p>
            <a:p>
              <a:pPr algn="ctr"/>
              <a:r>
                <a:rPr lang="en-US" sz="1200" b="1">
                  <a:solidFill>
                    <a:schemeClr val="accent2"/>
                  </a:solidFill>
                </a:rPr>
                <a:t>and Selection</a:t>
              </a:r>
            </a:p>
          </p:txBody>
        </p:sp>
        <p:grpSp>
          <p:nvGrpSpPr>
            <p:cNvPr id="100" name="Group 99"/>
            <p:cNvGrpSpPr/>
            <p:nvPr/>
          </p:nvGrpSpPr>
          <p:grpSpPr>
            <a:xfrm rot="5400000" flipV="1">
              <a:off x="3215030" y="3125037"/>
              <a:ext cx="1055344" cy="781982"/>
              <a:chOff x="533400" y="2680319"/>
              <a:chExt cx="1200150" cy="889280"/>
            </a:xfrm>
          </p:grpSpPr>
          <p:sp>
            <p:nvSpPr>
              <p:cNvPr id="101" name="Freeform 100"/>
              <p:cNvSpPr/>
              <p:nvPr/>
            </p:nvSpPr>
            <p:spPr>
              <a:xfrm>
                <a:off x="590549" y="2680319"/>
                <a:ext cx="1143001" cy="889280"/>
              </a:xfrm>
              <a:custGeom>
                <a:avLst/>
                <a:gdLst>
                  <a:gd name="connsiteX0" fmla="*/ 697817 w 1143000"/>
                  <a:gd name="connsiteY0" fmla="*/ 0 h 889280"/>
                  <a:gd name="connsiteX1" fmla="*/ 778639 w 1143000"/>
                  <a:gd name="connsiteY1" fmla="*/ 33478 h 889280"/>
                  <a:gd name="connsiteX2" fmla="*/ 1102906 w 1143000"/>
                  <a:gd name="connsiteY2" fmla="*/ 357745 h 889280"/>
                  <a:gd name="connsiteX3" fmla="*/ 1109522 w 1143000"/>
                  <a:gd name="connsiteY3" fmla="*/ 362206 h 889280"/>
                  <a:gd name="connsiteX4" fmla="*/ 1143000 w 1143000"/>
                  <a:gd name="connsiteY4" fmla="*/ 443028 h 889280"/>
                  <a:gd name="connsiteX5" fmla="*/ 1109522 w 1143000"/>
                  <a:gd name="connsiteY5" fmla="*/ 523850 h 889280"/>
                  <a:gd name="connsiteX6" fmla="*/ 1109047 w 1143000"/>
                  <a:gd name="connsiteY6" fmla="*/ 524171 h 889280"/>
                  <a:gd name="connsiteX7" fmla="*/ 1106627 w 1143000"/>
                  <a:gd name="connsiteY7" fmla="*/ 527815 h 889280"/>
                  <a:gd name="connsiteX8" fmla="*/ 778639 w 1143000"/>
                  <a:gd name="connsiteY8" fmla="*/ 855803 h 889280"/>
                  <a:gd name="connsiteX9" fmla="*/ 616994 w 1143000"/>
                  <a:gd name="connsiteY9" fmla="*/ 855803 h 889280"/>
                  <a:gd name="connsiteX10" fmla="*/ 616994 w 1143000"/>
                  <a:gd name="connsiteY10" fmla="*/ 694159 h 889280"/>
                  <a:gd name="connsiteX11" fmla="*/ 753825 w 1143000"/>
                  <a:gd name="connsiteY11" fmla="*/ 557328 h 889280"/>
                  <a:gd name="connsiteX12" fmla="*/ 114300 w 1143000"/>
                  <a:gd name="connsiteY12" fmla="*/ 557328 h 889280"/>
                  <a:gd name="connsiteX13" fmla="*/ 0 w 1143000"/>
                  <a:gd name="connsiteY13" fmla="*/ 443028 h 889280"/>
                  <a:gd name="connsiteX14" fmla="*/ 114300 w 1143000"/>
                  <a:gd name="connsiteY14" fmla="*/ 328728 h 889280"/>
                  <a:gd name="connsiteX15" fmla="*/ 750600 w 1143000"/>
                  <a:gd name="connsiteY15" fmla="*/ 328728 h 889280"/>
                  <a:gd name="connsiteX16" fmla="*/ 616994 w 1143000"/>
                  <a:gd name="connsiteY16" fmla="*/ 195122 h 889280"/>
                  <a:gd name="connsiteX17" fmla="*/ 616994 w 1143000"/>
                  <a:gd name="connsiteY17" fmla="*/ 33478 h 889280"/>
                  <a:gd name="connsiteX18" fmla="*/ 697817 w 1143000"/>
                  <a:gd name="connsiteY18" fmla="*/ 0 h 8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000" h="889280">
                    <a:moveTo>
                      <a:pt x="697817" y="0"/>
                    </a:moveTo>
                    <a:cubicBezTo>
                      <a:pt x="727069" y="0"/>
                      <a:pt x="756320" y="11159"/>
                      <a:pt x="778639" y="33478"/>
                    </a:cubicBezTo>
                    <a:lnTo>
                      <a:pt x="1102906" y="357745"/>
                    </a:lnTo>
                    <a:lnTo>
                      <a:pt x="1109522" y="362206"/>
                    </a:lnTo>
                    <a:cubicBezTo>
                      <a:pt x="1130207" y="382890"/>
                      <a:pt x="1143000" y="411465"/>
                      <a:pt x="1143000" y="443028"/>
                    </a:cubicBezTo>
                    <a:cubicBezTo>
                      <a:pt x="1143000" y="474591"/>
                      <a:pt x="1130207" y="503166"/>
                      <a:pt x="1109522" y="523850"/>
                    </a:cubicBezTo>
                    <a:lnTo>
                      <a:pt x="1109047" y="524171"/>
                    </a:lnTo>
                    <a:lnTo>
                      <a:pt x="1106627" y="527815"/>
                    </a:lnTo>
                    <a:lnTo>
                      <a:pt x="778639" y="855803"/>
                    </a:lnTo>
                    <a:cubicBezTo>
                      <a:pt x="734002" y="900440"/>
                      <a:pt x="661631" y="900440"/>
                      <a:pt x="616994" y="855803"/>
                    </a:cubicBezTo>
                    <a:cubicBezTo>
                      <a:pt x="572357" y="811167"/>
                      <a:pt x="572357" y="738796"/>
                      <a:pt x="616994" y="694159"/>
                    </a:cubicBezTo>
                    <a:lnTo>
                      <a:pt x="753825" y="557328"/>
                    </a:lnTo>
                    <a:lnTo>
                      <a:pt x="114300" y="557328"/>
                    </a:lnTo>
                    <a:cubicBezTo>
                      <a:pt x="51174" y="557328"/>
                      <a:pt x="0" y="506154"/>
                      <a:pt x="0" y="443028"/>
                    </a:cubicBezTo>
                    <a:cubicBezTo>
                      <a:pt x="0" y="379902"/>
                      <a:pt x="51174" y="328728"/>
                      <a:pt x="114300" y="328728"/>
                    </a:cubicBezTo>
                    <a:lnTo>
                      <a:pt x="750600" y="328728"/>
                    </a:lnTo>
                    <a:lnTo>
                      <a:pt x="616994" y="195122"/>
                    </a:lnTo>
                    <a:cubicBezTo>
                      <a:pt x="572357" y="150485"/>
                      <a:pt x="572357" y="78114"/>
                      <a:pt x="616994" y="33478"/>
                    </a:cubicBezTo>
                    <a:cubicBezTo>
                      <a:pt x="639313" y="11159"/>
                      <a:pt x="668565" y="0"/>
                      <a:pt x="6978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algn="r">
                  <a:lnSpc>
                    <a:spcPct val="120000"/>
                  </a:lnSpc>
                </a:pPr>
                <a:endParaRPr lang="en-US" sz="1100">
                  <a:solidFill>
                    <a:schemeClr val="bg1"/>
                  </a:solidFill>
                </a:endParaRPr>
              </a:p>
            </p:txBody>
          </p:sp>
          <p:sp>
            <p:nvSpPr>
              <p:cNvPr id="102" name="Oval 101"/>
              <p:cNvSpPr/>
              <p:nvPr/>
            </p:nvSpPr>
            <p:spPr>
              <a:xfrm>
                <a:off x="533400" y="2949792"/>
                <a:ext cx="342900" cy="342900"/>
              </a:xfrm>
              <a:prstGeom prst="ellipse">
                <a:avLst/>
              </a:prstGeom>
              <a:solidFill>
                <a:schemeClr val="bg2">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sp>
            <p:nvSpPr>
              <p:cNvPr id="103" name="Oval 41"/>
              <p:cNvSpPr/>
              <p:nvPr/>
            </p:nvSpPr>
            <p:spPr>
              <a:xfrm>
                <a:off x="590550" y="3006942"/>
                <a:ext cx="228600" cy="2286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p>
            </p:txBody>
          </p:sp>
        </p:grpSp>
      </p:grpSp>
      <p:sp>
        <p:nvSpPr>
          <p:cNvPr id="43" name="Text Placeholder 1">
            <a:extLst>
              <a:ext uri="{FF2B5EF4-FFF2-40B4-BE49-F238E27FC236}">
                <a16:creationId xmlns:a16="http://schemas.microsoft.com/office/drawing/2014/main" id="{D45A8A24-D1AB-4E04-82A2-A3F2C1F5E8AF}"/>
              </a:ext>
            </a:extLst>
          </p:cNvPr>
          <p:cNvSpPr>
            <a:spLocks noGrp="1"/>
          </p:cNvSpPr>
          <p:nvPr>
            <p:ph type="body" sz="half" idx="2"/>
          </p:nvPr>
        </p:nvSpPr>
        <p:spPr>
          <a:xfrm>
            <a:off x="381000" y="883820"/>
            <a:ext cx="8368363" cy="173255"/>
          </a:xfrm>
        </p:spPr>
        <p:txBody>
          <a:bodyPr/>
          <a:lstStyle/>
          <a:p>
            <a:r>
              <a:rPr lang="en-US"/>
              <a:t>Palm &amp; Company</a:t>
            </a:r>
          </a:p>
        </p:txBody>
      </p:sp>
      <p:sp>
        <p:nvSpPr>
          <p:cNvPr id="44" name="Title 2">
            <a:extLst>
              <a:ext uri="{FF2B5EF4-FFF2-40B4-BE49-F238E27FC236}">
                <a16:creationId xmlns:a16="http://schemas.microsoft.com/office/drawing/2014/main" id="{8ED40B41-71CD-4E39-BFB1-1DF468511121}"/>
              </a:ext>
            </a:extLst>
          </p:cNvPr>
          <p:cNvSpPr>
            <a:spLocks noGrp="1"/>
          </p:cNvSpPr>
          <p:nvPr>
            <p:ph type="title"/>
          </p:nvPr>
        </p:nvSpPr>
        <p:spPr>
          <a:xfrm>
            <a:off x="381000" y="341313"/>
            <a:ext cx="8368363" cy="495383"/>
          </a:xfrm>
        </p:spPr>
        <p:txBody>
          <a:bodyPr/>
          <a:lstStyle/>
          <a:p>
            <a:r>
              <a:rPr lang="en-US" sz="2000" b="1">
                <a:latin typeface="+mn-lt"/>
                <a:ea typeface="+mn-ea"/>
                <a:cs typeface="+mn-cs"/>
              </a:rPr>
              <a:t>Data Preparation and Modeling</a:t>
            </a:r>
          </a:p>
        </p:txBody>
      </p:sp>
    </p:spTree>
    <p:extLst>
      <p:ext uri="{BB962C8B-B14F-4D97-AF65-F5344CB8AC3E}">
        <p14:creationId xmlns:p14="http://schemas.microsoft.com/office/powerpoint/2010/main" val="28872330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500133" y="0"/>
            <a:ext cx="4143736" cy="5143500"/>
          </a:xfrm>
          <a:prstGeom prst="rect">
            <a:avLst/>
          </a:prstGeom>
          <a:solidFill>
            <a:schemeClr val="accent1"/>
          </a:solidFill>
          <a:ln w="9525">
            <a:no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17" name="Rectangle 16"/>
          <p:cNvSpPr/>
          <p:nvPr/>
        </p:nvSpPr>
        <p:spPr bwMode="auto">
          <a:xfrm>
            <a:off x="2705100" y="-8686"/>
            <a:ext cx="3733800" cy="5143500"/>
          </a:xfrm>
          <a:prstGeom prst="rect">
            <a:avLst/>
          </a:prstGeom>
          <a:solidFill>
            <a:schemeClr val="tx1">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cxnSp>
        <p:nvCxnSpPr>
          <p:cNvPr id="16" name="Straight Connector 15"/>
          <p:cNvCxnSpPr/>
          <p:nvPr/>
        </p:nvCxnSpPr>
        <p:spPr>
          <a:xfrm>
            <a:off x="4572000" y="2575993"/>
            <a:ext cx="0" cy="914400"/>
          </a:xfrm>
          <a:prstGeom prst="line">
            <a:avLst/>
          </a:prstGeom>
          <a:ln w="285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endCxn id="17" idx="2"/>
          </p:cNvCxnSpPr>
          <p:nvPr/>
        </p:nvCxnSpPr>
        <p:spPr>
          <a:xfrm flipH="1">
            <a:off x="4572001" y="4754243"/>
            <a:ext cx="2" cy="380572"/>
          </a:xfrm>
          <a:prstGeom prst="line">
            <a:avLst/>
          </a:prstGeom>
          <a:ln w="28575">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19400" y="3490393"/>
            <a:ext cx="3505200" cy="1107996"/>
          </a:xfrm>
          <a:prstGeom prst="rect">
            <a:avLst/>
          </a:prstGeom>
          <a:noFill/>
        </p:spPr>
        <p:txBody>
          <a:bodyPr wrap="square" lIns="91440" tIns="91440" rIns="91440" bIns="91440" rtlCol="0" anchor="t">
            <a:spAutoFit/>
          </a:bodyPr>
          <a:lstStyle/>
          <a:p>
            <a:pPr algn="ctr"/>
            <a:r>
              <a:rPr lang="en-US" sz="1200" b="1" dirty="0">
                <a:solidFill>
                  <a:schemeClr val="bg1"/>
                </a:solidFill>
                <a:cs typeface="Aharoni"/>
              </a:rPr>
              <a:t>ETL Process</a:t>
            </a:r>
          </a:p>
          <a:p>
            <a:pPr algn="ctr"/>
            <a:r>
              <a:rPr lang="en-US" sz="1200" dirty="0">
                <a:solidFill>
                  <a:schemeClr val="bg1"/>
                </a:solidFill>
                <a:cs typeface="Aharoni"/>
              </a:rPr>
              <a:t>Merging different datasets</a:t>
            </a:r>
          </a:p>
          <a:p>
            <a:pPr algn="ctr"/>
            <a:r>
              <a:rPr lang="en-US" sz="1200" dirty="0">
                <a:solidFill>
                  <a:schemeClr val="bg1"/>
                </a:solidFill>
                <a:cs typeface="Aharoni"/>
              </a:rPr>
              <a:t>Filtering relevant data</a:t>
            </a:r>
          </a:p>
          <a:p>
            <a:pPr algn="ctr"/>
            <a:r>
              <a:rPr lang="en-US" sz="1200" dirty="0">
                <a:solidFill>
                  <a:schemeClr val="bg1"/>
                </a:solidFill>
                <a:cs typeface="Aharoni"/>
              </a:rPr>
              <a:t>Computing new variables</a:t>
            </a:r>
          </a:p>
          <a:p>
            <a:pPr algn="ctr"/>
            <a:r>
              <a:rPr lang="en-US" sz="1200" dirty="0">
                <a:solidFill>
                  <a:schemeClr val="bg1"/>
                </a:solidFill>
                <a:cs typeface="Aharoni"/>
              </a:rPr>
              <a:t>Aggregating values by week</a:t>
            </a:r>
          </a:p>
        </p:txBody>
      </p:sp>
      <p:sp>
        <p:nvSpPr>
          <p:cNvPr id="36" name="Rectangle 35"/>
          <p:cNvSpPr/>
          <p:nvPr/>
        </p:nvSpPr>
        <p:spPr bwMode="auto">
          <a:xfrm flipH="1">
            <a:off x="3124200" y="335280"/>
            <a:ext cx="2895600" cy="273762"/>
          </a:xfrm>
          <a:prstGeom prst="rect">
            <a:avLst/>
          </a:prstGeom>
          <a:solidFill>
            <a:schemeClr val="accent6"/>
          </a:solidFill>
          <a:ln w="9525">
            <a:noFill/>
            <a:round/>
            <a:headEnd/>
            <a:tailEnd/>
          </a:ln>
        </p:spPr>
        <p:txBody>
          <a:bodyPr vert="horz" wrap="square" lIns="91440" tIns="45720" rIns="91440" bIns="45720" numCol="1" rtlCol="0" anchor="ctr" anchorCtr="0" compatLnSpc="1">
            <a:prstTxWarp prst="textNoShape">
              <a:avLst/>
            </a:prstTxWarp>
            <a:noAutofit/>
          </a:bodyPr>
          <a:lstStyle/>
          <a:p>
            <a:pPr algn="ctr"/>
            <a:r>
              <a:rPr lang="en-US" sz="1600">
                <a:solidFill>
                  <a:schemeClr val="bg1"/>
                </a:solidFill>
              </a:rPr>
              <a:t>Methodology – step by step</a:t>
            </a:r>
          </a:p>
        </p:txBody>
      </p:sp>
      <p:sp>
        <p:nvSpPr>
          <p:cNvPr id="42" name="Oval 41"/>
          <p:cNvSpPr/>
          <p:nvPr/>
        </p:nvSpPr>
        <p:spPr bwMode="auto">
          <a:xfrm>
            <a:off x="3942081" y="1332771"/>
            <a:ext cx="1259840" cy="1259840"/>
          </a:xfrm>
          <a:prstGeom prst="ellipse">
            <a:avLst/>
          </a:prstGeom>
          <a:solidFill>
            <a:schemeClr val="bg1"/>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2400">
              <a:solidFill>
                <a:schemeClr val="accent1"/>
              </a:solidFill>
            </a:endParaRPr>
          </a:p>
        </p:txBody>
      </p:sp>
      <p:sp>
        <p:nvSpPr>
          <p:cNvPr id="18" name="Oval 17"/>
          <p:cNvSpPr/>
          <p:nvPr/>
        </p:nvSpPr>
        <p:spPr bwMode="auto">
          <a:xfrm>
            <a:off x="4038600" y="1429290"/>
            <a:ext cx="1066800" cy="1066800"/>
          </a:xfrm>
          <a:prstGeom prst="ellipse">
            <a:avLst/>
          </a:prstGeom>
          <a:solidFill>
            <a:schemeClr val="accent1"/>
          </a:solidFill>
          <a:ln w="9525">
            <a:noFill/>
            <a:round/>
            <a:headEnd/>
            <a:tailEnd/>
          </a:ln>
          <a:effectLst>
            <a:outerShdw blurRad="63500" sx="102000" sy="102000" algn="ctr"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a:r>
              <a:rPr lang="en-US" sz="2400">
                <a:solidFill>
                  <a:schemeClr val="bg1"/>
                </a:solidFill>
              </a:rPr>
              <a:t>1.</a:t>
            </a:r>
          </a:p>
        </p:txBody>
      </p:sp>
      <p:sp>
        <p:nvSpPr>
          <p:cNvPr id="13" name="Text Placeholder 1">
            <a:extLst>
              <a:ext uri="{FF2B5EF4-FFF2-40B4-BE49-F238E27FC236}">
                <a16:creationId xmlns:a16="http://schemas.microsoft.com/office/drawing/2014/main" id="{55ABCB3F-D6DC-488A-BE9E-B92138E77C30}"/>
              </a:ext>
            </a:extLst>
          </p:cNvPr>
          <p:cNvSpPr txBox="1">
            <a:spLocks/>
          </p:cNvSpPr>
          <p:nvPr/>
        </p:nvSpPr>
        <p:spPr>
          <a:xfrm>
            <a:off x="2705100" y="0"/>
            <a:ext cx="1376090" cy="344905"/>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lumMod val="65000"/>
                  </a:schemeClr>
                </a:solidFill>
              </a:rPr>
              <a:t>Palm &amp; Company</a:t>
            </a:r>
          </a:p>
        </p:txBody>
      </p:sp>
    </p:spTree>
    <p:extLst>
      <p:ext uri="{BB962C8B-B14F-4D97-AF65-F5344CB8AC3E}">
        <p14:creationId xmlns:p14="http://schemas.microsoft.com/office/powerpoint/2010/main" val="2885369315"/>
      </p:ext>
    </p:extLst>
  </p:cSld>
  <p:clrMapOvr>
    <a:masterClrMapping/>
  </p:clrMapOvr>
  <p:transition spd="slow">
    <p:push dir="u"/>
  </p:transition>
</p:sld>
</file>

<file path=ppt/theme/theme1.xml><?xml version="1.0" encoding="utf-8"?>
<a:theme xmlns:a="http://schemas.openxmlformats.org/drawingml/2006/main" name="Default Theme">
  <a:themeElements>
    <a:clrScheme name="Theme 04">
      <a:dk1>
        <a:srgbClr val="262626"/>
      </a:dk1>
      <a:lt1>
        <a:srgbClr val="FFFFFF"/>
      </a:lt1>
      <a:dk2>
        <a:srgbClr val="262626"/>
      </a:dk2>
      <a:lt2>
        <a:srgbClr val="FFFFFF"/>
      </a:lt2>
      <a:accent1>
        <a:srgbClr val="24658D"/>
      </a:accent1>
      <a:accent2>
        <a:srgbClr val="388968"/>
      </a:accent2>
      <a:accent3>
        <a:srgbClr val="8FB140"/>
      </a:accent3>
      <a:accent4>
        <a:srgbClr val="CAD849"/>
      </a:accent4>
      <a:accent5>
        <a:srgbClr val="379A86"/>
      </a:accent5>
      <a:accent6>
        <a:srgbClr val="429EB0"/>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7DBDA9A0FCFE4EB2306C7901F5B9CC" ma:contentTypeVersion="4" ma:contentTypeDescription="Create a new document." ma:contentTypeScope="" ma:versionID="84688cabba0be1bd1ca2fcb241a293ab">
  <xsd:schema xmlns:xsd="http://www.w3.org/2001/XMLSchema" xmlns:xs="http://www.w3.org/2001/XMLSchema" xmlns:p="http://schemas.microsoft.com/office/2006/metadata/properties" xmlns:ns2="aa2efedb-9568-4b4b-9c5f-fb16b95e3a3d" targetNamespace="http://schemas.microsoft.com/office/2006/metadata/properties" ma:root="true" ma:fieldsID="0c7b43314dc226df924231df7b8e4a7f" ns2:_="">
    <xsd:import namespace="aa2efedb-9568-4b4b-9c5f-fb16b95e3a3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2efedb-9568-4b4b-9c5f-fb16b95e3a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EE27C4-D427-4C69-B1C9-3E7B810C0A3B}">
  <ds:schemaRefs>
    <ds:schemaRef ds:uri="aa2efedb-9568-4b4b-9c5f-fb16b95e3a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126FEC1-8CB3-4051-9128-F8EF6CB90A1B}">
  <ds:schemaRefs>
    <ds:schemaRef ds:uri="http://schemas.microsoft.com/sharepoint/v3/contenttype/forms"/>
  </ds:schemaRefs>
</ds:datastoreItem>
</file>

<file path=customXml/itemProps3.xml><?xml version="1.0" encoding="utf-8"?>
<ds:datastoreItem xmlns:ds="http://schemas.openxmlformats.org/officeDocument/2006/customXml" ds:itemID="{DF543C8C-1C0E-4F2C-9C31-77F0975077A2}">
  <ds:schemaRefs>
    <ds:schemaRef ds:uri="aa2efedb-9568-4b4b-9c5f-fb16b95e3a3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Apresentação no Ecrã (16:9)</PresentationFormat>
  <Slides>18</Slides>
  <Notes>13</Notes>
  <HiddenSlides>1</HiddenSlides>
  <ScaleCrop>false</ScaleCrop>
  <HeadingPairs>
    <vt:vector size="4" baseType="variant">
      <vt:variant>
        <vt:lpstr>Tema</vt:lpstr>
      </vt:variant>
      <vt:variant>
        <vt:i4>1</vt:i4>
      </vt:variant>
      <vt:variant>
        <vt:lpstr>Títulos dos diapositivos</vt:lpstr>
      </vt:variant>
      <vt:variant>
        <vt:i4>18</vt:i4>
      </vt:variant>
    </vt:vector>
  </HeadingPairs>
  <TitlesOfParts>
    <vt:vector size="19" baseType="lpstr">
      <vt:lpstr>Default Theme</vt:lpstr>
      <vt:lpstr>Apresentação do PowerPoint</vt:lpstr>
      <vt:lpstr>Current Situation and Problems</vt:lpstr>
      <vt:lpstr>How does a demand forecast help you</vt:lpstr>
      <vt:lpstr>Business Goals</vt:lpstr>
      <vt:lpstr>Data Exploration</vt:lpstr>
      <vt:lpstr>Data Exploration</vt:lpstr>
      <vt:lpstr>Data Exploration</vt:lpstr>
      <vt:lpstr>Data Preparation and Modeling</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Our evaluation</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revision>138</cp:revision>
  <dcterms:created xsi:type="dcterms:W3CDTF">2015-09-08T18:46:55Z</dcterms:created>
  <dcterms:modified xsi:type="dcterms:W3CDTF">2020-05-07T10:29:53Z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0x0101009C7DBDA9A0FCFE4EB2306C7901F5B9CC</vt:lpwstr>
  </property>
</Properties>
</file>