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0" autoAdjust="0"/>
  </p:normalViewPr>
  <p:slideViewPr>
    <p:cSldViewPr>
      <p:cViewPr varScale="1">
        <p:scale>
          <a:sx n="108" d="100"/>
          <a:sy n="10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tangolo 56"/>
          <p:cNvSpPr/>
          <p:nvPr/>
        </p:nvSpPr>
        <p:spPr>
          <a:xfrm>
            <a:off x="3810276" y="1179992"/>
            <a:ext cx="4114524" cy="58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Balcony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Rettangolo 5"/>
          <p:cNvSpPr/>
          <p:nvPr/>
        </p:nvSpPr>
        <p:spPr>
          <a:xfrm>
            <a:off x="3810000" y="1766854"/>
            <a:ext cx="2057400" cy="2407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5" name="Rettangolo 5"/>
          <p:cNvSpPr/>
          <p:nvPr/>
        </p:nvSpPr>
        <p:spPr>
          <a:xfrm>
            <a:off x="5867400" y="1766854"/>
            <a:ext cx="2057400" cy="2407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6" name="Rettangolo 5"/>
          <p:cNvSpPr/>
          <p:nvPr/>
        </p:nvSpPr>
        <p:spPr>
          <a:xfrm>
            <a:off x="3810000" y="4174532"/>
            <a:ext cx="2057400" cy="1173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Bathroom</a:t>
            </a:r>
          </a:p>
        </p:txBody>
      </p:sp>
      <p:sp>
        <p:nvSpPr>
          <p:cNvPr id="7" name="Rettangolo 5"/>
          <p:cNvSpPr/>
          <p:nvPr/>
        </p:nvSpPr>
        <p:spPr>
          <a:xfrm>
            <a:off x="5867400" y="4174532"/>
            <a:ext cx="762000" cy="1173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ttangolo 5"/>
          <p:cNvSpPr/>
          <p:nvPr/>
        </p:nvSpPr>
        <p:spPr>
          <a:xfrm>
            <a:off x="6629400" y="4174532"/>
            <a:ext cx="1295400" cy="1173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Kitchen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98729" y="1596194"/>
            <a:ext cx="1156946" cy="336235"/>
            <a:chOff x="5615940" y="886411"/>
            <a:chExt cx="2326005" cy="2272102"/>
          </a:xfrm>
        </p:grpSpPr>
        <p:sp>
          <p:nvSpPr>
            <p:cNvPr id="10" name="Rectangle 9"/>
            <p:cNvSpPr/>
            <p:nvPr/>
          </p:nvSpPr>
          <p:spPr>
            <a:xfrm rot="16200000" flipV="1">
              <a:off x="6210647" y="1431423"/>
              <a:ext cx="1136590" cy="46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5615940" y="887491"/>
              <a:ext cx="2326005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3581400" y="1598736"/>
            <a:ext cx="1096388" cy="336235"/>
            <a:chOff x="5615940" y="886411"/>
            <a:chExt cx="2326005" cy="2272102"/>
          </a:xfrm>
        </p:grpSpPr>
        <p:sp>
          <p:nvSpPr>
            <p:cNvPr id="13" name="Rectangle 12"/>
            <p:cNvSpPr/>
            <p:nvPr/>
          </p:nvSpPr>
          <p:spPr>
            <a:xfrm rot="16200000" flipV="1">
              <a:off x="6210647" y="1431423"/>
              <a:ext cx="1136590" cy="46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5615940" y="887491"/>
              <a:ext cx="2326005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054" y="1596193"/>
            <a:ext cx="1156946" cy="336235"/>
            <a:chOff x="5615940" y="886411"/>
            <a:chExt cx="2326005" cy="2272102"/>
          </a:xfrm>
        </p:grpSpPr>
        <p:sp>
          <p:nvSpPr>
            <p:cNvPr id="16" name="Rectangle 15"/>
            <p:cNvSpPr/>
            <p:nvPr/>
          </p:nvSpPr>
          <p:spPr>
            <a:xfrm rot="16200000" flipV="1">
              <a:off x="6210647" y="1431423"/>
              <a:ext cx="1136590" cy="46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5615940" y="887491"/>
              <a:ext cx="2326005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26725" y="1598735"/>
            <a:ext cx="1096388" cy="336235"/>
            <a:chOff x="5615940" y="886411"/>
            <a:chExt cx="2326005" cy="2272102"/>
          </a:xfrm>
        </p:grpSpPr>
        <p:sp>
          <p:nvSpPr>
            <p:cNvPr id="19" name="Rectangle 18"/>
            <p:cNvSpPr/>
            <p:nvPr/>
          </p:nvSpPr>
          <p:spPr>
            <a:xfrm rot="16200000" flipV="1">
              <a:off x="6210647" y="1431423"/>
              <a:ext cx="1136590" cy="46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Arc 19"/>
            <p:cNvSpPr/>
            <p:nvPr/>
          </p:nvSpPr>
          <p:spPr>
            <a:xfrm flipH="1">
              <a:off x="5615940" y="887491"/>
              <a:ext cx="2326005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Chord 21"/>
          <p:cNvSpPr/>
          <p:nvPr/>
        </p:nvSpPr>
        <p:spPr>
          <a:xfrm rot="17652878">
            <a:off x="7224294" y="1729515"/>
            <a:ext cx="209550" cy="20955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hord 22"/>
          <p:cNvSpPr/>
          <p:nvPr/>
        </p:nvSpPr>
        <p:spPr>
          <a:xfrm rot="17620652">
            <a:off x="6716713" y="4132732"/>
            <a:ext cx="209550" cy="20955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6151960" y="5057709"/>
            <a:ext cx="584308" cy="581090"/>
            <a:chOff x="550545" y="863338"/>
            <a:chExt cx="2283596" cy="2271022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1129257" y="1408774"/>
              <a:ext cx="113659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c 25"/>
            <p:cNvSpPr/>
            <p:nvPr/>
          </p:nvSpPr>
          <p:spPr>
            <a:xfrm>
              <a:off x="550545" y="863338"/>
              <a:ext cx="2283596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324600" y="5252990"/>
            <a:ext cx="227812" cy="762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65"/>
          <p:cNvSpPr/>
          <p:nvPr/>
        </p:nvSpPr>
        <p:spPr>
          <a:xfrm rot="5400000">
            <a:off x="7155657" y="4365037"/>
            <a:ext cx="271462" cy="10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" descr="http://images.dimensioncad.com/jpegs/small/3/8/20002927_refrigerators_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6453" y="4327296"/>
            <a:ext cx="750065" cy="5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forums.autodesk.com/autodesk/attachments/autodesk/706/34426/1/be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26" y="2099935"/>
            <a:ext cx="863802" cy="108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hord 20"/>
          <p:cNvSpPr/>
          <p:nvPr/>
        </p:nvSpPr>
        <p:spPr>
          <a:xfrm rot="17508787">
            <a:off x="5287181" y="1732457"/>
            <a:ext cx="209550" cy="20955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Picture 2" descr="http://www.archweb.it/dwg/arredi/Sedie/sedia_2d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00" y="2022234"/>
            <a:ext cx="451942" cy="4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67"/>
          <p:cNvSpPr/>
          <p:nvPr/>
        </p:nvSpPr>
        <p:spPr>
          <a:xfrm>
            <a:off x="7488697" y="2163731"/>
            <a:ext cx="201748" cy="2017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hord 33"/>
          <p:cNvSpPr/>
          <p:nvPr/>
        </p:nvSpPr>
        <p:spPr>
          <a:xfrm rot="6538863">
            <a:off x="5263422" y="5186321"/>
            <a:ext cx="209550" cy="20955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 70"/>
          <p:cNvSpPr/>
          <p:nvPr/>
        </p:nvSpPr>
        <p:spPr>
          <a:xfrm>
            <a:off x="5621391" y="5089349"/>
            <a:ext cx="201748" cy="2017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7" name="Group 50"/>
          <p:cNvGrpSpPr/>
          <p:nvPr/>
        </p:nvGrpSpPr>
        <p:grpSpPr>
          <a:xfrm>
            <a:off x="685800" y="1325940"/>
            <a:ext cx="2397073" cy="1323439"/>
            <a:chOff x="1650656" y="4535020"/>
            <a:chExt cx="2397073" cy="1323439"/>
          </a:xfrm>
        </p:grpSpPr>
        <p:sp>
          <p:nvSpPr>
            <p:cNvPr id="38" name="Chord 63"/>
            <p:cNvSpPr/>
            <p:nvPr/>
          </p:nvSpPr>
          <p:spPr>
            <a:xfrm rot="12119512">
              <a:off x="1682268" y="4599671"/>
              <a:ext cx="209550" cy="209550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TextBox 48"/>
            <p:cNvSpPr txBox="1"/>
            <p:nvPr/>
          </p:nvSpPr>
          <p:spPr>
            <a:xfrm>
              <a:off x="1923430" y="4535020"/>
              <a:ext cx="21242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5 PIR</a:t>
              </a:r>
            </a:p>
            <a:p>
              <a:r>
                <a:rPr lang="it-IT" sz="1600" dirty="0"/>
                <a:t>2</a:t>
              </a:r>
              <a:r>
                <a:rPr lang="it-IT" sz="1600" dirty="0" smtClean="0"/>
                <a:t> Door contact</a:t>
              </a:r>
            </a:p>
            <a:p>
              <a:r>
                <a:rPr lang="it-IT" sz="1600" dirty="0" smtClean="0"/>
                <a:t>2 Bed/Chair Occupancy</a:t>
              </a:r>
            </a:p>
            <a:p>
              <a:r>
                <a:rPr lang="it-IT" sz="1600" dirty="0" smtClean="0"/>
                <a:t>1 Flood detector</a:t>
              </a:r>
            </a:p>
            <a:p>
              <a:r>
                <a:rPr lang="it-IT" sz="1600" dirty="0" smtClean="0"/>
                <a:t>1 Giraff robot</a:t>
              </a:r>
            </a:p>
          </p:txBody>
        </p:sp>
        <p:sp>
          <p:nvSpPr>
            <p:cNvPr id="40" name="Rectangle 65"/>
            <p:cNvSpPr/>
            <p:nvPr/>
          </p:nvSpPr>
          <p:spPr>
            <a:xfrm>
              <a:off x="1650656" y="4885186"/>
              <a:ext cx="271462" cy="10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 67"/>
            <p:cNvSpPr/>
            <p:nvPr/>
          </p:nvSpPr>
          <p:spPr>
            <a:xfrm>
              <a:off x="1707232" y="5087664"/>
              <a:ext cx="201748" cy="2017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TextBox 51"/>
          <p:cNvSpPr txBox="1"/>
          <p:nvPr/>
        </p:nvSpPr>
        <p:spPr>
          <a:xfrm>
            <a:off x="604967" y="1015719"/>
            <a:ext cx="23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Environmental sensors</a:t>
            </a:r>
            <a:endParaRPr lang="it-IT" b="1" i="1" dirty="0"/>
          </a:p>
        </p:txBody>
      </p:sp>
      <p:sp>
        <p:nvSpPr>
          <p:cNvPr id="44" name="TextBox 76"/>
          <p:cNvSpPr txBox="1"/>
          <p:nvPr/>
        </p:nvSpPr>
        <p:spPr>
          <a:xfrm>
            <a:off x="730982" y="4164635"/>
            <a:ext cx="1873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1 Fall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1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1 Blood pressure</a:t>
            </a:r>
          </a:p>
          <a:p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b="1" dirty="0" smtClean="0"/>
              <a:t>1 Giraff Robot</a:t>
            </a:r>
          </a:p>
        </p:txBody>
      </p:sp>
      <p:sp>
        <p:nvSpPr>
          <p:cNvPr id="45" name="TextBox 82"/>
          <p:cNvSpPr txBox="1"/>
          <p:nvPr/>
        </p:nvSpPr>
        <p:spPr>
          <a:xfrm>
            <a:off x="685800" y="3761742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Physiological sensors</a:t>
            </a:r>
            <a:endParaRPr lang="it-IT" b="1" i="1" dirty="0"/>
          </a:p>
        </p:txBody>
      </p:sp>
      <p:sp>
        <p:nvSpPr>
          <p:cNvPr id="46" name="Oval 70"/>
          <p:cNvSpPr/>
          <p:nvPr/>
        </p:nvSpPr>
        <p:spPr>
          <a:xfrm>
            <a:off x="752066" y="2133600"/>
            <a:ext cx="201748" cy="2017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Picture 2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1" r="28391" b="57340"/>
          <a:stretch/>
        </p:blipFill>
        <p:spPr bwMode="auto">
          <a:xfrm>
            <a:off x="775912" y="2381234"/>
            <a:ext cx="168212" cy="271848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8" name="Picture 2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1" r="28391" b="57340"/>
          <a:stretch/>
        </p:blipFill>
        <p:spPr bwMode="auto">
          <a:xfrm>
            <a:off x="5913239" y="1792561"/>
            <a:ext cx="168212" cy="271848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9" name="Group 48"/>
          <p:cNvGrpSpPr/>
          <p:nvPr/>
        </p:nvGrpSpPr>
        <p:grpSpPr>
          <a:xfrm rot="16200000">
            <a:off x="5569260" y="3816113"/>
            <a:ext cx="584308" cy="581090"/>
            <a:chOff x="550545" y="863338"/>
            <a:chExt cx="2283596" cy="2271022"/>
          </a:xfrm>
        </p:grpSpPr>
        <p:sp>
          <p:nvSpPr>
            <p:cNvPr id="50" name="Rectangle 49"/>
            <p:cNvSpPr/>
            <p:nvPr/>
          </p:nvSpPr>
          <p:spPr>
            <a:xfrm rot="16200000">
              <a:off x="1129257" y="1408774"/>
              <a:ext cx="113659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Arc 50"/>
            <p:cNvSpPr/>
            <p:nvPr/>
          </p:nvSpPr>
          <p:spPr>
            <a:xfrm>
              <a:off x="550545" y="863338"/>
              <a:ext cx="2283596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oup 51"/>
          <p:cNvGrpSpPr/>
          <p:nvPr/>
        </p:nvGrpSpPr>
        <p:grpSpPr>
          <a:xfrm rot="16200000">
            <a:off x="5575246" y="4369651"/>
            <a:ext cx="584308" cy="581090"/>
            <a:chOff x="550545" y="863338"/>
            <a:chExt cx="2283596" cy="2271022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129257" y="1408774"/>
              <a:ext cx="113659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Arc 53"/>
            <p:cNvSpPr/>
            <p:nvPr/>
          </p:nvSpPr>
          <p:spPr>
            <a:xfrm>
              <a:off x="550545" y="863338"/>
              <a:ext cx="2283596" cy="2271022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5" name="Picture 2" descr="http://www.archweb.it/dwg/arredi/Sedie/sedia_2d_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43" y="2033461"/>
            <a:ext cx="451942" cy="4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67"/>
          <p:cNvSpPr/>
          <p:nvPr/>
        </p:nvSpPr>
        <p:spPr>
          <a:xfrm>
            <a:off x="4335640" y="2174958"/>
            <a:ext cx="201748" cy="2017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5997345" y="4060232"/>
            <a:ext cx="55585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ord 34"/>
          <p:cNvSpPr/>
          <p:nvPr/>
        </p:nvSpPr>
        <p:spPr>
          <a:xfrm rot="17533388">
            <a:off x="5892570" y="4127335"/>
            <a:ext cx="209550" cy="20955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 rot="16200000">
            <a:off x="6352973" y="4647092"/>
            <a:ext cx="62905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Presentazione su schermo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Office Theme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</dc:creator>
  <cp:lastModifiedBy>Riccardo</cp:lastModifiedBy>
  <cp:revision>3</cp:revision>
  <dcterms:created xsi:type="dcterms:W3CDTF">2006-08-16T00:00:00Z</dcterms:created>
  <dcterms:modified xsi:type="dcterms:W3CDTF">2015-06-19T09:12:49Z</dcterms:modified>
</cp:coreProperties>
</file>