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FD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3085-4608-4FE4-8FE3-D68A6360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B2B5F-4B67-4791-992C-22CEDDAC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684CF-CD84-4FD5-B324-08C9B2B7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E9F17-35EF-468D-A214-ED54B51D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EDE77-3D2D-488B-8E4A-61C5438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62A4-0EBB-4C90-B20B-7A1D9547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B91884-5341-4DF7-933A-08E8C60D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A5689-865F-425B-8A39-004665A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54048-A014-472E-BF59-9303DDB2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61CF9-9D06-46B4-94B3-FFA28712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7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F89486-3C0B-4509-BA14-4B9254CE1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C06FA1-E6F8-4B17-89B2-D8A4AB993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D701-A95C-4E89-9027-FE80CF18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88ADC-E4B9-46C8-94BB-23EF9117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35C4E-A8FD-40BF-9848-C13AEA58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4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4604-8814-4B0C-99CE-A8ED88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E3B5-8379-4851-AA2F-08E82387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49FE1-E8E5-4DFC-BA89-8CF3BEE1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C4D24-A558-46F9-9D92-C165D66A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3B914-573F-405D-9E86-85D28BD7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1AE79-8471-4FA9-ACF3-A054E73E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419C1E-951D-47E5-8AA0-E003E3C7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F13C1-3A70-4046-9A07-654320AE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26AA2-5498-4B51-BA7D-BC3E56F7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3067C-C385-41FF-A3C8-21F18E1B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5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9912-7FB7-4150-8285-07BC4B6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08AF2-79A0-43EA-BD97-475ED34A2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B8534-6E15-462B-9375-6C2305D9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89F3E-6809-45C0-B2DA-F1851726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83339-BDF4-4F59-82FE-C26F465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823534-7546-4AC8-89D9-8AD900CA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30297-87A1-4440-8684-23CC0717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BF91F-9A89-43C8-AC9F-861EB819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872563-5564-4AF8-BC89-2B80DBD6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5E07B8-D09F-4229-A4B0-20FABFDA5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97C004-5343-4C4F-AC8D-6D6E6DEA3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CE38E8-4DFE-465D-88C2-BAADCDA9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717CEC-FE61-4E2F-8FED-8C4F1824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3B60FC-AD1A-4FAE-A4CE-9076157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0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5B1AA-F119-4841-8328-1C315BC4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DF08D9-6FB1-4C60-9DAF-643F8AFC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72FD9A-50F7-43A5-8219-F39F99C7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7C03F6-9755-45CE-9633-5138444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9E8E48-1943-4E8E-9661-BB64C1A2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3BCB05-1D95-4B39-80C8-281955B8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36581F-7C47-41BC-9542-7685CD7F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8805-DECD-49CF-B7D3-DB55531A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049AA-47CF-49E0-92D2-446E299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D01589-3B3B-4732-A3C4-3CEDCC33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A7543-E898-4F56-BE8E-6D6FAB83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CD5C4-E172-4C77-976A-3EF8ACF9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C25E7-28AE-4D35-AD5B-2FAC8634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0A69-97B6-4AE8-9703-D022F206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3FE43-F06C-4C42-9E95-81BCC5DA2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64495-3E3C-415A-B052-3ED74659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4F0C92-34BF-4FC6-85C7-623893B1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FBCB7-FAB7-4619-B1AD-E26B485B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DE25C3-2C7A-4958-A86F-B059818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750CBB-E53C-48E2-A9DF-5DC62278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5B1BB-937B-4278-8605-790EF31B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E907C-D793-4CA0-BE3A-8B9640EA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FEE5-3EFD-4E5E-A7E4-E3AE72068B5B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98B27-74B3-4CF6-B6C1-565E30530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7B74A-295C-490C-A277-8FBDA9A23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7F51-ACD9-4D85-B9A7-6851245B9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93B780-048D-43C7-92BC-593C7035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00" y="1582314"/>
            <a:ext cx="6148201" cy="39251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1792DD-69E1-4736-8719-B484E4A3F2FF}"/>
              </a:ext>
            </a:extLst>
          </p:cNvPr>
          <p:cNvSpPr txBox="1"/>
          <p:nvPr/>
        </p:nvSpPr>
        <p:spPr>
          <a:xfrm>
            <a:off x="3397876" y="1051889"/>
            <a:ext cx="53962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dirty="0">
                <a:solidFill>
                  <a:srgbClr val="FDF7EB"/>
                </a:solidFill>
                <a:latin typeface="Gotham Rounded Medium" pitchFamily="50" charset="0"/>
              </a:rPr>
              <a:t>Android + </a:t>
            </a:r>
            <a:r>
              <a:rPr lang="pt-BR" sz="3600" dirty="0" err="1">
                <a:solidFill>
                  <a:srgbClr val="FDF7EB"/>
                </a:solidFill>
                <a:latin typeface="Gotham Rounded Medium" pitchFamily="50" charset="0"/>
              </a:rPr>
              <a:t>Firebase</a:t>
            </a:r>
            <a:endParaRPr lang="pt-BR" sz="3600" dirty="0">
              <a:solidFill>
                <a:srgbClr val="FDF7EB"/>
              </a:solidFill>
              <a:latin typeface="Gotham Rounde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8AFDE8-5B96-4239-A11C-FEA203599554}"/>
              </a:ext>
            </a:extLst>
          </p:cNvPr>
          <p:cNvSpPr txBox="1"/>
          <p:nvPr/>
        </p:nvSpPr>
        <p:spPr>
          <a:xfrm>
            <a:off x="476518" y="605307"/>
            <a:ext cx="4301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343434"/>
                </a:solidFill>
                <a:latin typeface="Gotham Rounded Book" pitchFamily="50" charset="0"/>
              </a:rPr>
              <a:t>Ana Coimbra Gomes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FE83C9-012D-43C4-AF95-B91EC9D08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42" y="0"/>
            <a:ext cx="6830458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E75CBA-5519-4938-B0FE-828575E5AD0E}"/>
              </a:ext>
            </a:extLst>
          </p:cNvPr>
          <p:cNvSpPr txBox="1"/>
          <p:nvPr/>
        </p:nvSpPr>
        <p:spPr>
          <a:xfrm>
            <a:off x="476518" y="2644170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43434"/>
                </a:solidFill>
                <a:latin typeface="Gotham Rounded Book" pitchFamily="50" charset="0"/>
              </a:rPr>
              <a:t>Android &amp; Web </a:t>
            </a:r>
            <a:r>
              <a:rPr lang="pt-BR" sz="3200" dirty="0" err="1">
                <a:solidFill>
                  <a:srgbClr val="343434"/>
                </a:solidFill>
                <a:latin typeface="Gotham Rounded Book" pitchFamily="50" charset="0"/>
              </a:rPr>
              <a:t>Dev</a:t>
            </a:r>
            <a:endParaRPr lang="pt-BR" sz="3200" dirty="0">
              <a:solidFill>
                <a:srgbClr val="343434"/>
              </a:solidFill>
              <a:latin typeface="Gotham Rounded Book" pitchFamily="50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E517FA-5DEC-4327-83B7-74185DEBFDFE}"/>
              </a:ext>
            </a:extLst>
          </p:cNvPr>
          <p:cNvSpPr txBox="1"/>
          <p:nvPr/>
        </p:nvSpPr>
        <p:spPr>
          <a:xfrm>
            <a:off x="476518" y="3826879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43434"/>
                </a:solidFill>
                <a:latin typeface="Gotham Rounded Book" pitchFamily="50" charset="0"/>
              </a:rPr>
              <a:t>@</a:t>
            </a:r>
            <a:r>
              <a:rPr lang="pt-BR" sz="3200" dirty="0" err="1">
                <a:solidFill>
                  <a:srgbClr val="343434"/>
                </a:solidFill>
                <a:latin typeface="Gotham Rounded Book" pitchFamily="50" charset="0"/>
              </a:rPr>
              <a:t>anacoimbrag</a:t>
            </a:r>
            <a:endParaRPr lang="pt-BR" sz="3200" dirty="0">
              <a:solidFill>
                <a:srgbClr val="343434"/>
              </a:solidFill>
              <a:latin typeface="Gotham Rounded Book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6BD9BA-D4AA-4C86-B680-12B8C2E58B9E}"/>
              </a:ext>
            </a:extLst>
          </p:cNvPr>
          <p:cNvSpPr txBox="1"/>
          <p:nvPr/>
        </p:nvSpPr>
        <p:spPr>
          <a:xfrm>
            <a:off x="476518" y="4466669"/>
            <a:ext cx="430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343434"/>
                </a:solidFill>
                <a:latin typeface="Gotham Rounded Book" pitchFamily="50" charset="0"/>
              </a:rPr>
              <a:t>ana.coimbra.gomes@gmail.com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73FB9D-A47C-4904-B561-69AF05EEC3A1}"/>
              </a:ext>
            </a:extLst>
          </p:cNvPr>
          <p:cNvSpPr txBox="1"/>
          <p:nvPr/>
        </p:nvSpPr>
        <p:spPr>
          <a:xfrm>
            <a:off x="476518" y="5282192"/>
            <a:ext cx="430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43434"/>
                </a:solidFill>
                <a:latin typeface="Gotham Rounded Book" pitchFamily="50" charset="0"/>
              </a:rPr>
              <a:t>(31) 9 9248-2436</a:t>
            </a:r>
          </a:p>
        </p:txBody>
      </p:sp>
    </p:spTree>
    <p:extLst>
      <p:ext uri="{BB962C8B-B14F-4D97-AF65-F5344CB8AC3E}">
        <p14:creationId xmlns:p14="http://schemas.microsoft.com/office/powerpoint/2010/main" val="35417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7AACF1-E958-41C8-807B-B418E80F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704576"/>
            <a:ext cx="8458200" cy="4762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5495DE-24E4-40EB-B3D0-BEF3384E9E77}"/>
              </a:ext>
            </a:extLst>
          </p:cNvPr>
          <p:cNvSpPr txBox="1"/>
          <p:nvPr/>
        </p:nvSpPr>
        <p:spPr>
          <a:xfrm>
            <a:off x="399245" y="540913"/>
            <a:ext cx="658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343434"/>
                </a:solidFill>
                <a:latin typeface="Gotham Rounded Medium" pitchFamily="50" charset="0"/>
              </a:rPr>
              <a:t>Firebase</a:t>
            </a:r>
            <a:r>
              <a:rPr lang="pt-BR" sz="3600" dirty="0">
                <a:solidFill>
                  <a:srgbClr val="343434"/>
                </a:solidFill>
                <a:latin typeface="Gotham Rounded Medium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7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328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Gotham Rounded Book</vt:lpstr>
      <vt:lpstr>Gotham Rounded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Coimbra</dc:creator>
  <cp:lastModifiedBy>Ana Coimbra</cp:lastModifiedBy>
  <cp:revision>6</cp:revision>
  <dcterms:created xsi:type="dcterms:W3CDTF">2017-07-23T18:48:31Z</dcterms:created>
  <dcterms:modified xsi:type="dcterms:W3CDTF">2017-07-24T03:34:47Z</dcterms:modified>
</cp:coreProperties>
</file>