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EC7"/>
    <a:srgbClr val="217431"/>
    <a:srgbClr val="196E2A"/>
    <a:srgbClr val="247633"/>
    <a:srgbClr val="2D7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FB078-3630-42D7-B2C1-896C6137F201}" v="1" dt="2025-01-29T04:43:02.70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5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eliza" userId="21c5a6368469a08f" providerId="LiveId" clId="{E36FB078-3630-42D7-B2C1-896C6137F201}"/>
    <pc:docChg chg="custSel modSld">
      <pc:chgData name="ana eliza" userId="21c5a6368469a08f" providerId="LiveId" clId="{E36FB078-3630-42D7-B2C1-896C6137F201}" dt="2025-01-29T04:43:09.533" v="109" actId="5793"/>
      <pc:docMkLst>
        <pc:docMk/>
      </pc:docMkLst>
      <pc:sldChg chg="modSp mod">
        <pc:chgData name="ana eliza" userId="21c5a6368469a08f" providerId="LiveId" clId="{E36FB078-3630-42D7-B2C1-896C6137F201}" dt="2025-01-29T04:43:09.533" v="109" actId="5793"/>
        <pc:sldMkLst>
          <pc:docMk/>
          <pc:sldMk cId="2748001327" sldId="282"/>
        </pc:sldMkLst>
        <pc:spChg chg="mod">
          <ac:chgData name="ana eliza" userId="21c5a6368469a08f" providerId="LiveId" clId="{E36FB078-3630-42D7-B2C1-896C6137F201}" dt="2025-01-29T04:43:09.533" v="109" actId="5793"/>
          <ac:spMkLst>
            <pc:docMk/>
            <pc:sldMk cId="2748001327" sldId="282"/>
            <ac:spMk id="3" creationId="{3564E95D-C477-7156-A655-4EBAA25F59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A45BA1-980A-4507-BE5A-5C1E7C2FFD8F}" type="datetimeFigureOut">
              <a:rPr lang="en-US"/>
              <a:t>1/29/2025</a:t>
            </a:fld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7E03411-58E2-43FD-AE1D-AD77DFF8CB20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A3416D-7FED-43BC-AA7C-D92DBA01ED64}" type="datetimeFigureOut">
              <a:rPr lang="en-US"/>
              <a:t>1/29/2025</a:t>
            </a:fld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DC57A8-AE18-4654-B6AF-04B3577165B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2D6125B-1D8B-A00D-1DC0-C01A59777DBE}"/>
              </a:ext>
            </a:extLst>
          </p:cNvPr>
          <p:cNvSpPr/>
          <p:nvPr userDrawn="1"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61EF8283-F715-73B0-FF2F-02CEA6B45F00}"/>
              </a:ext>
            </a:extLst>
          </p:cNvPr>
          <p:cNvSpPr/>
          <p:nvPr userDrawn="1"/>
        </p:nvSpPr>
        <p:spPr>
          <a:xfrm>
            <a:off x="7655440" y="0"/>
            <a:ext cx="4536560" cy="6858000"/>
          </a:xfrm>
          <a:custGeom>
            <a:avLst/>
            <a:gdLst>
              <a:gd name="connsiteX0" fmla="*/ 1369921 w 4536560"/>
              <a:gd name="connsiteY0" fmla="*/ 3429936 h 6858000"/>
              <a:gd name="connsiteX1" fmla="*/ 1369604 w 4536560"/>
              <a:gd name="connsiteY1" fmla="*/ 3437739 h 6858000"/>
              <a:gd name="connsiteX2" fmla="*/ 1370024 w 4536560"/>
              <a:gd name="connsiteY2" fmla="*/ 3431402 h 6858000"/>
              <a:gd name="connsiteX3" fmla="*/ 1369921 w 4536560"/>
              <a:gd name="connsiteY3" fmla="*/ 3429936 h 6858000"/>
              <a:gd name="connsiteX4" fmla="*/ 4536560 w 4536560"/>
              <a:gd name="connsiteY4" fmla="*/ 2307996 h 6858000"/>
              <a:gd name="connsiteX5" fmla="*/ 4536560 w 4536560"/>
              <a:gd name="connsiteY5" fmla="*/ 4166922 h 6858000"/>
              <a:gd name="connsiteX6" fmla="*/ 4378016 w 4536560"/>
              <a:gd name="connsiteY6" fmla="*/ 4342677 h 6858000"/>
              <a:gd name="connsiteX7" fmla="*/ 3343367 w 4536560"/>
              <a:gd name="connsiteY7" fmla="*/ 5545671 h 6858000"/>
              <a:gd name="connsiteX8" fmla="*/ 3842360 w 4536560"/>
              <a:gd name="connsiteY8" fmla="*/ 5822049 h 6858000"/>
              <a:gd name="connsiteX9" fmla="*/ 4449541 w 4536560"/>
              <a:gd name="connsiteY9" fmla="*/ 5285319 h 6858000"/>
              <a:gd name="connsiteX10" fmla="*/ 4536560 w 4536560"/>
              <a:gd name="connsiteY10" fmla="*/ 5205610 h 6858000"/>
              <a:gd name="connsiteX11" fmla="*/ 4536560 w 4536560"/>
              <a:gd name="connsiteY11" fmla="*/ 6598254 h 6858000"/>
              <a:gd name="connsiteX12" fmla="*/ 4531099 w 4536560"/>
              <a:gd name="connsiteY12" fmla="*/ 6602245 h 6858000"/>
              <a:gd name="connsiteX13" fmla="*/ 4223480 w 4536560"/>
              <a:gd name="connsiteY13" fmla="*/ 6804907 h 6858000"/>
              <a:gd name="connsiteX14" fmla="*/ 4129630 w 4536560"/>
              <a:gd name="connsiteY14" fmla="*/ 6858000 h 6858000"/>
              <a:gd name="connsiteX15" fmla="*/ 2394230 w 4536560"/>
              <a:gd name="connsiteY15" fmla="*/ 6858000 h 6858000"/>
              <a:gd name="connsiteX16" fmla="*/ 2341579 w 4536560"/>
              <a:gd name="connsiteY16" fmla="*/ 6757602 h 6858000"/>
              <a:gd name="connsiteX17" fmla="*/ 2237133 w 4536560"/>
              <a:gd name="connsiteY17" fmla="*/ 6241479 h 6858000"/>
              <a:gd name="connsiteX18" fmla="*/ 2896577 w 4536560"/>
              <a:gd name="connsiteY18" fmla="*/ 4649046 h 6858000"/>
              <a:gd name="connsiteX19" fmla="*/ 4342012 w 4536560"/>
              <a:gd name="connsiteY19" fmla="*/ 2594462 h 6858000"/>
              <a:gd name="connsiteX20" fmla="*/ 1569917 w 4536560"/>
              <a:gd name="connsiteY20" fmla="*/ 0 h 6858000"/>
              <a:gd name="connsiteX21" fmla="*/ 3277257 w 4536560"/>
              <a:gd name="connsiteY21" fmla="*/ 0 h 6858000"/>
              <a:gd name="connsiteX22" fmla="*/ 3265421 w 4536560"/>
              <a:gd name="connsiteY22" fmla="*/ 24212 h 6858000"/>
              <a:gd name="connsiteX23" fmla="*/ 2711728 w 4536560"/>
              <a:gd name="connsiteY23" fmla="*/ 976138 h 6858000"/>
              <a:gd name="connsiteX24" fmla="*/ 2873119 w 4536560"/>
              <a:gd name="connsiteY24" fmla="*/ 1169270 h 6858000"/>
              <a:gd name="connsiteX25" fmla="*/ 3570770 w 4536560"/>
              <a:gd name="connsiteY25" fmla="*/ 502084 h 6858000"/>
              <a:gd name="connsiteX26" fmla="*/ 4121246 w 4536560"/>
              <a:gd name="connsiteY26" fmla="*/ 65302 h 6858000"/>
              <a:gd name="connsiteX27" fmla="*/ 4222502 w 4536560"/>
              <a:gd name="connsiteY27" fmla="*/ 0 h 6858000"/>
              <a:gd name="connsiteX28" fmla="*/ 4536560 w 4536560"/>
              <a:gd name="connsiteY28" fmla="*/ 0 h 6858000"/>
              <a:gd name="connsiteX29" fmla="*/ 4536560 w 4536560"/>
              <a:gd name="connsiteY29" fmla="*/ 2074680 h 6858000"/>
              <a:gd name="connsiteX30" fmla="*/ 4509254 w 4536560"/>
              <a:gd name="connsiteY30" fmla="*/ 2048878 h 6858000"/>
              <a:gd name="connsiteX31" fmla="*/ 4388551 w 4536560"/>
              <a:gd name="connsiteY31" fmla="*/ 2054918 h 6858000"/>
              <a:gd name="connsiteX32" fmla="*/ 3165647 w 4536560"/>
              <a:gd name="connsiteY32" fmla="*/ 3273259 h 6858000"/>
              <a:gd name="connsiteX33" fmla="*/ 2049383 w 4536560"/>
              <a:gd name="connsiteY33" fmla="*/ 4347166 h 6858000"/>
              <a:gd name="connsiteX34" fmla="*/ 1491381 w 4536560"/>
              <a:gd name="connsiteY34" fmla="*/ 4664216 h 6858000"/>
              <a:gd name="connsiteX35" fmla="*/ 603321 w 4536560"/>
              <a:gd name="connsiteY35" fmla="*/ 4527919 h 6858000"/>
              <a:gd name="connsiteX36" fmla="*/ 57745 w 4536560"/>
              <a:gd name="connsiteY36" fmla="*/ 3702115 h 6858000"/>
              <a:gd name="connsiteX37" fmla="*/ 20481 w 4536560"/>
              <a:gd name="connsiteY37" fmla="*/ 3547906 h 6858000"/>
              <a:gd name="connsiteX38" fmla="*/ 0 w 4536560"/>
              <a:gd name="connsiteY38" fmla="*/ 3418889 h 6858000"/>
              <a:gd name="connsiteX39" fmla="*/ 0 w 4536560"/>
              <a:gd name="connsiteY39" fmla="*/ 2909029 h 6858000"/>
              <a:gd name="connsiteX40" fmla="*/ 12792 w 4536560"/>
              <a:gd name="connsiteY40" fmla="*/ 2814538 h 6858000"/>
              <a:gd name="connsiteX41" fmla="*/ 513531 w 4536560"/>
              <a:gd name="connsiteY41" fmla="*/ 1569488 h 6858000"/>
              <a:gd name="connsiteX42" fmla="*/ 1358852 w 4536560"/>
              <a:gd name="connsiteY42" fmla="*/ 2977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536560" h="6858000">
                <a:moveTo>
                  <a:pt x="1369921" y="3429936"/>
                </a:moveTo>
                <a:cubicBezTo>
                  <a:pt x="1369721" y="3433053"/>
                  <a:pt x="1369602" y="3435787"/>
                  <a:pt x="1369604" y="3437739"/>
                </a:cubicBezTo>
                <a:cubicBezTo>
                  <a:pt x="1369540" y="3444423"/>
                  <a:pt x="1370639" y="3443386"/>
                  <a:pt x="1370024" y="3431402"/>
                </a:cubicBezTo>
                <a:cubicBezTo>
                  <a:pt x="1370003" y="3430924"/>
                  <a:pt x="1369949" y="3430412"/>
                  <a:pt x="1369921" y="3429936"/>
                </a:cubicBezTo>
                <a:close/>
                <a:moveTo>
                  <a:pt x="4536560" y="2307996"/>
                </a:moveTo>
                <a:lnTo>
                  <a:pt x="4536560" y="4166922"/>
                </a:lnTo>
                <a:lnTo>
                  <a:pt x="4378016" y="4342677"/>
                </a:lnTo>
                <a:cubicBezTo>
                  <a:pt x="3901993" y="4871411"/>
                  <a:pt x="3472738" y="5356155"/>
                  <a:pt x="3343367" y="5545671"/>
                </a:cubicBezTo>
                <a:cubicBezTo>
                  <a:pt x="3141406" y="5841490"/>
                  <a:pt x="3255970" y="6262857"/>
                  <a:pt x="3842360" y="5822049"/>
                </a:cubicBezTo>
                <a:cubicBezTo>
                  <a:pt x="3979183" y="5719190"/>
                  <a:pt x="4193939" y="5520611"/>
                  <a:pt x="4449541" y="5285319"/>
                </a:cubicBezTo>
                <a:lnTo>
                  <a:pt x="4536560" y="5205610"/>
                </a:lnTo>
                <a:lnTo>
                  <a:pt x="4536560" y="6598254"/>
                </a:lnTo>
                <a:lnTo>
                  <a:pt x="4531099" y="6602245"/>
                </a:lnTo>
                <a:cubicBezTo>
                  <a:pt x="4429064" y="6673483"/>
                  <a:pt x="4326249" y="6741594"/>
                  <a:pt x="4223480" y="6804907"/>
                </a:cubicBezTo>
                <a:lnTo>
                  <a:pt x="4129630" y="6858000"/>
                </a:lnTo>
                <a:lnTo>
                  <a:pt x="2394230" y="6858000"/>
                </a:lnTo>
                <a:lnTo>
                  <a:pt x="2341579" y="6757602"/>
                </a:lnTo>
                <a:cubicBezTo>
                  <a:pt x="2263267" y="6574111"/>
                  <a:pt x="2242080" y="6375942"/>
                  <a:pt x="2237133" y="6241479"/>
                </a:cubicBezTo>
                <a:cubicBezTo>
                  <a:pt x="2213348" y="5594834"/>
                  <a:pt x="2589635" y="5060904"/>
                  <a:pt x="2896577" y="4649046"/>
                </a:cubicBezTo>
                <a:cubicBezTo>
                  <a:pt x="3173784" y="4291599"/>
                  <a:pt x="3811190" y="3373586"/>
                  <a:pt x="4342012" y="2594462"/>
                </a:cubicBezTo>
                <a:close/>
                <a:moveTo>
                  <a:pt x="1569917" y="0"/>
                </a:moveTo>
                <a:lnTo>
                  <a:pt x="3277257" y="0"/>
                </a:lnTo>
                <a:lnTo>
                  <a:pt x="3265421" y="24212"/>
                </a:lnTo>
                <a:cubicBezTo>
                  <a:pt x="3091239" y="358912"/>
                  <a:pt x="2903809" y="671098"/>
                  <a:pt x="2711728" y="976138"/>
                </a:cubicBezTo>
                <a:cubicBezTo>
                  <a:pt x="2640406" y="1089409"/>
                  <a:pt x="2783280" y="1260448"/>
                  <a:pt x="2873119" y="1169270"/>
                </a:cubicBezTo>
                <a:cubicBezTo>
                  <a:pt x="3099690" y="939309"/>
                  <a:pt x="3330399" y="714412"/>
                  <a:pt x="3570770" y="502084"/>
                </a:cubicBezTo>
                <a:cubicBezTo>
                  <a:pt x="3748849" y="348520"/>
                  <a:pt x="3928914" y="196861"/>
                  <a:pt x="4121246" y="65302"/>
                </a:cubicBezTo>
                <a:lnTo>
                  <a:pt x="4222502" y="0"/>
                </a:lnTo>
                <a:lnTo>
                  <a:pt x="4536560" y="0"/>
                </a:lnTo>
                <a:lnTo>
                  <a:pt x="4536560" y="2074680"/>
                </a:lnTo>
                <a:lnTo>
                  <a:pt x="4509254" y="2048878"/>
                </a:lnTo>
                <a:cubicBezTo>
                  <a:pt x="4471726" y="2022910"/>
                  <a:pt x="4426420" y="2018588"/>
                  <a:pt x="4388551" y="2054918"/>
                </a:cubicBezTo>
                <a:cubicBezTo>
                  <a:pt x="3945445" y="2480129"/>
                  <a:pt x="3431534" y="2989333"/>
                  <a:pt x="3165647" y="3273259"/>
                </a:cubicBezTo>
                <a:cubicBezTo>
                  <a:pt x="2819661" y="3643131"/>
                  <a:pt x="2451661" y="4036304"/>
                  <a:pt x="2049383" y="4347166"/>
                </a:cubicBezTo>
                <a:cubicBezTo>
                  <a:pt x="1880916" y="4474309"/>
                  <a:pt x="1696976" y="4594310"/>
                  <a:pt x="1491381" y="4664216"/>
                </a:cubicBezTo>
                <a:cubicBezTo>
                  <a:pt x="1227898" y="4757455"/>
                  <a:pt x="895514" y="4745060"/>
                  <a:pt x="603321" y="4527919"/>
                </a:cubicBezTo>
                <a:cubicBezTo>
                  <a:pt x="350954" y="4344110"/>
                  <a:pt x="153289" y="4028604"/>
                  <a:pt x="57745" y="3702115"/>
                </a:cubicBezTo>
                <a:cubicBezTo>
                  <a:pt x="43025" y="3650321"/>
                  <a:pt x="30656" y="3598913"/>
                  <a:pt x="20481" y="3547906"/>
                </a:cubicBezTo>
                <a:lnTo>
                  <a:pt x="0" y="3418889"/>
                </a:lnTo>
                <a:lnTo>
                  <a:pt x="0" y="2909029"/>
                </a:lnTo>
                <a:lnTo>
                  <a:pt x="12792" y="2814538"/>
                </a:lnTo>
                <a:cubicBezTo>
                  <a:pt x="91196" y="2347946"/>
                  <a:pt x="310477" y="1928306"/>
                  <a:pt x="513531" y="1569488"/>
                </a:cubicBezTo>
                <a:cubicBezTo>
                  <a:pt x="776130" y="1119929"/>
                  <a:pt x="1066639" y="707145"/>
                  <a:pt x="1358852" y="297796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1D079D-ACF9-91B2-0FA3-1F04E5BE5E91}"/>
              </a:ext>
            </a:extLst>
          </p:cNvPr>
          <p:cNvSpPr/>
          <p:nvPr userDrawn="1"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88720"/>
            <a:ext cx="6492240" cy="402336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5394960"/>
            <a:ext cx="649224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 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EB6EDDB-385B-01B9-F083-A4FF514A8E86}"/>
              </a:ext>
            </a:extLst>
          </p:cNvPr>
          <p:cNvSpPr/>
          <p:nvPr userDrawn="1"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6FB9B2-C42C-E748-813F-76F555C02C79}"/>
              </a:ext>
            </a:extLst>
          </p:cNvPr>
          <p:cNvSpPr/>
          <p:nvPr userDrawn="1"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3108960" cy="3200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6">
                  <a:lumMod val="60000"/>
                  <a:lumOff val="40000"/>
                </a:schemeClr>
              </a:buClr>
              <a:buSzPct val="150000"/>
              <a:defRPr sz="1800"/>
            </a:lvl2pPr>
            <a:lvl3pPr marL="6858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600"/>
            </a:lvl3pPr>
            <a:lvl4pPr marL="11430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4pPr>
            <a:lvl5pPr marL="16002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24528" y="3017520"/>
            <a:ext cx="7232904" cy="3182112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6">
                  <a:lumMod val="60000"/>
                  <a:lumOff val="40000"/>
                </a:schemeClr>
              </a:buClr>
              <a:buSzPct val="150000"/>
              <a:defRPr sz="1800"/>
            </a:lvl2pPr>
            <a:lvl3pPr marL="6858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600"/>
            </a:lvl3pPr>
            <a:lvl4pPr marL="11430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4pPr>
            <a:lvl5pPr marL="1600200">
              <a:buClr>
                <a:schemeClr val="accent6">
                  <a:lumMod val="60000"/>
                  <a:lumOff val="40000"/>
                </a:schemeClr>
              </a:buClr>
              <a:buSzPct val="150000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0061172" y="6413342"/>
            <a:ext cx="1396260" cy="228600"/>
          </a:xfrm>
        </p:spPr>
        <p:txBody>
          <a:bodyPr rtlCol="0"/>
          <a:lstStyle/>
          <a:p>
            <a:pPr rtl="0"/>
            <a:r>
              <a:rPr lang="pt-br"/>
              <a:t>5/8/20XX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562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B1FBBC5-63F9-9BB8-5DC3-96DCAA995A87}"/>
              </a:ext>
            </a:extLst>
          </p:cNvPr>
          <p:cNvSpPr/>
          <p:nvPr userDrawn="1"/>
        </p:nvSpPr>
        <p:spPr>
          <a:xfrm rot="5400000">
            <a:off x="-381000" y="381003"/>
            <a:ext cx="6858001" cy="6096000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F487A4-B3BF-1BC5-0DF6-FB8BB247C979}"/>
              </a:ext>
            </a:extLst>
          </p:cNvPr>
          <p:cNvSpPr/>
          <p:nvPr userDrawn="1"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188720"/>
            <a:ext cx="5212080" cy="22860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56E816E-6F23-05F4-D35E-9CC910F8961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5800" y="3840480"/>
            <a:ext cx="3840480" cy="228600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3680" y="1188720"/>
            <a:ext cx="5029200" cy="4937760"/>
          </a:xfrm>
        </p:spPr>
        <p:txBody>
          <a:bodyPr lIns="91440" tIns="45720" rIns="91440" bIns="45720" rtlCol="0" anchor="ctr">
            <a:normAutofit/>
          </a:bodyPr>
          <a:lstStyle>
            <a:lvl1pPr marL="347472" indent="-347472">
              <a:spcBef>
                <a:spcPts val="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740664" indent="-283464">
              <a:spcBef>
                <a:spcPts val="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buFont typeface="Nimbus Sans D OT Condensed" panose="02000000000000000000" pitchFamily="50" charset="0"/>
              <a:buChar char="–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216620" y="6413342"/>
            <a:ext cx="1396260" cy="228600"/>
          </a:xfrm>
        </p:spPr>
        <p:txBody>
          <a:bodyPr rtlCol="0"/>
          <a:lstStyle/>
          <a:p>
            <a:pPr rtl="0"/>
            <a:r>
              <a:rPr lang="pt-br"/>
              <a:t>5/8/20XX</a:t>
            </a:r>
            <a:endParaRPr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A6D2B72-C631-7961-56F6-24ED9A198BDA}"/>
              </a:ext>
            </a:extLst>
          </p:cNvPr>
          <p:cNvSpPr/>
          <p:nvPr userDrawn="1"/>
        </p:nvSpPr>
        <p:spPr>
          <a:xfrm>
            <a:off x="1254153" y="0"/>
            <a:ext cx="3164763" cy="1116410"/>
          </a:xfrm>
          <a:custGeom>
            <a:avLst/>
            <a:gdLst>
              <a:gd name="connsiteX0" fmla="*/ 1916839 w 3164763"/>
              <a:gd name="connsiteY0" fmla="*/ 0 h 1116410"/>
              <a:gd name="connsiteX1" fmla="*/ 3153535 w 3164763"/>
              <a:gd name="connsiteY1" fmla="*/ 0 h 1116410"/>
              <a:gd name="connsiteX2" fmla="*/ 3162842 w 3164763"/>
              <a:gd name="connsiteY2" fmla="*/ 37990 h 1116410"/>
              <a:gd name="connsiteX3" fmla="*/ 3106095 w 3164763"/>
              <a:gd name="connsiteY3" fmla="*/ 276880 h 1116410"/>
              <a:gd name="connsiteX4" fmla="*/ 2592187 w 3164763"/>
              <a:gd name="connsiteY4" fmla="*/ 576338 h 1116410"/>
              <a:gd name="connsiteX5" fmla="*/ 2197514 w 3164763"/>
              <a:gd name="connsiteY5" fmla="*/ 311983 h 1116410"/>
              <a:gd name="connsiteX6" fmla="*/ 1957458 w 3164763"/>
              <a:gd name="connsiteY6" fmla="*/ 51240 h 1116410"/>
              <a:gd name="connsiteX7" fmla="*/ 1427168 w 3164763"/>
              <a:gd name="connsiteY7" fmla="*/ 0 h 1116410"/>
              <a:gd name="connsiteX8" fmla="*/ 1797506 w 3164763"/>
              <a:gd name="connsiteY8" fmla="*/ 0 h 1116410"/>
              <a:gd name="connsiteX9" fmla="*/ 1817760 w 3164763"/>
              <a:gd name="connsiteY9" fmla="*/ 23087 h 1116410"/>
              <a:gd name="connsiteX10" fmla="*/ 1847775 w 3164763"/>
              <a:gd name="connsiteY10" fmla="*/ 903209 h 1116410"/>
              <a:gd name="connsiteX11" fmla="*/ 1502606 w 3164763"/>
              <a:gd name="connsiteY11" fmla="*/ 519164 h 1116410"/>
              <a:gd name="connsiteX12" fmla="*/ 1427529 w 3164763"/>
              <a:gd name="connsiteY12" fmla="*/ 10342 h 1116410"/>
              <a:gd name="connsiteX13" fmla="*/ 1051873 w 3164763"/>
              <a:gd name="connsiteY13" fmla="*/ 0 h 1116410"/>
              <a:gd name="connsiteX14" fmla="*/ 1359869 w 3164763"/>
              <a:gd name="connsiteY14" fmla="*/ 0 h 1116410"/>
              <a:gd name="connsiteX15" fmla="*/ 1359778 w 3164763"/>
              <a:gd name="connsiteY15" fmla="*/ 60814 h 1116410"/>
              <a:gd name="connsiteX16" fmla="*/ 994005 w 3164763"/>
              <a:gd name="connsiteY16" fmla="*/ 1116211 h 1116410"/>
              <a:gd name="connsiteX17" fmla="*/ 764388 w 3164763"/>
              <a:gd name="connsiteY17" fmla="*/ 1000000 h 1116410"/>
              <a:gd name="connsiteX18" fmla="*/ 595883 w 3164763"/>
              <a:gd name="connsiteY18" fmla="*/ 637289 h 1116410"/>
              <a:gd name="connsiteX19" fmla="*/ 966819 w 3164763"/>
              <a:gd name="connsiteY19" fmla="*/ 98320 h 1116410"/>
              <a:gd name="connsiteX20" fmla="*/ 45679 w 3164763"/>
              <a:gd name="connsiteY20" fmla="*/ 0 h 1116410"/>
              <a:gd name="connsiteX21" fmla="*/ 959819 w 3164763"/>
              <a:gd name="connsiteY21" fmla="*/ 0 h 1116410"/>
              <a:gd name="connsiteX22" fmla="*/ 848830 w 3164763"/>
              <a:gd name="connsiteY22" fmla="*/ 97827 h 1116410"/>
              <a:gd name="connsiteX23" fmla="*/ 283438 w 3164763"/>
              <a:gd name="connsiteY23" fmla="*/ 404636 h 1116410"/>
              <a:gd name="connsiteX24" fmla="*/ 150764 w 3164763"/>
              <a:gd name="connsiteY24" fmla="*/ 363534 h 1116410"/>
              <a:gd name="connsiteX25" fmla="*/ 17992 w 3164763"/>
              <a:gd name="connsiteY25" fmla="*/ 43823 h 111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64763" h="1116410">
                <a:moveTo>
                  <a:pt x="1916839" y="0"/>
                </a:moveTo>
                <a:lnTo>
                  <a:pt x="3153535" y="0"/>
                </a:lnTo>
                <a:lnTo>
                  <a:pt x="3162842" y="37990"/>
                </a:lnTo>
                <a:cubicBezTo>
                  <a:pt x="3172275" y="117021"/>
                  <a:pt x="3145958" y="203084"/>
                  <a:pt x="3106095" y="276880"/>
                </a:cubicBezTo>
                <a:cubicBezTo>
                  <a:pt x="3032274" y="413560"/>
                  <a:pt x="2740377" y="582105"/>
                  <a:pt x="2592187" y="576338"/>
                </a:cubicBezTo>
                <a:cubicBezTo>
                  <a:pt x="2405879" y="569082"/>
                  <a:pt x="2373543" y="492260"/>
                  <a:pt x="2197514" y="311983"/>
                </a:cubicBezTo>
                <a:cubicBezTo>
                  <a:pt x="2108590" y="231239"/>
                  <a:pt x="2030854" y="141835"/>
                  <a:pt x="1957458" y="51240"/>
                </a:cubicBezTo>
                <a:close/>
                <a:moveTo>
                  <a:pt x="1427168" y="0"/>
                </a:moveTo>
                <a:lnTo>
                  <a:pt x="1797506" y="0"/>
                </a:lnTo>
                <a:lnTo>
                  <a:pt x="1817760" y="23087"/>
                </a:lnTo>
                <a:cubicBezTo>
                  <a:pt x="2236843" y="485047"/>
                  <a:pt x="2069989" y="870997"/>
                  <a:pt x="1847775" y="903209"/>
                </a:cubicBezTo>
                <a:cubicBezTo>
                  <a:pt x="1714446" y="922536"/>
                  <a:pt x="1561189" y="814518"/>
                  <a:pt x="1502606" y="519164"/>
                </a:cubicBezTo>
                <a:cubicBezTo>
                  <a:pt x="1469309" y="351296"/>
                  <a:pt x="1440076" y="190022"/>
                  <a:pt x="1427529" y="10342"/>
                </a:cubicBezTo>
                <a:close/>
                <a:moveTo>
                  <a:pt x="1051873" y="0"/>
                </a:moveTo>
                <a:lnTo>
                  <a:pt x="1359869" y="0"/>
                </a:lnTo>
                <a:lnTo>
                  <a:pt x="1359778" y="60814"/>
                </a:lnTo>
                <a:cubicBezTo>
                  <a:pt x="1354680" y="455591"/>
                  <a:pt x="1292087" y="1129693"/>
                  <a:pt x="994005" y="1116211"/>
                </a:cubicBezTo>
                <a:cubicBezTo>
                  <a:pt x="929205" y="1113279"/>
                  <a:pt x="853275" y="1077854"/>
                  <a:pt x="764388" y="1000000"/>
                </a:cubicBezTo>
                <a:cubicBezTo>
                  <a:pt x="643086" y="884202"/>
                  <a:pt x="570088" y="793555"/>
                  <a:pt x="595883" y="637289"/>
                </a:cubicBezTo>
                <a:cubicBezTo>
                  <a:pt x="661554" y="442150"/>
                  <a:pt x="820148" y="263310"/>
                  <a:pt x="966819" y="98320"/>
                </a:cubicBezTo>
                <a:close/>
                <a:moveTo>
                  <a:pt x="45679" y="0"/>
                </a:moveTo>
                <a:lnTo>
                  <a:pt x="959819" y="0"/>
                </a:lnTo>
                <a:lnTo>
                  <a:pt x="848830" y="97827"/>
                </a:lnTo>
                <a:cubicBezTo>
                  <a:pt x="708885" y="202887"/>
                  <a:pt x="483095" y="409596"/>
                  <a:pt x="283438" y="404636"/>
                </a:cubicBezTo>
                <a:cubicBezTo>
                  <a:pt x="237363" y="403491"/>
                  <a:pt x="192679" y="391073"/>
                  <a:pt x="150764" y="363534"/>
                </a:cubicBezTo>
                <a:cubicBezTo>
                  <a:pt x="17540" y="261533"/>
                  <a:pt x="-29410" y="150114"/>
                  <a:pt x="17992" y="43823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8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0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A91DB20-BCB4-532D-9E15-8E6765E65BFD}"/>
              </a:ext>
            </a:extLst>
          </p:cNvPr>
          <p:cNvSpPr/>
          <p:nvPr userDrawn="1"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7B69B0-1C5B-CB95-884E-08D368F038D5}"/>
              </a:ext>
            </a:extLst>
          </p:cNvPr>
          <p:cNvSpPr/>
          <p:nvPr userDrawn="1"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6656" y="3017520"/>
            <a:ext cx="10835640" cy="3090672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1800"/>
              </a:spcBef>
              <a:buClr>
                <a:schemeClr val="accent1"/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1"/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1"/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1"/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676656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0116036" y="6413342"/>
            <a:ext cx="1396260" cy="228600"/>
          </a:xfrm>
        </p:spPr>
        <p:txBody>
          <a:bodyPr rtlCol="0"/>
          <a:lstStyle/>
          <a:p>
            <a:pPr rtl="0"/>
            <a:r>
              <a:rPr lang="pt-br"/>
              <a:t>5/8/20XX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1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03"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815E4817-4A5B-EC06-3D6F-65C79511F4A4}"/>
              </a:ext>
            </a:extLst>
          </p:cNvPr>
          <p:cNvSpPr/>
          <p:nvPr userDrawn="1"/>
        </p:nvSpPr>
        <p:spPr>
          <a:xfrm>
            <a:off x="0" y="0"/>
            <a:ext cx="12192000" cy="237744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6D30A6-FE54-F442-812C-9D874601AA03}"/>
              </a:ext>
            </a:extLst>
          </p:cNvPr>
          <p:cNvSpPr/>
          <p:nvPr userDrawn="1"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Forma Livre 24">
            <a:extLst>
              <a:ext uri="{FF2B5EF4-FFF2-40B4-BE49-F238E27FC236}">
                <a16:creationId xmlns:a16="http://schemas.microsoft.com/office/drawing/2014/main" id="{135D2B94-0C2A-3CCF-6D1E-EC33E9E42FEC}"/>
              </a:ext>
            </a:extLst>
          </p:cNvPr>
          <p:cNvSpPr/>
          <p:nvPr userDrawn="1"/>
        </p:nvSpPr>
        <p:spPr>
          <a:xfrm>
            <a:off x="0" y="0"/>
            <a:ext cx="3551610" cy="3385396"/>
          </a:xfrm>
          <a:custGeom>
            <a:avLst/>
            <a:gdLst>
              <a:gd name="connsiteX0" fmla="*/ 850172 w 3551610"/>
              <a:gd name="connsiteY0" fmla="*/ 0 h 3385396"/>
              <a:gd name="connsiteX1" fmla="*/ 3551610 w 3551610"/>
              <a:gd name="connsiteY1" fmla="*/ 0 h 3385396"/>
              <a:gd name="connsiteX2" fmla="*/ 3545502 w 3551610"/>
              <a:gd name="connsiteY2" fmla="*/ 48057 h 3385396"/>
              <a:gd name="connsiteX3" fmla="*/ 3153843 w 3551610"/>
              <a:gd name="connsiteY3" fmla="*/ 813124 h 3385396"/>
              <a:gd name="connsiteX4" fmla="*/ 2400452 w 3551610"/>
              <a:gd name="connsiteY4" fmla="*/ 1015946 h 3385396"/>
              <a:gd name="connsiteX5" fmla="*/ 1888439 w 3551610"/>
              <a:gd name="connsiteY5" fmla="*/ 795833 h 3385396"/>
              <a:gd name="connsiteX6" fmla="*/ 1076560 w 3551610"/>
              <a:gd name="connsiteY6" fmla="*/ 192507 h 3385396"/>
              <a:gd name="connsiteX7" fmla="*/ 0 w 3551610"/>
              <a:gd name="connsiteY7" fmla="*/ 0 h 3385396"/>
              <a:gd name="connsiteX8" fmla="*/ 170254 w 3551610"/>
              <a:gd name="connsiteY8" fmla="*/ 0 h 3385396"/>
              <a:gd name="connsiteX9" fmla="*/ 213176 w 3551610"/>
              <a:gd name="connsiteY9" fmla="*/ 49586 h 3385396"/>
              <a:gd name="connsiteX10" fmla="*/ 1186202 w 3551610"/>
              <a:gd name="connsiteY10" fmla="*/ 1137646 h 3385396"/>
              <a:gd name="connsiteX11" fmla="*/ 1908108 w 3551610"/>
              <a:gd name="connsiteY11" fmla="*/ 2448784 h 3385396"/>
              <a:gd name="connsiteX12" fmla="*/ 1522567 w 3551610"/>
              <a:gd name="connsiteY12" fmla="*/ 3316589 h 3385396"/>
              <a:gd name="connsiteX13" fmla="*/ 247782 w 3551610"/>
              <a:gd name="connsiteY13" fmla="*/ 3125606 h 3385396"/>
              <a:gd name="connsiteX14" fmla="*/ 0 w 3551610"/>
              <a:gd name="connsiteY14" fmla="*/ 2999163 h 3385396"/>
              <a:gd name="connsiteX15" fmla="*/ 0 w 3551610"/>
              <a:gd name="connsiteY15" fmla="*/ 1904097 h 3385396"/>
              <a:gd name="connsiteX16" fmla="*/ 25089 w 3551610"/>
              <a:gd name="connsiteY16" fmla="*/ 1922512 h 3385396"/>
              <a:gd name="connsiteX17" fmla="*/ 482438 w 3551610"/>
              <a:gd name="connsiteY17" fmla="*/ 2240764 h 3385396"/>
              <a:gd name="connsiteX18" fmla="*/ 886596 w 3551610"/>
              <a:gd name="connsiteY18" fmla="*/ 1954362 h 3385396"/>
              <a:gd name="connsiteX19" fmla="*/ 147864 w 3551610"/>
              <a:gd name="connsiteY19" fmla="*/ 1256180 h 3385396"/>
              <a:gd name="connsiteX20" fmla="*/ 0 w 3551610"/>
              <a:gd name="connsiteY20" fmla="*/ 1123921 h 3385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51610" h="3385396">
                <a:moveTo>
                  <a:pt x="850172" y="0"/>
                </a:moveTo>
                <a:lnTo>
                  <a:pt x="3551610" y="0"/>
                </a:lnTo>
                <a:lnTo>
                  <a:pt x="3545502" y="48057"/>
                </a:lnTo>
                <a:cubicBezTo>
                  <a:pt x="3494359" y="339007"/>
                  <a:pt x="3354023" y="630274"/>
                  <a:pt x="3153843" y="813124"/>
                </a:cubicBezTo>
                <a:cubicBezTo>
                  <a:pt x="2922486" y="1028562"/>
                  <a:pt x="2636802" y="1071145"/>
                  <a:pt x="2400452" y="1015946"/>
                </a:cubicBezTo>
                <a:cubicBezTo>
                  <a:pt x="2216301" y="975333"/>
                  <a:pt x="2046036" y="889407"/>
                  <a:pt x="1888439" y="795833"/>
                </a:cubicBezTo>
                <a:cubicBezTo>
                  <a:pt x="1605677" y="623551"/>
                  <a:pt x="1335114" y="409459"/>
                  <a:pt x="1076560" y="192507"/>
                </a:cubicBezTo>
                <a:close/>
                <a:moveTo>
                  <a:pt x="0" y="0"/>
                </a:moveTo>
                <a:lnTo>
                  <a:pt x="170254" y="0"/>
                </a:lnTo>
                <a:lnTo>
                  <a:pt x="213176" y="49586"/>
                </a:lnTo>
                <a:cubicBezTo>
                  <a:pt x="609385" y="505698"/>
                  <a:pt x="990817" y="936279"/>
                  <a:pt x="1186202" y="1137646"/>
                </a:cubicBezTo>
                <a:cubicBezTo>
                  <a:pt x="1490625" y="1463668"/>
                  <a:pt x="1866607" y="1888397"/>
                  <a:pt x="1908108" y="2448784"/>
                </a:cubicBezTo>
                <a:cubicBezTo>
                  <a:pt x="1925366" y="2681836"/>
                  <a:pt x="1911001" y="3141057"/>
                  <a:pt x="1522567" y="3316589"/>
                </a:cubicBezTo>
                <a:cubicBezTo>
                  <a:pt x="1182978" y="3470038"/>
                  <a:pt x="721635" y="3349535"/>
                  <a:pt x="247782" y="3125606"/>
                </a:cubicBezTo>
                <a:lnTo>
                  <a:pt x="0" y="2999163"/>
                </a:lnTo>
                <a:lnTo>
                  <a:pt x="0" y="1904097"/>
                </a:lnTo>
                <a:lnTo>
                  <a:pt x="25089" y="1922512"/>
                </a:lnTo>
                <a:cubicBezTo>
                  <a:pt x="216092" y="2062500"/>
                  <a:pt x="375808" y="2177722"/>
                  <a:pt x="482438" y="2240764"/>
                </a:cubicBezTo>
                <a:cubicBezTo>
                  <a:pt x="1030823" y="2564966"/>
                  <a:pt x="1089281" y="2190304"/>
                  <a:pt x="886596" y="1954362"/>
                </a:cubicBezTo>
                <a:cubicBezTo>
                  <a:pt x="782727" y="1833436"/>
                  <a:pt x="495086" y="1567846"/>
                  <a:pt x="147864" y="1256180"/>
                </a:cubicBezTo>
                <a:lnTo>
                  <a:pt x="0" y="112392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194560"/>
            <a:ext cx="6126480" cy="4023360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315199" y="2194560"/>
            <a:ext cx="4721087" cy="4023360"/>
          </a:xfrm>
        </p:spPr>
        <p:txBody>
          <a:bodyPr rtlCol="0" anchor="b">
            <a:normAutofit/>
          </a:bodyPr>
          <a:lstStyle>
            <a:lvl1pPr marL="4572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buFont typeface="Arial" panose="020B0604020202020204" pitchFamily="34" charset="0"/>
              <a:buChar char="•"/>
              <a:defRPr sz="20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914400" indent="-457200">
              <a:spcBef>
                <a:spcPts val="1800"/>
              </a:spcBef>
              <a:buClr>
                <a:schemeClr val="accent2">
                  <a:lumMod val="60000"/>
                  <a:lumOff val="40000"/>
                </a:schemeClr>
              </a:buClr>
              <a:buSzPct val="150000"/>
              <a:defRPr sz="20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13716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8288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2286000" indent="-457200">
              <a:buClr>
                <a:schemeClr val="accent2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09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92984354-E6F5-884B-B627-D27D6B0E6B91}"/>
              </a:ext>
            </a:extLst>
          </p:cNvPr>
          <p:cNvSpPr/>
          <p:nvPr userDrawn="1"/>
        </p:nvSpPr>
        <p:spPr>
          <a:xfrm rot="5400000">
            <a:off x="-381000" y="381000"/>
            <a:ext cx="6858000" cy="6096000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C3B331-9F31-1CC9-12CC-08E66C40AF89}"/>
              </a:ext>
            </a:extLst>
          </p:cNvPr>
          <p:cNvSpPr/>
          <p:nvPr userDrawn="1"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528" y="1371600"/>
            <a:ext cx="4663440" cy="475488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0" y="1371600"/>
            <a:ext cx="4572000" cy="4754880"/>
          </a:xfrm>
        </p:spPr>
        <p:txBody>
          <a:bodyPr lIns="274320" tIns="274320" rIns="274320" bIns="274320" rtlCol="0" anchor="ctr">
            <a:normAutofit/>
          </a:bodyPr>
          <a:lstStyle>
            <a:lvl1pPr marL="457200" indent="-457200">
              <a:buClr>
                <a:schemeClr val="accent1"/>
              </a:buClr>
              <a:buSzPct val="150000"/>
              <a:defRPr sz="2000"/>
            </a:lvl1pPr>
            <a:lvl2pPr indent="457200">
              <a:buClr>
                <a:schemeClr val="accent1"/>
              </a:buClr>
              <a:buSzPct val="150000"/>
              <a:defRPr sz="1800"/>
            </a:lvl2pPr>
            <a:lvl3pPr indent="457200">
              <a:buClr>
                <a:schemeClr val="accent1"/>
              </a:buClr>
              <a:buSzPct val="150000"/>
              <a:defRPr sz="1600"/>
            </a:lvl3pPr>
            <a:lvl4pPr indent="457200">
              <a:buClr>
                <a:schemeClr val="accent1"/>
              </a:buClr>
              <a:buSzPct val="150000"/>
              <a:defRPr sz="1400"/>
            </a:lvl4pPr>
            <a:lvl5pPr indent="457200">
              <a:buClr>
                <a:schemeClr val="accent1"/>
              </a:buClr>
              <a:buSzPct val="150000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795528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10033740" y="6413342"/>
            <a:ext cx="1396260" cy="228600"/>
          </a:xfrm>
        </p:spPr>
        <p:txBody>
          <a:bodyPr rtlCol="0"/>
          <a:lstStyle/>
          <a:p>
            <a:pPr rtl="0"/>
            <a:r>
              <a:rPr lang="pt-br"/>
              <a:t>5/8/20XX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imagem à direita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01311EC-B9EA-FD1D-3466-BA7090196DCD}"/>
              </a:ext>
            </a:extLst>
          </p:cNvPr>
          <p:cNvSpPr/>
          <p:nvPr userDrawn="1"/>
        </p:nvSpPr>
        <p:spPr>
          <a:xfrm>
            <a:off x="0" y="4480560"/>
            <a:ext cx="12192000" cy="2377440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D12E24-380B-5C35-5E46-BBA5811BCBE2}"/>
              </a:ext>
            </a:extLst>
          </p:cNvPr>
          <p:cNvSpPr/>
          <p:nvPr userDrawn="1"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188720"/>
            <a:ext cx="6492240" cy="402336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B6FA7872-6944-2A5F-BBB4-BC1FC7FCA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63840" y="548640"/>
            <a:ext cx="3653268" cy="5623560"/>
          </a:xfrm>
          <a:custGeom>
            <a:avLst/>
            <a:gdLst>
              <a:gd name="connsiteX0" fmla="*/ 1823887 w 3653268"/>
              <a:gd name="connsiteY0" fmla="*/ 0 h 5623560"/>
              <a:gd name="connsiteX1" fmla="*/ 1829381 w 3653268"/>
              <a:gd name="connsiteY1" fmla="*/ 0 h 5623560"/>
              <a:gd name="connsiteX2" fmla="*/ 2011505 w 3653268"/>
              <a:gd name="connsiteY2" fmla="*/ 8739 h 5623560"/>
              <a:gd name="connsiteX3" fmla="*/ 3653268 w 3653268"/>
              <a:gd name="connsiteY3" fmla="*/ 1725481 h 5623560"/>
              <a:gd name="connsiteX4" fmla="*/ 3653268 w 3653268"/>
              <a:gd name="connsiteY4" fmla="*/ 5623560 h 5623560"/>
              <a:gd name="connsiteX5" fmla="*/ 0 w 3653268"/>
              <a:gd name="connsiteY5" fmla="*/ 5623560 h 5623560"/>
              <a:gd name="connsiteX6" fmla="*/ 0 w 3653268"/>
              <a:gd name="connsiteY6" fmla="*/ 1725481 h 5623560"/>
              <a:gd name="connsiteX7" fmla="*/ 1641763 w 3653268"/>
              <a:gd name="connsiteY7" fmla="*/ 8739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268" h="5623560">
                <a:moveTo>
                  <a:pt x="1823887" y="0"/>
                </a:moveTo>
                <a:lnTo>
                  <a:pt x="1829381" y="0"/>
                </a:lnTo>
                <a:lnTo>
                  <a:pt x="2011505" y="8739"/>
                </a:lnTo>
                <a:cubicBezTo>
                  <a:pt x="2923328" y="96739"/>
                  <a:pt x="3636144" y="828758"/>
                  <a:pt x="3653268" y="1725481"/>
                </a:cubicBezTo>
                <a:lnTo>
                  <a:pt x="3653268" y="5623560"/>
                </a:lnTo>
                <a:lnTo>
                  <a:pt x="0" y="5623560"/>
                </a:lnTo>
                <a:lnTo>
                  <a:pt x="0" y="1725481"/>
                </a:lnTo>
                <a:cubicBezTo>
                  <a:pt x="17125" y="828758"/>
                  <a:pt x="729940" y="96739"/>
                  <a:pt x="1641763" y="8739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e imagem à esquerda">
    <p:bg>
      <p:bgPr>
        <a:solidFill>
          <a:schemeClr val="accent4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4F7F75D-824B-5758-3F93-CBCA19C4EF2A}"/>
              </a:ext>
            </a:extLst>
          </p:cNvPr>
          <p:cNvSpPr/>
          <p:nvPr userDrawn="1"/>
        </p:nvSpPr>
        <p:spPr>
          <a:xfrm rot="16200000">
            <a:off x="-2240280" y="2240280"/>
            <a:ext cx="6858003" cy="23774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3EA9C2-5820-5D5D-F088-4CEAB88FCDC4}"/>
              </a:ext>
            </a:extLst>
          </p:cNvPr>
          <p:cNvSpPr/>
          <p:nvPr userDrawn="1"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7760" y="1188720"/>
            <a:ext cx="6492240" cy="402336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E979009-4D52-1D25-3898-852C47590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760" y="5394960"/>
            <a:ext cx="6492240" cy="9144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B6FA7872-6944-2A5F-BBB4-BC1FC7FCA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548640"/>
            <a:ext cx="3653268" cy="5623560"/>
          </a:xfrm>
          <a:custGeom>
            <a:avLst/>
            <a:gdLst>
              <a:gd name="connsiteX0" fmla="*/ 1823887 w 3653268"/>
              <a:gd name="connsiteY0" fmla="*/ 0 h 5623560"/>
              <a:gd name="connsiteX1" fmla="*/ 1829381 w 3653268"/>
              <a:gd name="connsiteY1" fmla="*/ 0 h 5623560"/>
              <a:gd name="connsiteX2" fmla="*/ 2011505 w 3653268"/>
              <a:gd name="connsiteY2" fmla="*/ 8739 h 5623560"/>
              <a:gd name="connsiteX3" fmla="*/ 3653268 w 3653268"/>
              <a:gd name="connsiteY3" fmla="*/ 1725481 h 5623560"/>
              <a:gd name="connsiteX4" fmla="*/ 3653268 w 3653268"/>
              <a:gd name="connsiteY4" fmla="*/ 5623560 h 5623560"/>
              <a:gd name="connsiteX5" fmla="*/ 0 w 3653268"/>
              <a:gd name="connsiteY5" fmla="*/ 5623560 h 5623560"/>
              <a:gd name="connsiteX6" fmla="*/ 0 w 3653268"/>
              <a:gd name="connsiteY6" fmla="*/ 1725481 h 5623560"/>
              <a:gd name="connsiteX7" fmla="*/ 1641763 w 3653268"/>
              <a:gd name="connsiteY7" fmla="*/ 8739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268" h="5623560">
                <a:moveTo>
                  <a:pt x="1823887" y="0"/>
                </a:moveTo>
                <a:lnTo>
                  <a:pt x="1829381" y="0"/>
                </a:lnTo>
                <a:lnTo>
                  <a:pt x="2011505" y="8739"/>
                </a:lnTo>
                <a:cubicBezTo>
                  <a:pt x="2923328" y="96739"/>
                  <a:pt x="3636144" y="828758"/>
                  <a:pt x="3653268" y="1725481"/>
                </a:cubicBezTo>
                <a:lnTo>
                  <a:pt x="3653268" y="5623560"/>
                </a:lnTo>
                <a:lnTo>
                  <a:pt x="0" y="5623560"/>
                </a:lnTo>
                <a:lnTo>
                  <a:pt x="0" y="1725481"/>
                </a:lnTo>
                <a:cubicBezTo>
                  <a:pt x="17125" y="828758"/>
                  <a:pt x="729940" y="96739"/>
                  <a:pt x="1641763" y="8739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47F5B4F-3A51-5F79-2798-E9B6D36CAAAB}"/>
              </a:ext>
            </a:extLst>
          </p:cNvPr>
          <p:cNvSpPr/>
          <p:nvPr userDrawn="1"/>
        </p:nvSpPr>
        <p:spPr>
          <a:xfrm>
            <a:off x="1445472" y="5762722"/>
            <a:ext cx="3164763" cy="1095278"/>
          </a:xfrm>
          <a:custGeom>
            <a:avLst/>
            <a:gdLst>
              <a:gd name="connsiteX0" fmla="*/ 283438 w 3164763"/>
              <a:gd name="connsiteY0" fmla="*/ 711774 h 1095278"/>
              <a:gd name="connsiteX1" fmla="*/ 848830 w 3164763"/>
              <a:gd name="connsiteY1" fmla="*/ 1018583 h 1095278"/>
              <a:gd name="connsiteX2" fmla="*/ 935844 w 3164763"/>
              <a:gd name="connsiteY2" fmla="*/ 1095278 h 1095278"/>
              <a:gd name="connsiteX3" fmla="*/ 32328 w 3164763"/>
              <a:gd name="connsiteY3" fmla="*/ 1095278 h 1095278"/>
              <a:gd name="connsiteX4" fmla="*/ 17992 w 3164763"/>
              <a:gd name="connsiteY4" fmla="*/ 1072587 h 1095278"/>
              <a:gd name="connsiteX5" fmla="*/ 150764 w 3164763"/>
              <a:gd name="connsiteY5" fmla="*/ 752877 h 1095278"/>
              <a:gd name="connsiteX6" fmla="*/ 283438 w 3164763"/>
              <a:gd name="connsiteY6" fmla="*/ 711774 h 1095278"/>
              <a:gd name="connsiteX7" fmla="*/ 2592187 w 3164763"/>
              <a:gd name="connsiteY7" fmla="*/ 540072 h 1095278"/>
              <a:gd name="connsiteX8" fmla="*/ 3106095 w 3164763"/>
              <a:gd name="connsiteY8" fmla="*/ 839530 h 1095278"/>
              <a:gd name="connsiteX9" fmla="*/ 3162842 w 3164763"/>
              <a:gd name="connsiteY9" fmla="*/ 1078421 h 1095278"/>
              <a:gd name="connsiteX10" fmla="*/ 3158712 w 3164763"/>
              <a:gd name="connsiteY10" fmla="*/ 1095278 h 1095278"/>
              <a:gd name="connsiteX11" fmla="*/ 1933591 w 3164763"/>
              <a:gd name="connsiteY11" fmla="*/ 1095278 h 1095278"/>
              <a:gd name="connsiteX12" fmla="*/ 1957458 w 3164763"/>
              <a:gd name="connsiteY12" fmla="*/ 1065170 h 1095278"/>
              <a:gd name="connsiteX13" fmla="*/ 2197514 w 3164763"/>
              <a:gd name="connsiteY13" fmla="*/ 804427 h 1095278"/>
              <a:gd name="connsiteX14" fmla="*/ 2592187 w 3164763"/>
              <a:gd name="connsiteY14" fmla="*/ 540072 h 1095278"/>
              <a:gd name="connsiteX15" fmla="*/ 1797067 w 3164763"/>
              <a:gd name="connsiteY15" fmla="*/ 212040 h 1095278"/>
              <a:gd name="connsiteX16" fmla="*/ 1847775 w 3164763"/>
              <a:gd name="connsiteY16" fmla="*/ 213201 h 1095278"/>
              <a:gd name="connsiteX17" fmla="*/ 1817760 w 3164763"/>
              <a:gd name="connsiteY17" fmla="*/ 1093323 h 1095278"/>
              <a:gd name="connsiteX18" fmla="*/ 1816045 w 3164763"/>
              <a:gd name="connsiteY18" fmla="*/ 1095278 h 1095278"/>
              <a:gd name="connsiteX19" fmla="*/ 1428770 w 3164763"/>
              <a:gd name="connsiteY19" fmla="*/ 1095278 h 1095278"/>
              <a:gd name="connsiteX20" fmla="*/ 1457286 w 3164763"/>
              <a:gd name="connsiteY20" fmla="*/ 847228 h 1095278"/>
              <a:gd name="connsiteX21" fmla="*/ 1502606 w 3164763"/>
              <a:gd name="connsiteY21" fmla="*/ 597247 h 1095278"/>
              <a:gd name="connsiteX22" fmla="*/ 1797067 w 3164763"/>
              <a:gd name="connsiteY22" fmla="*/ 212040 h 1095278"/>
              <a:gd name="connsiteX23" fmla="*/ 994005 w 3164763"/>
              <a:gd name="connsiteY23" fmla="*/ 200 h 1095278"/>
              <a:gd name="connsiteX24" fmla="*/ 1359778 w 3164763"/>
              <a:gd name="connsiteY24" fmla="*/ 1055596 h 1095278"/>
              <a:gd name="connsiteX25" fmla="*/ 1359837 w 3164763"/>
              <a:gd name="connsiteY25" fmla="*/ 1095278 h 1095278"/>
              <a:gd name="connsiteX26" fmla="*/ 1033592 w 3164763"/>
              <a:gd name="connsiteY26" fmla="*/ 1095278 h 1095278"/>
              <a:gd name="connsiteX27" fmla="*/ 966819 w 3164763"/>
              <a:gd name="connsiteY27" fmla="*/ 1018090 h 1095278"/>
              <a:gd name="connsiteX28" fmla="*/ 595883 w 3164763"/>
              <a:gd name="connsiteY28" fmla="*/ 479121 h 1095278"/>
              <a:gd name="connsiteX29" fmla="*/ 764388 w 3164763"/>
              <a:gd name="connsiteY29" fmla="*/ 116410 h 1095278"/>
              <a:gd name="connsiteX30" fmla="*/ 994005 w 3164763"/>
              <a:gd name="connsiteY30" fmla="*/ 200 h 109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4763" h="1095278">
                <a:moveTo>
                  <a:pt x="283438" y="711774"/>
                </a:moveTo>
                <a:cubicBezTo>
                  <a:pt x="483095" y="706814"/>
                  <a:pt x="708885" y="913523"/>
                  <a:pt x="848830" y="1018583"/>
                </a:cubicBezTo>
                <a:lnTo>
                  <a:pt x="935844" y="1095278"/>
                </a:lnTo>
                <a:lnTo>
                  <a:pt x="32328" y="1095278"/>
                </a:lnTo>
                <a:lnTo>
                  <a:pt x="17992" y="1072587"/>
                </a:lnTo>
                <a:cubicBezTo>
                  <a:pt x="-29410" y="966296"/>
                  <a:pt x="17540" y="854878"/>
                  <a:pt x="150764" y="752877"/>
                </a:cubicBezTo>
                <a:cubicBezTo>
                  <a:pt x="192679" y="725337"/>
                  <a:pt x="237363" y="712920"/>
                  <a:pt x="283438" y="711774"/>
                </a:cubicBezTo>
                <a:close/>
                <a:moveTo>
                  <a:pt x="2592187" y="540072"/>
                </a:moveTo>
                <a:cubicBezTo>
                  <a:pt x="2740377" y="534305"/>
                  <a:pt x="3032274" y="702851"/>
                  <a:pt x="3106095" y="839530"/>
                </a:cubicBezTo>
                <a:cubicBezTo>
                  <a:pt x="3145958" y="913327"/>
                  <a:pt x="3172275" y="999389"/>
                  <a:pt x="3162842" y="1078421"/>
                </a:cubicBezTo>
                <a:lnTo>
                  <a:pt x="3158712" y="1095278"/>
                </a:lnTo>
                <a:lnTo>
                  <a:pt x="1933591" y="1095278"/>
                </a:lnTo>
                <a:lnTo>
                  <a:pt x="1957458" y="1065170"/>
                </a:lnTo>
                <a:cubicBezTo>
                  <a:pt x="2030854" y="974576"/>
                  <a:pt x="2108590" y="885172"/>
                  <a:pt x="2197514" y="804427"/>
                </a:cubicBezTo>
                <a:cubicBezTo>
                  <a:pt x="2373543" y="624151"/>
                  <a:pt x="2405879" y="547328"/>
                  <a:pt x="2592187" y="540072"/>
                </a:cubicBezTo>
                <a:close/>
                <a:moveTo>
                  <a:pt x="1797067" y="212040"/>
                </a:moveTo>
                <a:cubicBezTo>
                  <a:pt x="1814132" y="210359"/>
                  <a:pt x="1831109" y="210785"/>
                  <a:pt x="1847775" y="213201"/>
                </a:cubicBezTo>
                <a:cubicBezTo>
                  <a:pt x="2069989" y="245413"/>
                  <a:pt x="2236843" y="631363"/>
                  <a:pt x="1817760" y="1093323"/>
                </a:cubicBezTo>
                <a:lnTo>
                  <a:pt x="1816045" y="1095278"/>
                </a:lnTo>
                <a:lnTo>
                  <a:pt x="1428770" y="1095278"/>
                </a:lnTo>
                <a:lnTo>
                  <a:pt x="1457286" y="847228"/>
                </a:lnTo>
                <a:cubicBezTo>
                  <a:pt x="1470325" y="763466"/>
                  <a:pt x="1485957" y="681180"/>
                  <a:pt x="1502606" y="597247"/>
                </a:cubicBezTo>
                <a:cubicBezTo>
                  <a:pt x="1553866" y="338812"/>
                  <a:pt x="1677611" y="223806"/>
                  <a:pt x="1797067" y="212040"/>
                </a:cubicBezTo>
                <a:close/>
                <a:moveTo>
                  <a:pt x="994005" y="200"/>
                </a:moveTo>
                <a:cubicBezTo>
                  <a:pt x="1292087" y="-13283"/>
                  <a:pt x="1354680" y="660819"/>
                  <a:pt x="1359778" y="1055596"/>
                </a:cubicBezTo>
                <a:lnTo>
                  <a:pt x="1359837" y="1095278"/>
                </a:lnTo>
                <a:lnTo>
                  <a:pt x="1033592" y="1095278"/>
                </a:lnTo>
                <a:lnTo>
                  <a:pt x="966819" y="1018090"/>
                </a:lnTo>
                <a:cubicBezTo>
                  <a:pt x="820148" y="853100"/>
                  <a:pt x="661554" y="674260"/>
                  <a:pt x="595883" y="479121"/>
                </a:cubicBezTo>
                <a:cubicBezTo>
                  <a:pt x="570088" y="322856"/>
                  <a:pt x="643086" y="232208"/>
                  <a:pt x="764388" y="116410"/>
                </a:cubicBezTo>
                <a:cubicBezTo>
                  <a:pt x="853275" y="38556"/>
                  <a:pt x="929205" y="3131"/>
                  <a:pt x="994005" y="2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F3C538-972D-DC8B-299D-554B0E4752E6}"/>
              </a:ext>
            </a:extLst>
          </p:cNvPr>
          <p:cNvSpPr/>
          <p:nvPr userDrawn="1"/>
        </p:nvSpPr>
        <p:spPr>
          <a:xfrm rot="5400000">
            <a:off x="5714999" y="381003"/>
            <a:ext cx="6858001" cy="6096000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851817-F738-63A7-E87A-B8CB55C4B4FF}"/>
              </a:ext>
            </a:extLst>
          </p:cNvPr>
          <p:cNvSpPr/>
          <p:nvPr userDrawn="1"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8640" y="1371600"/>
            <a:ext cx="4663440" cy="475488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83680" y="1371600"/>
            <a:ext cx="5029200" cy="4754880"/>
          </a:xfrm>
        </p:spPr>
        <p:txBody>
          <a:bodyPr lIns="91440" tIns="45720" rIns="91440" bIns="45720" rtlCol="0" anchor="ctr">
            <a:normAutofit/>
          </a:bodyPr>
          <a:lstStyle>
            <a:lvl1pPr marL="457200" indent="-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/>
            </a:lvl1pPr>
            <a:lvl2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/>
            </a:lvl2pPr>
            <a:lvl3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/>
            </a:lvl3pPr>
            <a:lvl4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200"/>
            </a:lvl4pPr>
            <a:lvl5pPr indent="457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54864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5/8/20XX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13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1597917-38AA-8B6D-AFBB-09B6ADB2E443}"/>
              </a:ext>
            </a:extLst>
          </p:cNvPr>
          <p:cNvSpPr/>
          <p:nvPr userDrawn="1"/>
        </p:nvSpPr>
        <p:spPr>
          <a:xfrm>
            <a:off x="68580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3B8848-B088-BAC3-E8EB-31B7FB10C69B}"/>
              </a:ext>
            </a:extLst>
          </p:cNvPr>
          <p:cNvSpPr/>
          <p:nvPr userDrawn="1"/>
        </p:nvSpPr>
        <p:spPr>
          <a:xfrm rot="16200000">
            <a:off x="7574278" y="2240280"/>
            <a:ext cx="6858003" cy="2377440"/>
          </a:xfrm>
          <a:prstGeom prst="rect">
            <a:avLst/>
          </a:prstGeo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Forma Livre 9">
            <a:extLst>
              <a:ext uri="{FF2B5EF4-FFF2-40B4-BE49-F238E27FC236}">
                <a16:creationId xmlns:a16="http://schemas.microsoft.com/office/drawing/2014/main" id="{AA597258-D304-5419-1821-3B20EC0FBBAF}"/>
              </a:ext>
            </a:extLst>
          </p:cNvPr>
          <p:cNvSpPr>
            <a:spLocks noChangeAspect="1"/>
          </p:cNvSpPr>
          <p:nvPr userDrawn="1"/>
        </p:nvSpPr>
        <p:spPr>
          <a:xfrm rot="5400000" flipH="1">
            <a:off x="8157423" y="1333898"/>
            <a:ext cx="3227725" cy="1613182"/>
          </a:xfrm>
          <a:custGeom>
            <a:avLst/>
            <a:gdLst>
              <a:gd name="connsiteX0" fmla="*/ 2178147 w 4602868"/>
              <a:gd name="connsiteY0" fmla="*/ 568176 h 2300460"/>
              <a:gd name="connsiteX1" fmla="*/ 2516044 w 4602868"/>
              <a:gd name="connsiteY1" fmla="*/ 1093324 h 2300460"/>
              <a:gd name="connsiteX2" fmla="*/ 1862725 w 4602868"/>
              <a:gd name="connsiteY2" fmla="*/ 1618304 h 2300460"/>
              <a:gd name="connsiteX3" fmla="*/ 2072036 w 4602868"/>
              <a:gd name="connsiteY3" fmla="*/ 641782 h 2300460"/>
              <a:gd name="connsiteX4" fmla="*/ 2148256 w 4602868"/>
              <a:gd name="connsiteY4" fmla="*/ 573392 h 2300460"/>
              <a:gd name="connsiteX5" fmla="*/ 2178147 w 4602868"/>
              <a:gd name="connsiteY5" fmla="*/ 568176 h 2300460"/>
              <a:gd name="connsiteX6" fmla="*/ 1839341 w 4602868"/>
              <a:gd name="connsiteY6" fmla="*/ 547418 h 2300460"/>
              <a:gd name="connsiteX7" fmla="*/ 1839351 w 4602868"/>
              <a:gd name="connsiteY7" fmla="*/ 547418 h 2300460"/>
              <a:gd name="connsiteX8" fmla="*/ 1958851 w 4602868"/>
              <a:gd name="connsiteY8" fmla="*/ 696179 h 2300460"/>
              <a:gd name="connsiteX9" fmla="*/ 645246 w 4602868"/>
              <a:gd name="connsiteY9" fmla="*/ 1928400 h 2300460"/>
              <a:gd name="connsiteX10" fmla="*/ 584347 w 4602868"/>
              <a:gd name="connsiteY10" fmla="*/ 1361329 h 2300460"/>
              <a:gd name="connsiteX11" fmla="*/ 1593777 w 4602868"/>
              <a:gd name="connsiteY11" fmla="*/ 651183 h 2300460"/>
              <a:gd name="connsiteX12" fmla="*/ 1839341 w 4602868"/>
              <a:gd name="connsiteY12" fmla="*/ 547418 h 2300460"/>
              <a:gd name="connsiteX13" fmla="*/ 2598006 w 4602868"/>
              <a:gd name="connsiteY13" fmla="*/ 525738 h 2300460"/>
              <a:gd name="connsiteX14" fmla="*/ 2760922 w 4602868"/>
              <a:gd name="connsiteY14" fmla="*/ 558162 h 2300460"/>
              <a:gd name="connsiteX15" fmla="*/ 3613915 w 4602868"/>
              <a:gd name="connsiteY15" fmla="*/ 956498 h 2300460"/>
              <a:gd name="connsiteX16" fmla="*/ 4202503 w 4602868"/>
              <a:gd name="connsiteY16" fmla="*/ 1393228 h 2300460"/>
              <a:gd name="connsiteX17" fmla="*/ 4138799 w 4602868"/>
              <a:gd name="connsiteY17" fmla="*/ 2027679 h 2300460"/>
              <a:gd name="connsiteX18" fmla="*/ 3307457 w 4602868"/>
              <a:gd name="connsiteY18" fmla="*/ 2195929 h 2300460"/>
              <a:gd name="connsiteX19" fmla="*/ 2896044 w 4602868"/>
              <a:gd name="connsiteY19" fmla="*/ 1657766 h 2300460"/>
              <a:gd name="connsiteX20" fmla="*/ 2525817 w 4602868"/>
              <a:gd name="connsiteY20" fmla="*/ 735527 h 2300460"/>
              <a:gd name="connsiteX21" fmla="*/ 2556849 w 4602868"/>
              <a:gd name="connsiteY21" fmla="*/ 527425 h 2300460"/>
              <a:gd name="connsiteX22" fmla="*/ 2598006 w 4602868"/>
              <a:gd name="connsiteY22" fmla="*/ 525738 h 2300460"/>
              <a:gd name="connsiteX23" fmla="*/ 777044 w 4602868"/>
              <a:gd name="connsiteY23" fmla="*/ 92729 h 2300460"/>
              <a:gd name="connsiteX24" fmla="*/ 1645278 w 4602868"/>
              <a:gd name="connsiteY24" fmla="*/ 541579 h 2300460"/>
              <a:gd name="connsiteX25" fmla="*/ 1173609 w 4602868"/>
              <a:gd name="connsiteY25" fmla="*/ 749205 h 2300460"/>
              <a:gd name="connsiteX26" fmla="*/ 109147 w 4602868"/>
              <a:gd name="connsiteY26" fmla="*/ 787305 h 2300460"/>
              <a:gd name="connsiteX27" fmla="*/ 415742 w 4602868"/>
              <a:gd name="connsiteY27" fmla="*/ 134918 h 2300460"/>
              <a:gd name="connsiteX28" fmla="*/ 707388 w 4602868"/>
              <a:gd name="connsiteY28" fmla="*/ 93066 h 2300460"/>
              <a:gd name="connsiteX29" fmla="*/ 707389 w 4602868"/>
              <a:gd name="connsiteY29" fmla="*/ 93066 h 2300460"/>
              <a:gd name="connsiteX30" fmla="*/ 777044 w 4602868"/>
              <a:gd name="connsiteY30" fmla="*/ 92729 h 2300460"/>
              <a:gd name="connsiteX31" fmla="*/ 3787194 w 4602868"/>
              <a:gd name="connsiteY31" fmla="*/ 159 h 2300460"/>
              <a:gd name="connsiteX32" fmla="*/ 4602200 w 4602868"/>
              <a:gd name="connsiteY32" fmla="*/ 303731 h 2300460"/>
              <a:gd name="connsiteX33" fmla="*/ 3025575 w 4602868"/>
              <a:gd name="connsiteY33" fmla="*/ 496002 h 2300460"/>
              <a:gd name="connsiteX34" fmla="*/ 2630449 w 4602868"/>
              <a:gd name="connsiteY34" fmla="*/ 349289 h 2300460"/>
              <a:gd name="connsiteX35" fmla="*/ 3787194 w 4602868"/>
              <a:gd name="connsiteY35" fmla="*/ 159 h 230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602868" h="2300460">
                <a:moveTo>
                  <a:pt x="2178147" y="568176"/>
                </a:moveTo>
                <a:cubicBezTo>
                  <a:pt x="2325928" y="567567"/>
                  <a:pt x="2447947" y="936162"/>
                  <a:pt x="2516044" y="1093324"/>
                </a:cubicBezTo>
                <a:cubicBezTo>
                  <a:pt x="3081820" y="2399164"/>
                  <a:pt x="1711887" y="2753370"/>
                  <a:pt x="1862725" y="1618304"/>
                </a:cubicBezTo>
                <a:cubicBezTo>
                  <a:pt x="1905587" y="1295740"/>
                  <a:pt x="1952821" y="992321"/>
                  <a:pt x="2072036" y="641782"/>
                </a:cubicBezTo>
                <a:cubicBezTo>
                  <a:pt x="2091220" y="619941"/>
                  <a:pt x="2108022" y="583746"/>
                  <a:pt x="2148256" y="573392"/>
                </a:cubicBezTo>
                <a:cubicBezTo>
                  <a:pt x="2158328" y="569898"/>
                  <a:pt x="2168295" y="568216"/>
                  <a:pt x="2178147" y="568176"/>
                </a:cubicBezTo>
                <a:close/>
                <a:moveTo>
                  <a:pt x="1839341" y="547418"/>
                </a:moveTo>
                <a:lnTo>
                  <a:pt x="1839351" y="547418"/>
                </a:lnTo>
                <a:cubicBezTo>
                  <a:pt x="1919589" y="538826"/>
                  <a:pt x="1987245" y="576479"/>
                  <a:pt x="1958851" y="696179"/>
                </a:cubicBezTo>
                <a:cubicBezTo>
                  <a:pt x="1805232" y="1206357"/>
                  <a:pt x="1184412" y="2862365"/>
                  <a:pt x="645246" y="1928400"/>
                </a:cubicBezTo>
                <a:cubicBezTo>
                  <a:pt x="534667" y="1716354"/>
                  <a:pt x="477751" y="1560449"/>
                  <a:pt x="584347" y="1361329"/>
                </a:cubicBezTo>
                <a:cubicBezTo>
                  <a:pt x="822061" y="1050281"/>
                  <a:pt x="1269489" y="854228"/>
                  <a:pt x="1593777" y="651183"/>
                </a:cubicBezTo>
                <a:cubicBezTo>
                  <a:pt x="1708487" y="579355"/>
                  <a:pt x="1791059" y="556171"/>
                  <a:pt x="1839341" y="547418"/>
                </a:cubicBezTo>
                <a:close/>
                <a:moveTo>
                  <a:pt x="2598006" y="525738"/>
                </a:moveTo>
                <a:cubicBezTo>
                  <a:pt x="2636311" y="526825"/>
                  <a:pt x="2672197" y="536581"/>
                  <a:pt x="2760922" y="558162"/>
                </a:cubicBezTo>
                <a:cubicBezTo>
                  <a:pt x="3129464" y="657041"/>
                  <a:pt x="3308934" y="769341"/>
                  <a:pt x="3613915" y="956498"/>
                </a:cubicBezTo>
                <a:cubicBezTo>
                  <a:pt x="3821550" y="1096753"/>
                  <a:pt x="4036529" y="1205957"/>
                  <a:pt x="4202503" y="1393228"/>
                </a:cubicBezTo>
                <a:cubicBezTo>
                  <a:pt x="4439027" y="1611265"/>
                  <a:pt x="4314221" y="1865040"/>
                  <a:pt x="4138799" y="2027679"/>
                </a:cubicBezTo>
                <a:cubicBezTo>
                  <a:pt x="3976360" y="2178298"/>
                  <a:pt x="3504872" y="2271776"/>
                  <a:pt x="3307457" y="2195929"/>
                </a:cubicBezTo>
                <a:cubicBezTo>
                  <a:pt x="3059265" y="2100564"/>
                  <a:pt x="3050892" y="1981997"/>
                  <a:pt x="2896044" y="1657766"/>
                </a:cubicBezTo>
                <a:cubicBezTo>
                  <a:pt x="2730109" y="1358062"/>
                  <a:pt x="2640507" y="1032155"/>
                  <a:pt x="2525817" y="735527"/>
                </a:cubicBezTo>
                <a:cubicBezTo>
                  <a:pt x="2496042" y="660232"/>
                  <a:pt x="2446721" y="537817"/>
                  <a:pt x="2556849" y="527425"/>
                </a:cubicBezTo>
                <a:cubicBezTo>
                  <a:pt x="2572201" y="525977"/>
                  <a:pt x="2585238" y="525376"/>
                  <a:pt x="2598006" y="525738"/>
                </a:cubicBezTo>
                <a:close/>
                <a:moveTo>
                  <a:pt x="777044" y="92729"/>
                </a:moveTo>
                <a:cubicBezTo>
                  <a:pt x="1188588" y="94029"/>
                  <a:pt x="2482213" y="146601"/>
                  <a:pt x="1645278" y="541579"/>
                </a:cubicBezTo>
                <a:cubicBezTo>
                  <a:pt x="1527625" y="597110"/>
                  <a:pt x="1363862" y="678434"/>
                  <a:pt x="1173609" y="749205"/>
                </a:cubicBezTo>
                <a:cubicBezTo>
                  <a:pt x="881687" y="844664"/>
                  <a:pt x="343488" y="1088276"/>
                  <a:pt x="109147" y="787305"/>
                </a:cubicBezTo>
                <a:cubicBezTo>
                  <a:pt x="-103672" y="469075"/>
                  <a:pt x="-7240" y="219729"/>
                  <a:pt x="415742" y="134918"/>
                </a:cubicBezTo>
                <a:cubicBezTo>
                  <a:pt x="540594" y="109887"/>
                  <a:pt x="615632" y="98076"/>
                  <a:pt x="707388" y="93066"/>
                </a:cubicBezTo>
                <a:lnTo>
                  <a:pt x="707389" y="93066"/>
                </a:lnTo>
                <a:cubicBezTo>
                  <a:pt x="726092" y="92783"/>
                  <a:pt x="749608" y="92642"/>
                  <a:pt x="777044" y="92729"/>
                </a:cubicBezTo>
                <a:close/>
                <a:moveTo>
                  <a:pt x="3787194" y="159"/>
                </a:moveTo>
                <a:cubicBezTo>
                  <a:pt x="4113978" y="6132"/>
                  <a:pt x="4569663" y="-47723"/>
                  <a:pt x="4602200" y="303731"/>
                </a:cubicBezTo>
                <a:cubicBezTo>
                  <a:pt x="4636205" y="1010562"/>
                  <a:pt x="3363627" y="586709"/>
                  <a:pt x="3025575" y="496002"/>
                </a:cubicBezTo>
                <a:cubicBezTo>
                  <a:pt x="2896054" y="461246"/>
                  <a:pt x="2668035" y="457331"/>
                  <a:pt x="2630449" y="349289"/>
                </a:cubicBezTo>
                <a:cubicBezTo>
                  <a:pt x="2547172" y="109888"/>
                  <a:pt x="3510578" y="-4889"/>
                  <a:pt x="3787194" y="159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8" name="Forma Livre 11">
            <a:extLst>
              <a:ext uri="{FF2B5EF4-FFF2-40B4-BE49-F238E27FC236}">
                <a16:creationId xmlns:a16="http://schemas.microsoft.com/office/drawing/2014/main" id="{0EDEBB2E-E011-7DA3-0D7D-DE789B57CB9B}"/>
              </a:ext>
            </a:extLst>
          </p:cNvPr>
          <p:cNvSpPr>
            <a:spLocks noChangeAspect="1"/>
          </p:cNvSpPr>
          <p:nvPr userDrawn="1"/>
        </p:nvSpPr>
        <p:spPr>
          <a:xfrm rot="5400000" flipH="1">
            <a:off x="8844377" y="4604811"/>
            <a:ext cx="2033695" cy="1016419"/>
          </a:xfrm>
          <a:custGeom>
            <a:avLst/>
            <a:gdLst>
              <a:gd name="connsiteX0" fmla="*/ 2178147 w 4602868"/>
              <a:gd name="connsiteY0" fmla="*/ 568176 h 2300460"/>
              <a:gd name="connsiteX1" fmla="*/ 2516044 w 4602868"/>
              <a:gd name="connsiteY1" fmla="*/ 1093324 h 2300460"/>
              <a:gd name="connsiteX2" fmla="*/ 1862725 w 4602868"/>
              <a:gd name="connsiteY2" fmla="*/ 1618304 h 2300460"/>
              <a:gd name="connsiteX3" fmla="*/ 2072036 w 4602868"/>
              <a:gd name="connsiteY3" fmla="*/ 641782 h 2300460"/>
              <a:gd name="connsiteX4" fmla="*/ 2148256 w 4602868"/>
              <a:gd name="connsiteY4" fmla="*/ 573392 h 2300460"/>
              <a:gd name="connsiteX5" fmla="*/ 2178147 w 4602868"/>
              <a:gd name="connsiteY5" fmla="*/ 568176 h 2300460"/>
              <a:gd name="connsiteX6" fmla="*/ 1839341 w 4602868"/>
              <a:gd name="connsiteY6" fmla="*/ 547418 h 2300460"/>
              <a:gd name="connsiteX7" fmla="*/ 1839351 w 4602868"/>
              <a:gd name="connsiteY7" fmla="*/ 547418 h 2300460"/>
              <a:gd name="connsiteX8" fmla="*/ 1958851 w 4602868"/>
              <a:gd name="connsiteY8" fmla="*/ 696179 h 2300460"/>
              <a:gd name="connsiteX9" fmla="*/ 645246 w 4602868"/>
              <a:gd name="connsiteY9" fmla="*/ 1928400 h 2300460"/>
              <a:gd name="connsiteX10" fmla="*/ 584347 w 4602868"/>
              <a:gd name="connsiteY10" fmla="*/ 1361329 h 2300460"/>
              <a:gd name="connsiteX11" fmla="*/ 1593777 w 4602868"/>
              <a:gd name="connsiteY11" fmla="*/ 651183 h 2300460"/>
              <a:gd name="connsiteX12" fmla="*/ 1839341 w 4602868"/>
              <a:gd name="connsiteY12" fmla="*/ 547418 h 2300460"/>
              <a:gd name="connsiteX13" fmla="*/ 2598006 w 4602868"/>
              <a:gd name="connsiteY13" fmla="*/ 525738 h 2300460"/>
              <a:gd name="connsiteX14" fmla="*/ 2760922 w 4602868"/>
              <a:gd name="connsiteY14" fmla="*/ 558162 h 2300460"/>
              <a:gd name="connsiteX15" fmla="*/ 3613915 w 4602868"/>
              <a:gd name="connsiteY15" fmla="*/ 956498 h 2300460"/>
              <a:gd name="connsiteX16" fmla="*/ 4202503 w 4602868"/>
              <a:gd name="connsiteY16" fmla="*/ 1393228 h 2300460"/>
              <a:gd name="connsiteX17" fmla="*/ 4138799 w 4602868"/>
              <a:gd name="connsiteY17" fmla="*/ 2027679 h 2300460"/>
              <a:gd name="connsiteX18" fmla="*/ 3307457 w 4602868"/>
              <a:gd name="connsiteY18" fmla="*/ 2195929 h 2300460"/>
              <a:gd name="connsiteX19" fmla="*/ 2896044 w 4602868"/>
              <a:gd name="connsiteY19" fmla="*/ 1657766 h 2300460"/>
              <a:gd name="connsiteX20" fmla="*/ 2525817 w 4602868"/>
              <a:gd name="connsiteY20" fmla="*/ 735527 h 2300460"/>
              <a:gd name="connsiteX21" fmla="*/ 2556849 w 4602868"/>
              <a:gd name="connsiteY21" fmla="*/ 527425 h 2300460"/>
              <a:gd name="connsiteX22" fmla="*/ 2598006 w 4602868"/>
              <a:gd name="connsiteY22" fmla="*/ 525738 h 2300460"/>
              <a:gd name="connsiteX23" fmla="*/ 777044 w 4602868"/>
              <a:gd name="connsiteY23" fmla="*/ 92729 h 2300460"/>
              <a:gd name="connsiteX24" fmla="*/ 1645278 w 4602868"/>
              <a:gd name="connsiteY24" fmla="*/ 541579 h 2300460"/>
              <a:gd name="connsiteX25" fmla="*/ 1173609 w 4602868"/>
              <a:gd name="connsiteY25" fmla="*/ 749205 h 2300460"/>
              <a:gd name="connsiteX26" fmla="*/ 109147 w 4602868"/>
              <a:gd name="connsiteY26" fmla="*/ 787305 h 2300460"/>
              <a:gd name="connsiteX27" fmla="*/ 415742 w 4602868"/>
              <a:gd name="connsiteY27" fmla="*/ 134918 h 2300460"/>
              <a:gd name="connsiteX28" fmla="*/ 707388 w 4602868"/>
              <a:gd name="connsiteY28" fmla="*/ 93066 h 2300460"/>
              <a:gd name="connsiteX29" fmla="*/ 707389 w 4602868"/>
              <a:gd name="connsiteY29" fmla="*/ 93066 h 2300460"/>
              <a:gd name="connsiteX30" fmla="*/ 777044 w 4602868"/>
              <a:gd name="connsiteY30" fmla="*/ 92729 h 2300460"/>
              <a:gd name="connsiteX31" fmla="*/ 3787194 w 4602868"/>
              <a:gd name="connsiteY31" fmla="*/ 159 h 2300460"/>
              <a:gd name="connsiteX32" fmla="*/ 4602200 w 4602868"/>
              <a:gd name="connsiteY32" fmla="*/ 303731 h 2300460"/>
              <a:gd name="connsiteX33" fmla="*/ 3025575 w 4602868"/>
              <a:gd name="connsiteY33" fmla="*/ 496002 h 2300460"/>
              <a:gd name="connsiteX34" fmla="*/ 2630449 w 4602868"/>
              <a:gd name="connsiteY34" fmla="*/ 349289 h 2300460"/>
              <a:gd name="connsiteX35" fmla="*/ 3787194 w 4602868"/>
              <a:gd name="connsiteY35" fmla="*/ 159 h 230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602868" h="2300460">
                <a:moveTo>
                  <a:pt x="2178147" y="568176"/>
                </a:moveTo>
                <a:cubicBezTo>
                  <a:pt x="2325928" y="567567"/>
                  <a:pt x="2447947" y="936162"/>
                  <a:pt x="2516044" y="1093324"/>
                </a:cubicBezTo>
                <a:cubicBezTo>
                  <a:pt x="3081820" y="2399164"/>
                  <a:pt x="1711887" y="2753370"/>
                  <a:pt x="1862725" y="1618304"/>
                </a:cubicBezTo>
                <a:cubicBezTo>
                  <a:pt x="1905587" y="1295740"/>
                  <a:pt x="1952821" y="992321"/>
                  <a:pt x="2072036" y="641782"/>
                </a:cubicBezTo>
                <a:cubicBezTo>
                  <a:pt x="2091220" y="619941"/>
                  <a:pt x="2108022" y="583746"/>
                  <a:pt x="2148256" y="573392"/>
                </a:cubicBezTo>
                <a:cubicBezTo>
                  <a:pt x="2158328" y="569898"/>
                  <a:pt x="2168295" y="568216"/>
                  <a:pt x="2178147" y="568176"/>
                </a:cubicBezTo>
                <a:close/>
                <a:moveTo>
                  <a:pt x="1839341" y="547418"/>
                </a:moveTo>
                <a:lnTo>
                  <a:pt x="1839351" y="547418"/>
                </a:lnTo>
                <a:cubicBezTo>
                  <a:pt x="1919589" y="538826"/>
                  <a:pt x="1987245" y="576479"/>
                  <a:pt x="1958851" y="696179"/>
                </a:cubicBezTo>
                <a:cubicBezTo>
                  <a:pt x="1805232" y="1206357"/>
                  <a:pt x="1184412" y="2862365"/>
                  <a:pt x="645246" y="1928400"/>
                </a:cubicBezTo>
                <a:cubicBezTo>
                  <a:pt x="534667" y="1716354"/>
                  <a:pt x="477751" y="1560449"/>
                  <a:pt x="584347" y="1361329"/>
                </a:cubicBezTo>
                <a:cubicBezTo>
                  <a:pt x="822061" y="1050281"/>
                  <a:pt x="1269489" y="854228"/>
                  <a:pt x="1593777" y="651183"/>
                </a:cubicBezTo>
                <a:cubicBezTo>
                  <a:pt x="1708487" y="579355"/>
                  <a:pt x="1791059" y="556171"/>
                  <a:pt x="1839341" y="547418"/>
                </a:cubicBezTo>
                <a:close/>
                <a:moveTo>
                  <a:pt x="2598006" y="525738"/>
                </a:moveTo>
                <a:cubicBezTo>
                  <a:pt x="2636311" y="526825"/>
                  <a:pt x="2672197" y="536581"/>
                  <a:pt x="2760922" y="558162"/>
                </a:cubicBezTo>
                <a:cubicBezTo>
                  <a:pt x="3129464" y="657041"/>
                  <a:pt x="3308934" y="769341"/>
                  <a:pt x="3613915" y="956498"/>
                </a:cubicBezTo>
                <a:cubicBezTo>
                  <a:pt x="3821550" y="1096753"/>
                  <a:pt x="4036529" y="1205957"/>
                  <a:pt x="4202503" y="1393228"/>
                </a:cubicBezTo>
                <a:cubicBezTo>
                  <a:pt x="4439027" y="1611265"/>
                  <a:pt x="4314221" y="1865040"/>
                  <a:pt x="4138799" y="2027679"/>
                </a:cubicBezTo>
                <a:cubicBezTo>
                  <a:pt x="3976360" y="2178298"/>
                  <a:pt x="3504872" y="2271776"/>
                  <a:pt x="3307457" y="2195929"/>
                </a:cubicBezTo>
                <a:cubicBezTo>
                  <a:pt x="3059265" y="2100564"/>
                  <a:pt x="3050892" y="1981997"/>
                  <a:pt x="2896044" y="1657766"/>
                </a:cubicBezTo>
                <a:cubicBezTo>
                  <a:pt x="2730109" y="1358062"/>
                  <a:pt x="2640507" y="1032155"/>
                  <a:pt x="2525817" y="735527"/>
                </a:cubicBezTo>
                <a:cubicBezTo>
                  <a:pt x="2496042" y="660232"/>
                  <a:pt x="2446721" y="537817"/>
                  <a:pt x="2556849" y="527425"/>
                </a:cubicBezTo>
                <a:cubicBezTo>
                  <a:pt x="2572201" y="525977"/>
                  <a:pt x="2585238" y="525376"/>
                  <a:pt x="2598006" y="525738"/>
                </a:cubicBezTo>
                <a:close/>
                <a:moveTo>
                  <a:pt x="777044" y="92729"/>
                </a:moveTo>
                <a:cubicBezTo>
                  <a:pt x="1188588" y="94029"/>
                  <a:pt x="2482213" y="146601"/>
                  <a:pt x="1645278" y="541579"/>
                </a:cubicBezTo>
                <a:cubicBezTo>
                  <a:pt x="1527625" y="597110"/>
                  <a:pt x="1363862" y="678434"/>
                  <a:pt x="1173609" y="749205"/>
                </a:cubicBezTo>
                <a:cubicBezTo>
                  <a:pt x="881687" y="844664"/>
                  <a:pt x="343488" y="1088276"/>
                  <a:pt x="109147" y="787305"/>
                </a:cubicBezTo>
                <a:cubicBezTo>
                  <a:pt x="-103672" y="469075"/>
                  <a:pt x="-7240" y="219729"/>
                  <a:pt x="415742" y="134918"/>
                </a:cubicBezTo>
                <a:cubicBezTo>
                  <a:pt x="540594" y="109887"/>
                  <a:pt x="615632" y="98076"/>
                  <a:pt x="707388" y="93066"/>
                </a:cubicBezTo>
                <a:lnTo>
                  <a:pt x="707389" y="93066"/>
                </a:lnTo>
                <a:cubicBezTo>
                  <a:pt x="726092" y="92783"/>
                  <a:pt x="749608" y="92642"/>
                  <a:pt x="777044" y="92729"/>
                </a:cubicBezTo>
                <a:close/>
                <a:moveTo>
                  <a:pt x="3787194" y="159"/>
                </a:moveTo>
                <a:cubicBezTo>
                  <a:pt x="4113978" y="6132"/>
                  <a:pt x="4569663" y="-47723"/>
                  <a:pt x="4602200" y="303731"/>
                </a:cubicBezTo>
                <a:cubicBezTo>
                  <a:pt x="4636205" y="1010562"/>
                  <a:pt x="3363627" y="586709"/>
                  <a:pt x="3025575" y="496002"/>
                </a:cubicBezTo>
                <a:cubicBezTo>
                  <a:pt x="2896054" y="461246"/>
                  <a:pt x="2668035" y="457331"/>
                  <a:pt x="2630449" y="349289"/>
                </a:cubicBezTo>
                <a:cubicBezTo>
                  <a:pt x="2547172" y="109888"/>
                  <a:pt x="3510578" y="-4889"/>
                  <a:pt x="3787194" y="159"/>
                </a:cubicBezTo>
                <a:close/>
              </a:path>
            </a:pathLst>
          </a:custGeom>
          <a:solidFill>
            <a:schemeClr val="accent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31520" y="1188720"/>
            <a:ext cx="6492240" cy="402336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1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 01">
    <p:bg>
      <p:bgPr>
        <a:solidFill>
          <a:schemeClr val="accent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B601A2C-9D53-2FD2-EE66-B7FF280E2BCB}"/>
              </a:ext>
            </a:extLst>
          </p:cNvPr>
          <p:cNvSpPr/>
          <p:nvPr userDrawn="1"/>
        </p:nvSpPr>
        <p:spPr>
          <a:xfrm>
            <a:off x="0" y="0"/>
            <a:ext cx="12192000" cy="2364058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9E3DF3-9532-C296-628A-2CC21CC64F22}"/>
              </a:ext>
            </a:extLst>
          </p:cNvPr>
          <p:cNvSpPr/>
          <p:nvPr userDrawn="1"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5212080" cy="3200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1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9360" y="3017520"/>
            <a:ext cx="5212080" cy="32004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1pPr>
            <a:lvl2pPr marL="347472" indent="-347472">
              <a:spcBef>
                <a:spcPts val="1800"/>
              </a:spcBef>
              <a:buClr>
                <a:schemeClr val="accent3">
                  <a:lumMod val="60000"/>
                  <a:lumOff val="40000"/>
                </a:schemeClr>
              </a:buClr>
              <a:buSzPct val="150000"/>
              <a:defRPr sz="1800">
                <a:solidFill>
                  <a:schemeClr val="tx2">
                    <a:lumMod val="85000"/>
                    <a:lumOff val="15000"/>
                  </a:schemeClr>
                </a:solidFill>
              </a:defRPr>
            </a:lvl2pPr>
            <a:lvl3pPr marL="6858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600">
                <a:solidFill>
                  <a:schemeClr val="tx2">
                    <a:lumMod val="85000"/>
                    <a:lumOff val="15000"/>
                  </a:schemeClr>
                </a:solidFill>
              </a:defRPr>
            </a:lvl3pPr>
            <a:lvl4pPr marL="11430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4pPr>
            <a:lvl5pPr marL="1600200">
              <a:buClr>
                <a:schemeClr val="accent3">
                  <a:lumMod val="60000"/>
                  <a:lumOff val="40000"/>
                </a:schemeClr>
              </a:buClr>
              <a:buSzPct val="150000"/>
              <a:defRPr sz="1400">
                <a:solidFill>
                  <a:schemeClr val="tx2">
                    <a:lumMod val="85000"/>
                    <a:lumOff val="1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0125180" y="6413342"/>
            <a:ext cx="1396260" cy="228600"/>
          </a:xfrm>
        </p:spPr>
        <p:txBody>
          <a:bodyPr rtlCol="0"/>
          <a:lstStyle/>
          <a:p>
            <a:pPr rtl="0"/>
            <a:r>
              <a:rPr lang="pt-br"/>
              <a:t>5/8/20XX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530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 02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1F980EF3-922B-FDC2-DB21-BF766E2659B2}"/>
              </a:ext>
            </a:extLst>
          </p:cNvPr>
          <p:cNvSpPr/>
          <p:nvPr userDrawn="1"/>
        </p:nvSpPr>
        <p:spPr>
          <a:xfrm rot="5400000">
            <a:off x="4907280" y="-4905754"/>
            <a:ext cx="2377440" cy="12188952"/>
          </a:xfrm>
          <a:prstGeom prst="rect">
            <a:avLst/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421180-4AE8-64EF-704B-5F11E6B4A281}"/>
              </a:ext>
            </a:extLst>
          </p:cNvPr>
          <p:cNvSpPr/>
          <p:nvPr userDrawn="1"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 rtlCol="0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5212080" cy="3200400"/>
          </a:xfrm>
        </p:spPr>
        <p:txBody>
          <a:bodyPr rtlCol="0">
            <a:normAutofit/>
          </a:bodyPr>
          <a:lstStyle>
            <a:lvl1pPr marL="512064" indent="-512064">
              <a:buFont typeface="+mj-lt"/>
              <a:buAutoNum type="arabicPeriod"/>
              <a:defRPr sz="1800"/>
            </a:lvl1pPr>
            <a:lvl2pPr marL="914400" indent="512064">
              <a:spcBef>
                <a:spcPts val="1800"/>
              </a:spcBef>
              <a:buClrTx/>
              <a:buSzPct val="100000"/>
              <a:buFont typeface="+mj-lt"/>
              <a:buAutoNum type="alphaLcPeriod"/>
              <a:defRPr sz="1800"/>
            </a:lvl2pPr>
            <a:lvl3pPr marL="1371600" indent="512064">
              <a:buClrTx/>
              <a:buSzPct val="100000"/>
              <a:buFont typeface="+mj-lt"/>
              <a:buAutoNum type="romanLcPeriod"/>
              <a:defRPr sz="1600"/>
            </a:lvl3pPr>
            <a:lvl4pPr marL="1828800" indent="512064">
              <a:buClrTx/>
              <a:buSzPct val="100000"/>
              <a:buFont typeface="+mj-lt"/>
              <a:buAutoNum type="arabicParenR"/>
              <a:defRPr sz="1400"/>
            </a:lvl4pPr>
            <a:lvl5pPr marL="2171700" indent="512064">
              <a:buClrTx/>
              <a:buSzPct val="100000"/>
              <a:buFont typeface="+mj-lt"/>
              <a:buAutoNum type="alphaLcParenR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9360" y="3017520"/>
            <a:ext cx="5212080" cy="3200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1"/>
              </a:buClr>
              <a:buSzPct val="150000"/>
              <a:defRPr sz="1800"/>
            </a:lvl2pPr>
            <a:lvl3pPr marL="685800">
              <a:buClr>
                <a:schemeClr val="accent1"/>
              </a:buClr>
              <a:buSzPct val="150000"/>
              <a:defRPr sz="1600"/>
            </a:lvl3pPr>
            <a:lvl4pPr marL="1143000">
              <a:buClr>
                <a:schemeClr val="accent1"/>
              </a:buClr>
              <a:buSzPct val="150000"/>
              <a:defRPr sz="1400"/>
            </a:lvl4pPr>
            <a:lvl5pPr marL="1600200">
              <a:buClr>
                <a:schemeClr val="accent1"/>
              </a:buClr>
              <a:buSzPct val="150000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/>
              <a:t>‹nº›</a:t>
            </a:fld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0125180" y="6413342"/>
            <a:ext cx="1396260" cy="228600"/>
          </a:xfrm>
        </p:spPr>
        <p:txBody>
          <a:bodyPr rtlCol="0"/>
          <a:lstStyle/>
          <a:p>
            <a:pPr rtl="0"/>
            <a:r>
              <a:rPr lang="pt-br"/>
              <a:t>5/8/20XX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607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à esquerda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745E0C3-1C40-1772-DAA0-6EFE6544F218}"/>
              </a:ext>
            </a:extLst>
          </p:cNvPr>
          <p:cNvSpPr/>
          <p:nvPr userDrawn="1"/>
        </p:nvSpPr>
        <p:spPr>
          <a:xfrm rot="16200000">
            <a:off x="-2240281" y="2240280"/>
            <a:ext cx="6858003" cy="2377440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Forma livre 5">
            <a:extLst>
              <a:ext uri="{FF2B5EF4-FFF2-40B4-BE49-F238E27FC236}">
                <a16:creationId xmlns:a16="http://schemas.microsoft.com/office/drawing/2014/main" id="{39D62693-A4A3-67FF-1FB9-0CE50B462062}"/>
              </a:ext>
            </a:extLst>
          </p:cNvPr>
          <p:cNvSpPr>
            <a:spLocks noChangeAspect="1"/>
          </p:cNvSpPr>
          <p:nvPr userDrawn="1"/>
        </p:nvSpPr>
        <p:spPr>
          <a:xfrm rot="6533428" flipV="1">
            <a:off x="2908262" y="2798321"/>
            <a:ext cx="3037508" cy="1448330"/>
          </a:xfrm>
          <a:custGeom>
            <a:avLst/>
            <a:gdLst>
              <a:gd name="connsiteX0" fmla="*/ 188904 w 3037508"/>
              <a:gd name="connsiteY0" fmla="*/ 468884 h 1448330"/>
              <a:gd name="connsiteX1" fmla="*/ 822984 w 3037508"/>
              <a:gd name="connsiteY1" fmla="*/ 360523 h 1448330"/>
              <a:gd name="connsiteX2" fmla="*/ 976911 w 3037508"/>
              <a:gd name="connsiteY2" fmla="*/ 296434 h 1448330"/>
              <a:gd name="connsiteX3" fmla="*/ 105569 w 3037508"/>
              <a:gd name="connsiteY3" fmla="*/ 0 h 1448330"/>
              <a:gd name="connsiteX4" fmla="*/ 53812 w 3037508"/>
              <a:gd name="connsiteY4" fmla="*/ 41804 h 1448330"/>
              <a:gd name="connsiteX5" fmla="*/ 76538 w 3037508"/>
              <a:gd name="connsiteY5" fmla="*/ 387241 h 1448330"/>
              <a:gd name="connsiteX6" fmla="*/ 188904 w 3037508"/>
              <a:gd name="connsiteY6" fmla="*/ 468884 h 1448330"/>
              <a:gd name="connsiteX7" fmla="*/ 2319328 w 3037508"/>
              <a:gd name="connsiteY7" fmla="*/ 1375028 h 1448330"/>
              <a:gd name="connsiteX8" fmla="*/ 2902300 w 3037508"/>
              <a:gd name="connsiteY8" fmla="*/ 1257044 h 1448330"/>
              <a:gd name="connsiteX9" fmla="*/ 3032964 w 3037508"/>
              <a:gd name="connsiteY9" fmla="*/ 1049160 h 1448330"/>
              <a:gd name="connsiteX10" fmla="*/ 3037508 w 3037508"/>
              <a:gd name="connsiteY10" fmla="*/ 997456 h 1448330"/>
              <a:gd name="connsiteX11" fmla="*/ 1860269 w 3037508"/>
              <a:gd name="connsiteY11" fmla="*/ 596955 h 1448330"/>
              <a:gd name="connsiteX12" fmla="*/ 1887543 w 3037508"/>
              <a:gd name="connsiteY12" fmla="*/ 673480 h 1448330"/>
              <a:gd name="connsiteX13" fmla="*/ 2030828 w 3037508"/>
              <a:gd name="connsiteY13" fmla="*/ 997645 h 1448330"/>
              <a:gd name="connsiteX14" fmla="*/ 2319328 w 3037508"/>
              <a:gd name="connsiteY14" fmla="*/ 1375028 h 1448330"/>
              <a:gd name="connsiteX15" fmla="*/ 1509306 w 3037508"/>
              <a:gd name="connsiteY15" fmla="*/ 1444725 h 1448330"/>
              <a:gd name="connsiteX16" fmla="*/ 1764356 w 3037508"/>
              <a:gd name="connsiteY16" fmla="*/ 601834 h 1448330"/>
              <a:gd name="connsiteX17" fmla="*/ 1746300 w 3037508"/>
              <a:gd name="connsiteY17" fmla="*/ 558182 h 1448330"/>
              <a:gd name="connsiteX18" fmla="*/ 1405603 w 3037508"/>
              <a:gd name="connsiteY18" fmla="*/ 442276 h 1448330"/>
              <a:gd name="connsiteX19" fmla="*/ 1399024 w 3037508"/>
              <a:gd name="connsiteY19" fmla="*/ 464084 h 1448330"/>
              <a:gd name="connsiteX20" fmla="*/ 1306221 w 3037508"/>
              <a:gd name="connsiteY20" fmla="*/ 969973 h 1448330"/>
              <a:gd name="connsiteX21" fmla="*/ 1509306 w 3037508"/>
              <a:gd name="connsiteY21" fmla="*/ 1444725 h 1448330"/>
              <a:gd name="connsiteX22" fmla="*/ 632427 w 3037508"/>
              <a:gd name="connsiteY22" fmla="*/ 1371398 h 1448330"/>
              <a:gd name="connsiteX23" fmla="*/ 1318627 w 3037508"/>
              <a:gd name="connsiteY23" fmla="*/ 490046 h 1448330"/>
              <a:gd name="connsiteX24" fmla="*/ 1342318 w 3037508"/>
              <a:gd name="connsiteY24" fmla="*/ 420746 h 1448330"/>
              <a:gd name="connsiteX25" fmla="*/ 1060890 w 3037508"/>
              <a:gd name="connsiteY25" fmla="*/ 325004 h 1448330"/>
              <a:gd name="connsiteX26" fmla="*/ 934527 w 3037508"/>
              <a:gd name="connsiteY26" fmla="*/ 398991 h 1448330"/>
              <a:gd name="connsiteX27" fmla="*/ 409769 w 3037508"/>
              <a:gd name="connsiteY27" fmla="*/ 789771 h 1448330"/>
              <a:gd name="connsiteX28" fmla="*/ 452474 w 3037508"/>
              <a:gd name="connsiteY28" fmla="*/ 1187426 h 1448330"/>
              <a:gd name="connsiteX29" fmla="*/ 632427 w 3037508"/>
              <a:gd name="connsiteY29" fmla="*/ 1371398 h 144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037508" h="1448330">
                <a:moveTo>
                  <a:pt x="188904" y="468884"/>
                </a:moveTo>
                <a:cubicBezTo>
                  <a:pt x="376325" y="537885"/>
                  <a:pt x="656659" y="414912"/>
                  <a:pt x="822984" y="360523"/>
                </a:cubicBezTo>
                <a:lnTo>
                  <a:pt x="976911" y="296434"/>
                </a:lnTo>
                <a:lnTo>
                  <a:pt x="105569" y="0"/>
                </a:lnTo>
                <a:lnTo>
                  <a:pt x="53812" y="41804"/>
                </a:lnTo>
                <a:cubicBezTo>
                  <a:pt x="-25298" y="127164"/>
                  <a:pt x="-16735" y="247767"/>
                  <a:pt x="76538" y="387241"/>
                </a:cubicBezTo>
                <a:cubicBezTo>
                  <a:pt x="107350" y="426813"/>
                  <a:pt x="145653" y="452960"/>
                  <a:pt x="188904" y="468884"/>
                </a:cubicBezTo>
                <a:close/>
                <a:moveTo>
                  <a:pt x="2319328" y="1375028"/>
                </a:moveTo>
                <a:cubicBezTo>
                  <a:pt x="2457764" y="1428216"/>
                  <a:pt x="2788392" y="1362665"/>
                  <a:pt x="2902300" y="1257044"/>
                </a:cubicBezTo>
                <a:cubicBezTo>
                  <a:pt x="2963807" y="1200019"/>
                  <a:pt x="3016440" y="1127018"/>
                  <a:pt x="3032964" y="1049160"/>
                </a:cubicBezTo>
                <a:lnTo>
                  <a:pt x="3037508" y="997456"/>
                </a:lnTo>
                <a:lnTo>
                  <a:pt x="1860269" y="596955"/>
                </a:lnTo>
                <a:lnTo>
                  <a:pt x="1887543" y="673480"/>
                </a:lnTo>
                <a:cubicBezTo>
                  <a:pt x="1927849" y="782886"/>
                  <a:pt x="1972648" y="892563"/>
                  <a:pt x="2030828" y="997645"/>
                </a:cubicBezTo>
                <a:cubicBezTo>
                  <a:pt x="2139414" y="1225010"/>
                  <a:pt x="2145285" y="1308154"/>
                  <a:pt x="2319328" y="1375028"/>
                </a:cubicBezTo>
                <a:close/>
                <a:moveTo>
                  <a:pt x="1509306" y="1444725"/>
                </a:moveTo>
                <a:cubicBezTo>
                  <a:pt x="1730054" y="1485799"/>
                  <a:pt x="2012322" y="1174154"/>
                  <a:pt x="1764356" y="601834"/>
                </a:cubicBezTo>
                <a:lnTo>
                  <a:pt x="1746300" y="558182"/>
                </a:lnTo>
                <a:lnTo>
                  <a:pt x="1405603" y="442276"/>
                </a:lnTo>
                <a:lnTo>
                  <a:pt x="1399024" y="464084"/>
                </a:lnTo>
                <a:cubicBezTo>
                  <a:pt x="1353031" y="638231"/>
                  <a:pt x="1328764" y="800326"/>
                  <a:pt x="1306221" y="969973"/>
                </a:cubicBezTo>
                <a:cubicBezTo>
                  <a:pt x="1266556" y="1268457"/>
                  <a:pt x="1376857" y="1420080"/>
                  <a:pt x="1509306" y="1444725"/>
                </a:cubicBezTo>
                <a:close/>
                <a:moveTo>
                  <a:pt x="632427" y="1371398"/>
                </a:moveTo>
                <a:cubicBezTo>
                  <a:pt x="910283" y="1480167"/>
                  <a:pt x="1186653" y="862145"/>
                  <a:pt x="1318627" y="490046"/>
                </a:cubicBezTo>
                <a:lnTo>
                  <a:pt x="1342318" y="420746"/>
                </a:lnTo>
                <a:lnTo>
                  <a:pt x="1060890" y="325004"/>
                </a:lnTo>
                <a:lnTo>
                  <a:pt x="934527" y="398991"/>
                </a:lnTo>
                <a:cubicBezTo>
                  <a:pt x="742533" y="507950"/>
                  <a:pt x="534790" y="626181"/>
                  <a:pt x="409769" y="789771"/>
                </a:cubicBezTo>
                <a:cubicBezTo>
                  <a:pt x="335019" y="929402"/>
                  <a:pt x="374931" y="1038730"/>
                  <a:pt x="452474" y="1187426"/>
                </a:cubicBezTo>
                <a:cubicBezTo>
                  <a:pt x="511550" y="1289760"/>
                  <a:pt x="572024" y="1347752"/>
                  <a:pt x="632427" y="1371398"/>
                </a:cubicBezTo>
                <a:close/>
              </a:path>
            </a:pathLst>
          </a:custGeom>
          <a:solidFill>
            <a:schemeClr val="accent5"/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99A313-ED89-56A5-E88F-13753C6FF2D0}"/>
              </a:ext>
            </a:extLst>
          </p:cNvPr>
          <p:cNvSpPr/>
          <p:nvPr userDrawn="1"/>
        </p:nvSpPr>
        <p:spPr>
          <a:xfrm>
            <a:off x="11064240" y="548640"/>
            <a:ext cx="578411" cy="57841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52160" y="1188720"/>
            <a:ext cx="5577840" cy="2286000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B6FA7872-6944-2A5F-BBB4-BC1FC7FCAB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457200"/>
            <a:ext cx="3653268" cy="5623560"/>
          </a:xfrm>
          <a:custGeom>
            <a:avLst/>
            <a:gdLst>
              <a:gd name="connsiteX0" fmla="*/ 1823887 w 3653268"/>
              <a:gd name="connsiteY0" fmla="*/ 0 h 5623560"/>
              <a:gd name="connsiteX1" fmla="*/ 1829381 w 3653268"/>
              <a:gd name="connsiteY1" fmla="*/ 0 h 5623560"/>
              <a:gd name="connsiteX2" fmla="*/ 2011505 w 3653268"/>
              <a:gd name="connsiteY2" fmla="*/ 8739 h 5623560"/>
              <a:gd name="connsiteX3" fmla="*/ 3653268 w 3653268"/>
              <a:gd name="connsiteY3" fmla="*/ 1725481 h 5623560"/>
              <a:gd name="connsiteX4" fmla="*/ 3653268 w 3653268"/>
              <a:gd name="connsiteY4" fmla="*/ 5623560 h 5623560"/>
              <a:gd name="connsiteX5" fmla="*/ 0 w 3653268"/>
              <a:gd name="connsiteY5" fmla="*/ 5623560 h 5623560"/>
              <a:gd name="connsiteX6" fmla="*/ 0 w 3653268"/>
              <a:gd name="connsiteY6" fmla="*/ 1725481 h 5623560"/>
              <a:gd name="connsiteX7" fmla="*/ 1641763 w 3653268"/>
              <a:gd name="connsiteY7" fmla="*/ 8739 h 562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3268" h="5623560">
                <a:moveTo>
                  <a:pt x="1823887" y="0"/>
                </a:moveTo>
                <a:lnTo>
                  <a:pt x="1829381" y="0"/>
                </a:lnTo>
                <a:lnTo>
                  <a:pt x="2011505" y="8739"/>
                </a:lnTo>
                <a:cubicBezTo>
                  <a:pt x="2923328" y="96739"/>
                  <a:pt x="3636144" y="828758"/>
                  <a:pt x="3653268" y="1725481"/>
                </a:cubicBezTo>
                <a:lnTo>
                  <a:pt x="3653268" y="5623560"/>
                </a:lnTo>
                <a:lnTo>
                  <a:pt x="0" y="5623560"/>
                </a:lnTo>
                <a:lnTo>
                  <a:pt x="0" y="1725481"/>
                </a:lnTo>
                <a:cubicBezTo>
                  <a:pt x="17125" y="828758"/>
                  <a:pt x="729940" y="96739"/>
                  <a:pt x="1641763" y="8739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331836E1-785C-1535-F4D4-4A2949AD5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2160" y="3840480"/>
            <a:ext cx="5577840" cy="22860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347472" indent="-347472">
              <a:spcBef>
                <a:spcPts val="1800"/>
              </a:spcBef>
              <a:buClr>
                <a:schemeClr val="accent5"/>
              </a:buClr>
              <a:buSzPct val="150000"/>
              <a:defRPr sz="1800"/>
            </a:lvl2pPr>
            <a:lvl3pPr marL="685800">
              <a:buClr>
                <a:schemeClr val="accent5"/>
              </a:buClr>
              <a:buSzPct val="150000"/>
              <a:defRPr sz="1600"/>
            </a:lvl3pPr>
            <a:lvl4pPr marL="1143000">
              <a:buClr>
                <a:schemeClr val="accent5"/>
              </a:buClr>
              <a:buSzPct val="150000"/>
              <a:defRPr sz="1400"/>
            </a:lvl4pPr>
            <a:lvl5pPr marL="1600200">
              <a:buClr>
                <a:schemeClr val="accent5"/>
              </a:buClr>
              <a:buSzPct val="150000"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94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65213" y="6413342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rtl="0"/>
            <a:fld id="{022B156B-59AE-415F-B24B-8756D48BB977}" type="slidenum">
              <a:rPr lang="en-US" smtClean="0"/>
              <a:pPr rtl="0"/>
              <a:t>‹nº›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413342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727354" y="6413342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2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br"/>
              <a:t>5/8/20XX</a:t>
            </a:r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0" r:id="rId3"/>
    <p:sldLayoutId id="2147483671" r:id="rId4"/>
    <p:sldLayoutId id="2147483673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200" baseline="0">
          <a:solidFill>
            <a:schemeClr val="tx2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b="0" kern="1200">
          <a:solidFill>
            <a:schemeClr val="tx2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na.correia@caixa.gov.br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DA828-B3FF-34DE-9CC4-A4D15452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88720"/>
            <a:ext cx="6492240" cy="4023360"/>
          </a:xfrm>
        </p:spPr>
        <p:txBody>
          <a:bodyPr rtlCol="0"/>
          <a:lstStyle/>
          <a:p>
            <a:pPr rtl="0"/>
            <a:r>
              <a:rPr lang="pt-br"/>
              <a:t>Como falar em público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CD38CD-3102-A9D4-8639-04891F2BA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394960"/>
            <a:ext cx="6492240" cy="914400"/>
          </a:xfrm>
        </p:spPr>
        <p:txBody>
          <a:bodyPr rtlCol="0"/>
          <a:lstStyle/>
          <a:p>
            <a:pPr rtl="0"/>
            <a:r>
              <a:rPr lang="pt-br" dirty="0"/>
              <a:t>ADAPTADO POR ANA DA CAIXA, JAN 2025 </a:t>
            </a:r>
            <a:r>
              <a:rPr lang="pt-BR" dirty="0"/>
              <a:t>–</a:t>
            </a:r>
            <a:r>
              <a:rPr lang="pt-br" dirty="0"/>
              <a:t> DIO</a:t>
            </a:r>
            <a:br>
              <a:rPr lang="pt-br" dirty="0"/>
            </a:br>
            <a:r>
              <a:rPr lang="pt-br" dirty="0"/>
              <a:t>BOOTCAMP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CBCD1-ADF4-75EF-5FAB-98288802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 rtlCol="0"/>
          <a:lstStyle/>
          <a:p>
            <a:pPr rtl="0"/>
            <a:r>
              <a:rPr lang="pt-br"/>
              <a:t>Entrega 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331635-1C0C-DA71-8D41-A58F9375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3108960" cy="3200400"/>
          </a:xfrm>
        </p:spPr>
        <p:txBody>
          <a:bodyPr rtlCol="0"/>
          <a:lstStyle/>
          <a:p>
            <a:pPr rtl="0"/>
            <a:r>
              <a:rPr lang="pt-br"/>
              <a:t>Aprenda a infundir energia em sua apresentação para deixar uma impressão duradoura</a:t>
            </a:r>
          </a:p>
          <a:p>
            <a:pPr rtl="0"/>
            <a:r>
              <a:rPr lang="pt-br"/>
              <a:t>Um dos objetivos de uma comunicação eficaz é motivar seu público</a:t>
            </a:r>
          </a:p>
          <a:p>
            <a:pPr rtl="0"/>
            <a:endParaRPr lang="en-US" dirty="0"/>
          </a:p>
        </p:txBody>
      </p:sp>
      <p:graphicFrame>
        <p:nvGraphicFramePr>
          <p:cNvPr id="5" name="Espaço Reservado para Tabela 2">
            <a:extLst>
              <a:ext uri="{FF2B5EF4-FFF2-40B4-BE49-F238E27FC236}">
                <a16:creationId xmlns:a16="http://schemas.microsoft.com/office/drawing/2014/main" id="{E2CE5E6F-1752-81D5-70B8-83BDAC5080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8543907"/>
              </p:ext>
            </p:extLst>
          </p:nvPr>
        </p:nvGraphicFramePr>
        <p:xfrm>
          <a:off x="4224338" y="3017838"/>
          <a:ext cx="7232941" cy="364955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47806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06274">
                <a:tc>
                  <a:txBody>
                    <a:bodyPr/>
                    <a:lstStyle/>
                    <a:p>
                      <a:pPr algn="l" rtl="0"/>
                      <a:r>
                        <a:rPr lang="pt-br" cap="all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Métrica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cap="all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cap="all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cap="all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Real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482964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Participação do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Nº de participantes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482964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Duração do compromisso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Minutos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482964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Interação de P e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Nº de perguntas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482964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Comentários positivos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16550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Taxa de retenção de informações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A8A10A52-C713-ECD3-7EB0-A85668DE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5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71E4366-D8FE-4EBE-226F-9A311E08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88720"/>
            <a:ext cx="5212080" cy="2286000"/>
          </a:xfrm>
        </p:spPr>
        <p:txBody>
          <a:bodyPr rtlCol="0"/>
          <a:lstStyle/>
          <a:p>
            <a:pPr rtl="0"/>
            <a:r>
              <a:rPr lang="pt-br"/>
              <a:t>Dicas e conclusões finais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EE9B99-D7BA-DF80-4B85-F22E199B3BA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5800" y="3840480"/>
            <a:ext cx="3840480" cy="2286000"/>
          </a:xfrm>
        </p:spPr>
        <p:txBody>
          <a:bodyPr rtlCol="0"/>
          <a:lstStyle/>
          <a:p>
            <a:pPr rtl="0"/>
            <a:r>
              <a:rPr lang="pt-br"/>
              <a:t>Busque feedbacks</a:t>
            </a:r>
          </a:p>
          <a:p>
            <a:pPr rtl="0"/>
            <a:r>
              <a:rPr lang="pt-br"/>
              <a:t>Reflita sobre o desempenho</a:t>
            </a:r>
          </a:p>
          <a:p>
            <a:pPr rtl="0"/>
            <a:r>
              <a:rPr lang="pt-br"/>
              <a:t>Explore novas técnicas</a:t>
            </a:r>
          </a:p>
          <a:p>
            <a:pPr rtl="0"/>
            <a:r>
              <a:rPr lang="pt-br"/>
              <a:t>Defina metas pessoais</a:t>
            </a:r>
          </a:p>
          <a:p>
            <a:pPr rtl="0"/>
            <a:r>
              <a:rPr lang="pt-br"/>
              <a:t>Iterar e adaptar</a:t>
            </a:r>
          </a:p>
          <a:p>
            <a:pPr rtl="0"/>
            <a:endParaRPr lang="en-US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91A42D1-84AF-3620-4FDB-CBAEB5922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0" y="1188720"/>
            <a:ext cx="5029200" cy="4937760"/>
          </a:xfrm>
        </p:spPr>
        <p:txBody>
          <a:bodyPr rtlCol="0"/>
          <a:lstStyle/>
          <a:p>
            <a:pPr rtl="0"/>
            <a:r>
              <a:rPr lang="pt-br"/>
              <a:t>Prática constante</a:t>
            </a:r>
          </a:p>
          <a:p>
            <a:pPr lvl="1" rtl="0"/>
            <a:r>
              <a:rPr lang="pt-br"/>
              <a:t>Fortaleça sua familiaridade</a:t>
            </a:r>
          </a:p>
          <a:p>
            <a:pPr rtl="0"/>
            <a:r>
              <a:rPr lang="pt-br"/>
              <a:t>Refine o estilo da entrega</a:t>
            </a:r>
          </a:p>
          <a:p>
            <a:pPr lvl="1" rtl="0"/>
            <a:r>
              <a:rPr lang="pt-br"/>
              <a:t>Ritmo, tom e ênfase</a:t>
            </a:r>
          </a:p>
          <a:p>
            <a:pPr rtl="0"/>
            <a:r>
              <a:rPr lang="pt-br"/>
              <a:t>Intervalo e transições</a:t>
            </a:r>
          </a:p>
          <a:p>
            <a:pPr lvl="1" rtl="0"/>
            <a:r>
              <a:rPr lang="pt-br"/>
              <a:t>Busque uma apresentação perfeita e profissional</a:t>
            </a:r>
          </a:p>
          <a:p>
            <a:pPr rtl="0"/>
            <a:r>
              <a:rPr lang="pt-br"/>
              <a:t>Audiência de prática</a:t>
            </a:r>
          </a:p>
          <a:p>
            <a:pPr lvl="1" rtl="0"/>
            <a:r>
              <a:rPr lang="pt-br"/>
              <a:t>Peça aos colegas que ouçam e forneçam feedbacks</a:t>
            </a:r>
          </a:p>
        </p:txBody>
      </p:sp>
      <p:sp>
        <p:nvSpPr>
          <p:cNvPr id="27" name="Espaço Reservado para o Número do Slide 26">
            <a:extLst>
              <a:ext uri="{FF2B5EF4-FFF2-40B4-BE49-F238E27FC236}">
                <a16:creationId xmlns:a16="http://schemas.microsoft.com/office/drawing/2014/main" id="{41829EAE-DDC2-87E6-A6EB-D0A81D8E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ECB6DA7-189C-2A74-105D-16CE5A59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 rtlCol="0"/>
          <a:lstStyle/>
          <a:p>
            <a:pPr rtl="0"/>
            <a:r>
              <a:rPr lang="pt-br"/>
              <a:t>Métricas de participação de fala</a:t>
            </a:r>
          </a:p>
        </p:txBody>
      </p:sp>
      <p:graphicFrame>
        <p:nvGraphicFramePr>
          <p:cNvPr id="4" name="Espaço Reservado para Tabela 3">
            <a:extLst>
              <a:ext uri="{FF2B5EF4-FFF2-40B4-BE49-F238E27FC236}">
                <a16:creationId xmlns:a16="http://schemas.microsoft.com/office/drawing/2014/main" id="{F3A4FD7B-7C56-2E4E-814B-BB61C94306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2520040"/>
              </p:ext>
            </p:extLst>
          </p:nvPr>
        </p:nvGraphicFramePr>
        <p:xfrm>
          <a:off x="676275" y="3017838"/>
          <a:ext cx="10832691" cy="30930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34581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546988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516462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3466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14437">
                <a:tc>
                  <a:txBody>
                    <a:bodyPr/>
                    <a:lstStyle/>
                    <a:p>
                      <a:pPr algn="l" rtl="0"/>
                      <a:r>
                        <a:rPr lang="pt-br" cap="all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Fator de 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cap="all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cap="all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cap="all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Alcançado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14437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Interação com o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14437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Retenção de conhecimento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17653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Pesquisas pós-apresentação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Classificação 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14437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Taxa de referência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17653"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Oportunidades de colaboração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Nº de 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EAF19D5-869A-F50F-BD28-0F4798C5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656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97AC7-DBC5-A5F8-1D39-79E88D93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94560"/>
            <a:ext cx="6126480" cy="4023360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4E95D-C477-7156-A655-4EBAA25F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5199" y="2194560"/>
            <a:ext cx="4721087" cy="4023360"/>
          </a:xfrm>
        </p:spPr>
        <p:txBody>
          <a:bodyPr rtlCol="0"/>
          <a:lstStyle/>
          <a:p>
            <a:pPr rtl="0"/>
            <a:r>
              <a:rPr lang="pt-BR" dirty="0"/>
              <a:t>A</a:t>
            </a:r>
            <a:r>
              <a:rPr lang="pt-br" dirty="0"/>
              <a:t>na da CAIXA</a:t>
            </a:r>
          </a:p>
          <a:p>
            <a:pPr rtl="0"/>
            <a:r>
              <a:rPr lang="pt-br" dirty="0"/>
              <a:t>502-555-0152</a:t>
            </a:r>
          </a:p>
          <a:p>
            <a:pPr rtl="0"/>
            <a:r>
              <a:rPr lang="pt-BR" dirty="0">
                <a:hlinkClick r:id="rId2"/>
              </a:rPr>
              <a:t>ana.correia@caixa.gov.br</a:t>
            </a:r>
            <a:r>
              <a:rPr lang="pt-BR" dirty="0"/>
              <a:t>	</a:t>
            </a:r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0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22E1C11-66AA-0114-D592-BD6F085A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1371600"/>
            <a:ext cx="4663440" cy="4754880"/>
          </a:xfrm>
        </p:spPr>
        <p:txBody>
          <a:bodyPr rtlCol="0"/>
          <a:lstStyle/>
          <a:p>
            <a:pPr rtl="0"/>
            <a:r>
              <a:rPr lang="pt-br"/>
              <a:t>agenda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3712F02-29A0-1BFA-3182-86D6B2C3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371600"/>
            <a:ext cx="4572000" cy="4754880"/>
          </a:xfrm>
        </p:spPr>
        <p:txBody>
          <a:bodyPr rtlCol="0"/>
          <a:lstStyle/>
          <a:p>
            <a:pPr rtl="0"/>
            <a:r>
              <a:rPr lang="pt-br"/>
              <a:t>Introdução</a:t>
            </a:r>
          </a:p>
          <a:p>
            <a:pPr rtl="0"/>
            <a:r>
              <a:rPr lang="pt-br"/>
              <a:t>Criando confiança</a:t>
            </a:r>
          </a:p>
          <a:p>
            <a:pPr rtl="0"/>
            <a:r>
              <a:rPr lang="pt-br"/>
              <a:t>Envolvendo o público</a:t>
            </a:r>
          </a:p>
          <a:p>
            <a:pPr rtl="0"/>
            <a:r>
              <a:rPr lang="pt-br"/>
              <a:t>Recursos visuais</a:t>
            </a:r>
          </a:p>
          <a:p>
            <a:pPr rtl="0"/>
            <a:r>
              <a:rPr lang="pt-br"/>
              <a:t>Dicas e conclusões finais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B7F5513-0094-97C3-9B37-BB12C24B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5528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6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C6EE0-2A5B-0112-FADA-B68BDF4E9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188720"/>
            <a:ext cx="6692153" cy="4023360"/>
          </a:xfrm>
        </p:spPr>
        <p:txBody>
          <a:bodyPr rtlCol="0"/>
          <a:lstStyle/>
          <a:p>
            <a:pPr rtl="0"/>
            <a:r>
              <a:rPr lang="pt-br" dirty="0"/>
              <a:t>O poder da comunicação</a:t>
            </a:r>
          </a:p>
        </p:txBody>
      </p:sp>
      <p:pic>
        <p:nvPicPr>
          <p:cNvPr id="4" name="Espaço Reservado para Imagem 3" descr="Pessoa apoiada em uma parede olhando para o celular">
            <a:extLst>
              <a:ext uri="{FF2B5EF4-FFF2-40B4-BE49-F238E27FC236}">
                <a16:creationId xmlns:a16="http://schemas.microsoft.com/office/drawing/2014/main" id="{ECB1FC6D-C949-09C3-35EA-FD36F2D603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51" b="51"/>
          <a:stretch/>
        </p:blipFill>
        <p:spPr>
          <a:xfrm>
            <a:off x="7863840" y="548640"/>
            <a:ext cx="3653268" cy="5623560"/>
          </a:xfrm>
        </p:spPr>
      </p:pic>
    </p:spTree>
    <p:extLst>
      <p:ext uri="{BB962C8B-B14F-4D97-AF65-F5344CB8AC3E}">
        <p14:creationId xmlns:p14="http://schemas.microsoft.com/office/powerpoint/2010/main" val="109238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B94C-CF12-DE5B-D5CD-A4F7905BF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60" y="1188720"/>
            <a:ext cx="6492240" cy="4023360"/>
          </a:xfrm>
        </p:spPr>
        <p:txBody>
          <a:bodyPr rtlCol="0"/>
          <a:lstStyle/>
          <a:p>
            <a:pPr rtl="0"/>
            <a:r>
              <a:rPr lang="pt-br"/>
              <a:t>Como superar o nervosismo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74571F9-9D39-FFB4-FDE5-5696D61EB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7760" y="5394960"/>
            <a:ext cx="6492240" cy="914400"/>
          </a:xfrm>
        </p:spPr>
        <p:txBody>
          <a:bodyPr rtlCol="0"/>
          <a:lstStyle/>
          <a:p>
            <a:pPr rtl="0"/>
            <a:r>
              <a:rPr lang="pt-br"/>
              <a:t>Estratégias para aumentar a confiança</a:t>
            </a:r>
          </a:p>
          <a:p>
            <a:pPr rtl="0"/>
            <a:endParaRPr lang="en-US" dirty="0"/>
          </a:p>
        </p:txBody>
      </p:sp>
      <p:pic>
        <p:nvPicPr>
          <p:cNvPr id="5" name="Espaço Reservado para Imagem 4" descr="Close de uma pessoa sorrindo">
            <a:extLst>
              <a:ext uri="{FF2B5EF4-FFF2-40B4-BE49-F238E27FC236}">
                <a16:creationId xmlns:a16="http://schemas.microsoft.com/office/drawing/2014/main" id="{FD3F9B82-0D8B-9779-C4D7-1B2252CC23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" r="3"/>
          <a:stretch/>
        </p:blipFill>
        <p:spPr>
          <a:xfrm>
            <a:off x="548640" y="548640"/>
            <a:ext cx="3653268" cy="5623560"/>
          </a:xfrm>
        </p:spPr>
      </p:pic>
    </p:spTree>
    <p:extLst>
      <p:ext uri="{BB962C8B-B14F-4D97-AF65-F5344CB8AC3E}">
        <p14:creationId xmlns:p14="http://schemas.microsoft.com/office/powerpoint/2010/main" val="10153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3FC8572-A7E9-E40B-A76C-5D42A80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371600"/>
            <a:ext cx="4663440" cy="4754880"/>
          </a:xfrm>
        </p:spPr>
        <p:txBody>
          <a:bodyPr rtlCol="0"/>
          <a:lstStyle/>
          <a:p>
            <a:pPr rtl="0"/>
            <a:r>
              <a:rPr lang="pt-br"/>
              <a:t>Envolvendo o público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A9A42F0-DFA1-09D6-7705-C684D341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0" y="1371600"/>
            <a:ext cx="5029200" cy="4754880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Faça contato visual com seu público para criar uma sensação de intimidade e envolvimento</a:t>
            </a:r>
          </a:p>
          <a:p>
            <a:pPr rtl="0"/>
            <a:r>
              <a:rPr lang="pt-br"/>
              <a:t>Inclua histórias que possam ser relacionadas em sua apresentação usando narrativas que tornem sua mensagem memorável e impactante</a:t>
            </a:r>
          </a:p>
          <a:p>
            <a:pPr rtl="0"/>
            <a:r>
              <a:rPr lang="pt-br"/>
              <a:t>Incentive perguntas e forneça respostas cuidadosas para aprimorar a participação do público</a:t>
            </a:r>
          </a:p>
          <a:p>
            <a:pPr rtl="0"/>
            <a:r>
              <a:rPr lang="pt-br"/>
              <a:t>Use enquetes ou pesquisas ao vivo para coletar opiniões do público, promovendo a interação e garantindo que o público se sinta envolvido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174B5062-E606-0795-875C-478F39FE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64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2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CBB47-F968-4B65-480B-1E41EF4A5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88720"/>
            <a:ext cx="6492240" cy="4023360"/>
          </a:xfrm>
        </p:spPr>
        <p:txBody>
          <a:bodyPr rtlCol="0"/>
          <a:lstStyle/>
          <a:p>
            <a:pPr rtl="0"/>
            <a:r>
              <a:rPr lang="pt-br"/>
              <a:t>Selecionar </a:t>
            </a:r>
            <a:br>
              <a:rPr lang="en-US" dirty="0"/>
            </a:br>
            <a:r>
              <a:rPr lang="pt-br"/>
              <a:t>apoios visuais</a:t>
            </a:r>
          </a:p>
        </p:txBody>
      </p:sp>
    </p:spTree>
    <p:extLst>
      <p:ext uri="{BB962C8B-B14F-4D97-AF65-F5344CB8AC3E}">
        <p14:creationId xmlns:p14="http://schemas.microsoft.com/office/powerpoint/2010/main" val="345915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00CA2-A710-4EE9-859B-F83C21EB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 rtlCol="0"/>
          <a:lstStyle/>
          <a:p>
            <a:pPr rtl="0"/>
            <a:r>
              <a:rPr lang="pt-br"/>
              <a:t>Técnicas de apresentação eficazes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17A06B-072E-D53D-6A83-EEAA991B3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5212080" cy="3200400"/>
          </a:xfrm>
        </p:spPr>
        <p:txBody>
          <a:bodyPr rtlCol="0"/>
          <a:lstStyle/>
          <a:p>
            <a:pPr rtl="0"/>
            <a:r>
              <a:rPr lang="pt-br"/>
              <a:t>Essa é uma ferramenta poderosa para falar em público. Envolve variação de timbre, tom e volume para transmitir emoções, enfatizar pontos importantes e manter o interesse. </a:t>
            </a:r>
          </a:p>
          <a:p>
            <a:pPr lvl="1" rtl="0"/>
            <a:r>
              <a:rPr lang="pt-br"/>
              <a:t>Variação do timbre</a:t>
            </a:r>
          </a:p>
          <a:p>
            <a:pPr lvl="1" rtl="0"/>
            <a:r>
              <a:rPr lang="pt-br"/>
              <a:t>Inflexão do tom</a:t>
            </a:r>
          </a:p>
          <a:p>
            <a:pPr lvl="1" rtl="0"/>
            <a:r>
              <a:rPr lang="pt-br"/>
              <a:t>Controle de volume</a:t>
            </a:r>
          </a:p>
          <a:p>
            <a:pPr rtl="0"/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9C4F9D7-604A-B630-095E-9DB0F586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3017520"/>
            <a:ext cx="5212080" cy="3200400"/>
          </a:xfrm>
        </p:spPr>
        <p:txBody>
          <a:bodyPr rtlCol="0"/>
          <a:lstStyle/>
          <a:p>
            <a:pPr rtl="0"/>
            <a:r>
              <a:rPr lang="pt-br"/>
              <a:t>Uma linguagem corporal eficaz aprimora sua mensagem, tornando-a mais impactante e memorável.</a:t>
            </a:r>
          </a:p>
          <a:p>
            <a:pPr lvl="1" rtl="0"/>
            <a:r>
              <a:rPr lang="pt-br"/>
              <a:t>Contato visual significativo</a:t>
            </a:r>
          </a:p>
          <a:p>
            <a:pPr lvl="1" rtl="0"/>
            <a:r>
              <a:rPr lang="pt-br"/>
              <a:t>Gestos intencionais</a:t>
            </a:r>
          </a:p>
          <a:p>
            <a:pPr lvl="1" rtl="0"/>
            <a:r>
              <a:rPr lang="pt-br"/>
              <a:t>Manter uma boa postura</a:t>
            </a:r>
          </a:p>
          <a:p>
            <a:pPr lvl="1" rtl="0"/>
            <a:r>
              <a:rPr lang="pt-br"/>
              <a:t>Controle suas expressões</a:t>
            </a:r>
          </a:p>
          <a:p>
            <a:pPr rtl="0"/>
            <a:endParaRPr lang="en-US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65D3D959-B9A2-6198-BADF-B1C70A77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A20B766-E7BF-EEB5-7053-A5F258AA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0080"/>
            <a:ext cx="10058402" cy="1463040"/>
          </a:xfrm>
        </p:spPr>
        <p:txBody>
          <a:bodyPr rtlCol="0"/>
          <a:lstStyle/>
          <a:p>
            <a:pPr rtl="0"/>
            <a:r>
              <a:rPr lang="pt-br"/>
              <a:t>Navegando em sessões de P e 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EE147D-0A66-CB5B-2501-BD6C56F1B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017520"/>
            <a:ext cx="5212080" cy="3200400"/>
          </a:xfrm>
        </p:spPr>
        <p:txBody>
          <a:bodyPr rtlCol="0"/>
          <a:lstStyle/>
          <a:p>
            <a:pPr rtl="0"/>
            <a:r>
              <a:rPr lang="pt-br"/>
              <a:t>Conheça seu material com antecedência</a:t>
            </a:r>
          </a:p>
          <a:p>
            <a:pPr rtl="0"/>
            <a:r>
              <a:rPr lang="pt-br"/>
              <a:t>Preveja perguntas comuns</a:t>
            </a:r>
          </a:p>
          <a:p>
            <a:pPr rtl="0"/>
            <a:r>
              <a:rPr lang="pt-br"/>
              <a:t>Ensaie suas respostas</a:t>
            </a:r>
          </a:p>
          <a:p>
            <a:pPr rtl="0"/>
            <a:endParaRPr lang="en-US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F5489499-D10C-B5E7-78E1-ED5B91204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3017520"/>
            <a:ext cx="5212080" cy="3200400"/>
          </a:xfrm>
        </p:spPr>
        <p:txBody>
          <a:bodyPr rtlCol="0"/>
          <a:lstStyle/>
          <a:p>
            <a:pPr rtl="0"/>
            <a:r>
              <a:rPr lang="pt-br"/>
              <a:t>Manter a compostura durante a sessão de perguntas e respostas é essencial para transmitir confiança e autoridade. Considere as seguintes dicas para manter a compostura:</a:t>
            </a:r>
          </a:p>
          <a:p>
            <a:pPr lvl="1" rtl="0"/>
            <a:r>
              <a:rPr lang="pt-br"/>
              <a:t>Fique tranquilo</a:t>
            </a:r>
          </a:p>
          <a:p>
            <a:pPr lvl="1" rtl="0"/>
            <a:r>
              <a:rPr lang="pt-br"/>
              <a:t>Ouça ativamente</a:t>
            </a:r>
          </a:p>
          <a:p>
            <a:pPr lvl="1" rtl="0"/>
            <a:r>
              <a:rPr lang="pt-br"/>
              <a:t>Pause e reflita</a:t>
            </a:r>
          </a:p>
          <a:p>
            <a:pPr lvl="1" rtl="0"/>
            <a:r>
              <a:rPr lang="pt-br"/>
              <a:t>Mantenha contato visual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481FCB1-CC86-5D0F-EDBD-DD116BA8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" y="6413342"/>
            <a:ext cx="762000" cy="228600"/>
          </a:xfrm>
        </p:spPr>
        <p:txBody>
          <a:bodyPr rtlCol="0"/>
          <a:lstStyle/>
          <a:p>
            <a:pPr rtl="0"/>
            <a:fld id="{022B156B-59AE-415F-B24B-8756D48BB9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0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0E8A3-0F1C-F09D-DE3C-8AD1133AA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2160" y="1188720"/>
            <a:ext cx="5577840" cy="2286000"/>
          </a:xfrm>
        </p:spPr>
        <p:txBody>
          <a:bodyPr rtlCol="0"/>
          <a:lstStyle/>
          <a:p>
            <a:pPr rtl="0"/>
            <a:r>
              <a:rPr lang="pt-br"/>
              <a:t>Impacto do discurso</a:t>
            </a:r>
          </a:p>
        </p:txBody>
      </p:sp>
      <p:pic>
        <p:nvPicPr>
          <p:cNvPr id="8" name="Espaço Reservado para Imagem 7" descr="Close de alguém posando para a câmera">
            <a:extLst>
              <a:ext uri="{FF2B5EF4-FFF2-40B4-BE49-F238E27FC236}">
                <a16:creationId xmlns:a16="http://schemas.microsoft.com/office/drawing/2014/main" id="{9120787B-2D85-406D-A9DD-B68AE8F856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7" r="87"/>
          <a:stretch/>
        </p:blipFill>
        <p:spPr>
          <a:xfrm>
            <a:off x="548640" y="457200"/>
            <a:ext cx="3653268" cy="5623560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750083-86F8-6D27-C1D7-AEFE8ACF9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2160" y="3840480"/>
            <a:ext cx="5577840" cy="2286000"/>
          </a:xfrm>
        </p:spPr>
        <p:txBody>
          <a:bodyPr rtlCol="0"/>
          <a:lstStyle/>
          <a:p>
            <a:pPr rtl="0"/>
            <a:r>
              <a:rPr lang="pt-br"/>
              <a:t>Sua capacidade de se comunicar efetivamente deixará um impacto duradouro no seu público</a:t>
            </a:r>
          </a:p>
          <a:p>
            <a:pPr rtl="0"/>
            <a:r>
              <a:rPr lang="pt-br"/>
              <a:t>A comunicação eficaz envolve não apenas a entrega de uma mensagem, mas também a ressonância com as experiências, os valores e as emoções de quem está ouvindo </a:t>
            </a:r>
          </a:p>
        </p:txBody>
      </p:sp>
    </p:spTree>
    <p:extLst>
      <p:ext uri="{BB962C8B-B14F-4D97-AF65-F5344CB8AC3E}">
        <p14:creationId xmlns:p14="http://schemas.microsoft.com/office/powerpoint/2010/main" val="427957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lustração de Natureza 40x23 cm">
  <a:themeElements>
    <a:clrScheme name="Rainbow Presentation">
      <a:dk1>
        <a:srgbClr val="5B3B22"/>
      </a:dk1>
      <a:lt1>
        <a:srgbClr val="FFFFFF"/>
      </a:lt1>
      <a:dk2>
        <a:srgbClr val="000000"/>
      </a:dk2>
      <a:lt2>
        <a:srgbClr val="3DB3D4"/>
      </a:lt2>
      <a:accent1>
        <a:srgbClr val="E955BE"/>
      </a:accent1>
      <a:accent2>
        <a:srgbClr val="F58622"/>
      </a:accent2>
      <a:accent3>
        <a:srgbClr val="F3B60C"/>
      </a:accent3>
      <a:accent4>
        <a:srgbClr val="56EA99"/>
      </a:accent4>
      <a:accent5>
        <a:srgbClr val="57C4EA"/>
      </a:accent5>
      <a:accent6>
        <a:srgbClr val="8E56EB"/>
      </a:accent6>
      <a:hlink>
        <a:srgbClr val="DF3D2D"/>
      </a:hlink>
      <a:folHlink>
        <a:srgbClr val="9A5315"/>
      </a:folHlink>
    </a:clrScheme>
    <a:fontScheme name="Custom 31">
      <a:majorFont>
        <a:latin typeface="Grotesque"/>
        <a:ea typeface=""/>
        <a:cs typeface=""/>
      </a:majorFont>
      <a:minorFont>
        <a:latin typeface="Grotesq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_Win32" id="{5AB7822B-45FD-49DE-9908-D5D979E94C87}" vid="{BB76E971-9F11-4893-B446-DDEC92D7B733}"/>
    </a:ext>
  </a:extLst>
</a:theme>
</file>

<file path=ppt/theme/theme2.xml><?xml version="1.0" encoding="utf-8"?>
<a:theme xmlns:a="http://schemas.openxmlformats.org/drawingml/2006/main" name="Tema do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5E56954-B6F3-44BB-83D7-D3BC1AD1C0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8ED3F1-17BE-4163-AC80-3E91C1865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D4040C-23C5-49C0-A707-162C13966C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destaque de cor</Template>
  <TotalTime>2</TotalTime>
  <Words>476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Grotesque</vt:lpstr>
      <vt:lpstr>Nimbus Sans D OT Condensed</vt:lpstr>
      <vt:lpstr>Segoe Print</vt:lpstr>
      <vt:lpstr>Ilustração de Natureza 40x23 cm</vt:lpstr>
      <vt:lpstr>Como falar em público</vt:lpstr>
      <vt:lpstr>agenda</vt:lpstr>
      <vt:lpstr>O poder da comunicação</vt:lpstr>
      <vt:lpstr>Como superar o nervosismo</vt:lpstr>
      <vt:lpstr>Envolvendo o público</vt:lpstr>
      <vt:lpstr>Selecionar  apoios visuais</vt:lpstr>
      <vt:lpstr>Técnicas de apresentação eficazes</vt:lpstr>
      <vt:lpstr>Navegando em sessões de P e R</vt:lpstr>
      <vt:lpstr>Impacto do discurso</vt:lpstr>
      <vt:lpstr>Entrega dinâmica</vt:lpstr>
      <vt:lpstr>Dicas e conclusões finais</vt:lpstr>
      <vt:lpstr>Métricas de participação de fala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eliza</dc:creator>
  <cp:lastModifiedBy>ana eliza</cp:lastModifiedBy>
  <cp:revision>1</cp:revision>
  <dcterms:created xsi:type="dcterms:W3CDTF">2025-01-29T04:40:48Z</dcterms:created>
  <dcterms:modified xsi:type="dcterms:W3CDTF">2025-01-29T04:43:14Z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