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8cc93fc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8cc93fc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e8cc93fc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e8cc93fc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6540fa8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e6540fa8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e8fa5c3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e8fa5c3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8fa5c3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e8fa5c3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8fa5c3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8fa5c3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e8fa5c3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e8fa5c3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e8cc93f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e8cc93f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8cc93fc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e8cc93fc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8cc93fc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8cc93fc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1400" y="320575"/>
            <a:ext cx="8520600" cy="7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Команда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3400" y="1785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Анатолий Белановский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Всеволод Вожаков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Денис Куландин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Иван Нажесткин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Георгий Хисматуллин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0" y="1319325"/>
            <a:ext cx="4377401" cy="35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2 (классификация ионов). Алгоритм кластеризации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438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Классический вариант: алгоритм DBSCAN (определение кластеров как областей с повышенной плотностью). Сложность </a:t>
            </a:r>
            <a:r>
              <a:rPr lang="en-GB" sz="1600" i="1"/>
              <a:t>O(n</a:t>
            </a:r>
            <a:r>
              <a:rPr lang="en-GB" sz="1600" i="1" baseline="30000"/>
              <a:t>2</a:t>
            </a:r>
            <a:r>
              <a:rPr lang="en-GB" sz="1600" i="1"/>
              <a:t>)</a:t>
            </a:r>
            <a:r>
              <a:rPr lang="en-GB" sz="1600"/>
              <a:t>, при росте разрешения изображений время работы будет увеличиваться квадратично.</a:t>
            </a:r>
            <a:endParaRPr sz="1600"/>
          </a:p>
          <a:p>
            <a:pPr marL="457200" lvl="0" indent="-2438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Квантовый алгоритм: кластеризация на основе модели Изинга</a:t>
            </a:r>
            <a:endParaRPr sz="16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75" y="2259700"/>
            <a:ext cx="7197175" cy="1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 rot="-5400000">
            <a:off x="3023850" y="2497025"/>
            <a:ext cx="594000" cy="2668800"/>
          </a:xfrm>
          <a:prstGeom prst="moon">
            <a:avLst>
              <a:gd name="adj" fmla="val 1697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319750" y="4022650"/>
            <a:ext cx="200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Основная часть</a:t>
            </a:r>
            <a:endParaRPr sz="1800"/>
          </a:p>
        </p:txBody>
      </p:sp>
      <p:sp>
        <p:nvSpPr>
          <p:cNvPr id="152" name="Google Shape;152;p22"/>
          <p:cNvSpPr/>
          <p:nvPr/>
        </p:nvSpPr>
        <p:spPr>
          <a:xfrm rot="-5400000">
            <a:off x="6334200" y="2234675"/>
            <a:ext cx="594000" cy="3193500"/>
          </a:xfrm>
          <a:prstGeom prst="moon">
            <a:avLst>
              <a:gd name="adj" fmla="val 169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115750" y="4128425"/>
            <a:ext cx="323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D1E1F"/>
                </a:solidFill>
              </a:rPr>
              <a:t>Ограничение (1 точка - 1 кластер) </a:t>
            </a:r>
            <a:endParaRPr sz="1800">
              <a:solidFill>
                <a:srgbClr val="1D1E1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43" y="4702975"/>
            <a:ext cx="538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Goto</a:t>
            </a:r>
            <a:r>
              <a:rPr lang="en-US" sz="1000" dirty="0"/>
              <a:t> H. et al. High-performance combinatorial optimization based on classical mechanics //Science Advances. – 2021. – Т. 7. – №. 6. – С. eabe7953.</a:t>
            </a:r>
            <a:endParaRPr lang="ru-RU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3 (Сегментация изображений)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Общая идея: решение сводится к weighted MaxCut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Строим граф пикселей, значения в вершинах — яркость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Переводим в веса на рёбрах, значения = модуль разности весов между вершинами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Ищем максимальный разрез по весу рёбер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 (Составление расписания)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62575"/>
            <a:ext cx="5836200" cy="4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Расписание можно представить в виде бинарного тензора X</a:t>
            </a:r>
            <a:r>
              <a:rPr lang="en-GB" baseline="-25000"/>
              <a:t>tknd</a:t>
            </a:r>
            <a:r>
              <a:rPr lang="en-GB"/>
              <a:t>: элемент равен 1, если предмет n ведётся во временной слот t в день d в группе 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На этот тензор можно поставить ограничения: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AAA6A2"/>
              </a:solidFill>
              <a:highlight>
                <a:srgbClr val="1D1E1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29" y="2339000"/>
            <a:ext cx="4144599" cy="28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970800" y="762575"/>
            <a:ext cx="3240000" cy="24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Методы решения — метаэвристические алгоритмы (Firefly, WOA)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Тензор очень громоздкий, методы решения неочевидные, хотя модель линейная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30350" y="4417400"/>
            <a:ext cx="38076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Нужно уменьшить размерность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25" y="3397595"/>
            <a:ext cx="3911375" cy="101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 (Составление расписания)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7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Уменьшим размерность тензора до X</a:t>
            </a:r>
            <a:r>
              <a:rPr lang="en-GB" baseline="-25000"/>
              <a:t>tn</a:t>
            </a:r>
            <a:r>
              <a:rPr lang="en-GB"/>
              <a:t>, где t — временной слот (в часах), n — номер предмета. Разделим распределение по группам на две переменных: X</a:t>
            </a:r>
            <a:r>
              <a:rPr lang="en-GB" baseline="-25000"/>
              <a:t>tn </a:t>
            </a:r>
            <a:r>
              <a:rPr lang="en-GB"/>
              <a:t>и</a:t>
            </a:r>
            <a:r>
              <a:rPr lang="en-GB" baseline="-25000"/>
              <a:t> </a:t>
            </a:r>
            <a:r>
              <a:rPr lang="en-GB"/>
              <a:t>Y</a:t>
            </a:r>
            <a:r>
              <a:rPr lang="en-GB" baseline="-25000"/>
              <a:t>tn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75" y="1972787"/>
            <a:ext cx="3939225" cy="10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57375"/>
            <a:ext cx="1521375" cy="13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99" y="3539125"/>
            <a:ext cx="1207856" cy="13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8550" y="2309775"/>
            <a:ext cx="945387" cy="171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9775" y="2157375"/>
            <a:ext cx="2022925" cy="2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2800" y="4029545"/>
            <a:ext cx="945375" cy="113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8545" y="3328275"/>
            <a:ext cx="3375527" cy="15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 (Составление расписания)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Загружаем в солвер 1920 переменных и 2860 ограничений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100"/>
            <a:ext cx="6404758" cy="28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600" y="1636450"/>
            <a:ext cx="2175775" cy="22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 (Составление расписания)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1318700"/>
            <a:ext cx="5593401" cy="27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200" y="1318700"/>
            <a:ext cx="1493025" cy="78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200" y="2113100"/>
            <a:ext cx="1493016" cy="9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3200" y="3033125"/>
            <a:ext cx="1493025" cy="10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7475" y="1481350"/>
            <a:ext cx="1661480" cy="9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24" y="2428150"/>
            <a:ext cx="1287627" cy="9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4649" y="4123700"/>
            <a:ext cx="4471602" cy="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 (Составление расписания)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8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Выводы: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Задание полностью выполнено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Решение выглядит очень кластеризованным, для разгрузки нужны новые ограничения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Некоторые ограничения оказались избыточными (линейная зависимость (???))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2 (классификация ионов)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Постановка задачи: даны снимки атомов в ловушке Пауля при подаче лазерного излучения, необходимо распознать состояния атомов на снимке.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270575" y="836675"/>
            <a:ext cx="1390175" cy="40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311700" y="3645550"/>
            <a:ext cx="821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Пример входного изображения. Изображение соответствует строке состояния 1011.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2 (классификация ионов). Предварительная обработка данных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306875"/>
            <a:ext cx="8520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Преобразование RGB изображения в монохромное путём усреднения по трём каналам.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Взятие данных по порогу 1.1 * медиана интенсивности, получение массива точек с координатами, где интенсивность пикселя превосходит порог.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625" y="2129450"/>
            <a:ext cx="3816524" cy="2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Задача 2 (классификация ионов). Кластеризация.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5206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Изображения атомов в данном представлении будут областями с большой плотностью точек. Их можно определить с использованием алгоритмов кластеризации. Далее 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25" y="1798375"/>
            <a:ext cx="4063264" cy="309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>
            <a:off x="1095375" y="2845475"/>
            <a:ext cx="94440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1"/>
          <p:cNvSpPr txBox="1"/>
          <p:nvPr/>
        </p:nvSpPr>
        <p:spPr>
          <a:xfrm>
            <a:off x="-196625" y="2454450"/>
            <a:ext cx="156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кластер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(изображение атома)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 rot="10800000" flipH="1">
            <a:off x="872797" y="3218293"/>
            <a:ext cx="1215300" cy="4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143575" y="3342650"/>
            <a:ext cx="103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центр кластера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696950" y="1933075"/>
            <a:ext cx="8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1620750" y="1660225"/>
            <a:ext cx="99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область атома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464962" y="1659364"/>
            <a:ext cx="99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область атома 2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2533150" y="2003262"/>
            <a:ext cx="8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136" name="Google Shape;136;p21"/>
          <p:cNvSpPr txBox="1"/>
          <p:nvPr/>
        </p:nvSpPr>
        <p:spPr>
          <a:xfrm>
            <a:off x="3303104" y="1659345"/>
            <a:ext cx="99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область атома 3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3377934" y="1936087"/>
            <a:ext cx="8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4171383" y="1660220"/>
            <a:ext cx="99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область атома 4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>
            <a:off x="4209550" y="2003262"/>
            <a:ext cx="83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140" name="Google Shape;140;p21"/>
          <p:cNvSpPr txBox="1"/>
          <p:nvPr/>
        </p:nvSpPr>
        <p:spPr>
          <a:xfrm>
            <a:off x="5142100" y="1732550"/>
            <a:ext cx="4002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4999" lvl="0" indent="-16619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Кластер 1, x</a:t>
            </a:r>
            <a:r>
              <a:rPr lang="en-GB" sz="1200" baseline="-25000">
                <a:solidFill>
                  <a:schemeClr val="dk2"/>
                </a:solidFill>
              </a:rPr>
              <a:t>центра</a:t>
            </a:r>
            <a:r>
              <a:rPr lang="en-GB" sz="1200">
                <a:solidFill>
                  <a:schemeClr val="dk2"/>
                </a:solidFill>
              </a:rPr>
              <a:t> = 21, находится в области атома 1</a:t>
            </a:r>
            <a:endParaRPr sz="1200">
              <a:solidFill>
                <a:schemeClr val="dk2"/>
              </a:solidFill>
            </a:endParaRPr>
          </a:p>
          <a:p>
            <a:pPr marL="314999" lvl="0" indent="-16619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Кластер 2, x</a:t>
            </a:r>
            <a:r>
              <a:rPr lang="en-GB" sz="1200" baseline="-25000">
                <a:solidFill>
                  <a:schemeClr val="dk2"/>
                </a:solidFill>
              </a:rPr>
              <a:t>центра</a:t>
            </a:r>
            <a:r>
              <a:rPr lang="en-GB" sz="1200">
                <a:solidFill>
                  <a:schemeClr val="dk2"/>
                </a:solidFill>
              </a:rPr>
              <a:t> = 94.85, находится в области атома 3</a:t>
            </a:r>
            <a:endParaRPr sz="1200">
              <a:solidFill>
                <a:schemeClr val="dk2"/>
              </a:solidFill>
            </a:endParaRPr>
          </a:p>
          <a:p>
            <a:pPr marL="314999" lvl="0" indent="-16619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Кластер 3, x</a:t>
            </a:r>
            <a:r>
              <a:rPr lang="en-GB" sz="1200" baseline="-25000">
                <a:solidFill>
                  <a:schemeClr val="dk2"/>
                </a:solidFill>
              </a:rPr>
              <a:t>центра</a:t>
            </a:r>
            <a:r>
              <a:rPr lang="en-GB" sz="1200">
                <a:solidFill>
                  <a:schemeClr val="dk2"/>
                </a:solidFill>
              </a:rPr>
              <a:t> = 133.45, находится в области атома 4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030925" y="2893500"/>
            <a:ext cx="445200" cy="655800"/>
          </a:xfrm>
          <a:prstGeom prst="downArrow">
            <a:avLst>
              <a:gd name="adj1" fmla="val 29739"/>
              <a:gd name="adj2" fmla="val 5000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930075" y="3797375"/>
            <a:ext cx="264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Обнаружены атомы 1, 3, 4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Не обнаружен атом 2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Итоговая строка состояния: 1011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E454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Экран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Команда 5</vt:lpstr>
      <vt:lpstr>Задача 1 (Составление расписания)</vt:lpstr>
      <vt:lpstr>Задача 1 (Составление расписания)</vt:lpstr>
      <vt:lpstr>Задача 1 (Составление расписания)</vt:lpstr>
      <vt:lpstr>Задача 1 (Составление расписания)</vt:lpstr>
      <vt:lpstr>Задача 1 (Составление расписания)</vt:lpstr>
      <vt:lpstr>Задача 2 (классификация ионов)</vt:lpstr>
      <vt:lpstr>Задача 2 (классификация ионов). Предварительная обработка данных</vt:lpstr>
      <vt:lpstr>Задача 2 (классификация ионов). Кластеризация.</vt:lpstr>
      <vt:lpstr>Задача 2 (классификация ионов). Алгоритм кластеризации</vt:lpstr>
      <vt:lpstr>Задача 3 (Сегментация изображений)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5</dc:title>
  <cp:lastModifiedBy>2</cp:lastModifiedBy>
  <cp:revision>1</cp:revision>
  <dcterms:modified xsi:type="dcterms:W3CDTF">2023-11-24T07:54:21Z</dcterms:modified>
</cp:coreProperties>
</file>