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D385B-55CA-A31C-15CD-A23F861A2367}" v="1" dt="2022-04-27T16:17:14.520"/>
    <p1510:client id="{3C2DE062-69D2-47F5-A09B-E3F7535346B9}" v="783" dt="2022-04-27T16:51:23.975"/>
    <p1510:client id="{E429ACD6-1023-F27B-BCCF-C7952232189B}" v="474" dt="2022-04-27T16:48:2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ty, Kenneth" userId="S::kjbaity@ilstu.edu::ebe23560-05de-4b4a-af41-6d09b2eb8eaf" providerId="AD" clId="Web-{E429ACD6-1023-F27B-BCCF-C7952232189B}"/>
    <pc:docChg chg="addSld modSld">
      <pc:chgData name="Baity, Kenneth" userId="S::kjbaity@ilstu.edu::ebe23560-05de-4b4a-af41-6d09b2eb8eaf" providerId="AD" clId="Web-{E429ACD6-1023-F27B-BCCF-C7952232189B}" dt="2022-04-27T16:48:25.302" v="469" actId="20577"/>
      <pc:docMkLst>
        <pc:docMk/>
      </pc:docMkLst>
      <pc:sldChg chg="modSp">
        <pc:chgData name="Baity, Kenneth" userId="S::kjbaity@ilstu.edu::ebe23560-05de-4b4a-af41-6d09b2eb8eaf" providerId="AD" clId="Web-{E429ACD6-1023-F27B-BCCF-C7952232189B}" dt="2022-04-27T16:34:45.705" v="0" actId="20577"/>
        <pc:sldMkLst>
          <pc:docMk/>
          <pc:sldMk cId="3612718438" sldId="256"/>
        </pc:sldMkLst>
        <pc:spChg chg="mod">
          <ac:chgData name="Baity, Kenneth" userId="S::kjbaity@ilstu.edu::ebe23560-05de-4b4a-af41-6d09b2eb8eaf" providerId="AD" clId="Web-{E429ACD6-1023-F27B-BCCF-C7952232189B}" dt="2022-04-27T16:34:45.705" v="0" actId="20577"/>
          <ac:spMkLst>
            <pc:docMk/>
            <pc:sldMk cId="3612718438" sldId="256"/>
            <ac:spMk id="3" creationId="{361613F5-E6CB-4277-B9F5-529C580AD55C}"/>
          </ac:spMkLst>
        </pc:spChg>
      </pc:sldChg>
      <pc:sldChg chg="modSp">
        <pc:chgData name="Baity, Kenneth" userId="S::kjbaity@ilstu.edu::ebe23560-05de-4b4a-af41-6d09b2eb8eaf" providerId="AD" clId="Web-{E429ACD6-1023-F27B-BCCF-C7952232189B}" dt="2022-04-27T16:46:44.128" v="392" actId="20577"/>
        <pc:sldMkLst>
          <pc:docMk/>
          <pc:sldMk cId="849805114" sldId="259"/>
        </pc:sldMkLst>
        <pc:spChg chg="mod">
          <ac:chgData name="Baity, Kenneth" userId="S::kjbaity@ilstu.edu::ebe23560-05de-4b4a-af41-6d09b2eb8eaf" providerId="AD" clId="Web-{E429ACD6-1023-F27B-BCCF-C7952232189B}" dt="2022-04-27T16:46:44.128" v="392" actId="20577"/>
          <ac:spMkLst>
            <pc:docMk/>
            <pc:sldMk cId="849805114" sldId="259"/>
            <ac:spMk id="3" creationId="{A3677B0F-48D2-4676-BFB0-02389D6D4DEA}"/>
          </ac:spMkLst>
        </pc:spChg>
      </pc:sldChg>
      <pc:sldChg chg="modSp add replId">
        <pc:chgData name="Baity, Kenneth" userId="S::kjbaity@ilstu.edu::ebe23560-05de-4b4a-af41-6d09b2eb8eaf" providerId="AD" clId="Web-{E429ACD6-1023-F27B-BCCF-C7952232189B}" dt="2022-04-27T16:48:25.302" v="469" actId="20577"/>
        <pc:sldMkLst>
          <pc:docMk/>
          <pc:sldMk cId="3502987935" sldId="265"/>
        </pc:sldMkLst>
        <pc:spChg chg="mod">
          <ac:chgData name="Baity, Kenneth" userId="S::kjbaity@ilstu.edu::ebe23560-05de-4b4a-af41-6d09b2eb8eaf" providerId="AD" clId="Web-{E429ACD6-1023-F27B-BCCF-C7952232189B}" dt="2022-04-27T16:46:49.097" v="394" actId="20577"/>
          <ac:spMkLst>
            <pc:docMk/>
            <pc:sldMk cId="3502987935" sldId="265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E429ACD6-1023-F27B-BCCF-C7952232189B}" dt="2022-04-27T16:48:25.302" v="469" actId="20577"/>
          <ac:spMkLst>
            <pc:docMk/>
            <pc:sldMk cId="3502987935" sldId="265"/>
            <ac:spMk id="3" creationId="{F12F1CEE-DEE6-49A7-BA2F-5C714C85D17F}"/>
          </ac:spMkLst>
        </pc:spChg>
      </pc:sldChg>
      <pc:sldChg chg="modSp add replId">
        <pc:chgData name="Baity, Kenneth" userId="S::kjbaity@ilstu.edu::ebe23560-05de-4b4a-af41-6d09b2eb8eaf" providerId="AD" clId="Web-{E429ACD6-1023-F27B-BCCF-C7952232189B}" dt="2022-04-27T16:48:14.412" v="449" actId="20577"/>
        <pc:sldMkLst>
          <pc:docMk/>
          <pc:sldMk cId="3848151640" sldId="266"/>
        </pc:sldMkLst>
        <pc:spChg chg="mod">
          <ac:chgData name="Baity, Kenneth" userId="S::kjbaity@ilstu.edu::ebe23560-05de-4b4a-af41-6d09b2eb8eaf" providerId="AD" clId="Web-{E429ACD6-1023-F27B-BCCF-C7952232189B}" dt="2022-04-27T16:46:56.316" v="398" actId="20577"/>
          <ac:spMkLst>
            <pc:docMk/>
            <pc:sldMk cId="3848151640" sldId="266"/>
            <ac:spMk id="2" creationId="{B8D00998-0D7B-4ACD-A80D-95676070FEE2}"/>
          </ac:spMkLst>
        </pc:spChg>
        <pc:spChg chg="mod">
          <ac:chgData name="Baity, Kenneth" userId="S::kjbaity@ilstu.edu::ebe23560-05de-4b4a-af41-6d09b2eb8eaf" providerId="AD" clId="Web-{E429ACD6-1023-F27B-BCCF-C7952232189B}" dt="2022-04-27T16:48:14.412" v="449" actId="20577"/>
          <ac:spMkLst>
            <pc:docMk/>
            <pc:sldMk cId="3848151640" sldId="266"/>
            <ac:spMk id="3" creationId="{F12F1CEE-DEE6-49A7-BA2F-5C714C85D17F}"/>
          </ac:spMkLst>
        </pc:spChg>
      </pc:sldChg>
    </pc:docChg>
  </pc:docChgLst>
  <pc:docChgLst>
    <pc:chgData name="Nadeem, Awais" userId="b7565110-3a55-4856-ba2e-2dea45f5fab4" providerId="ADAL" clId="{3C2DE062-69D2-47F5-A09B-E3F7535346B9}"/>
    <pc:docChg chg="custSel addSld delSld modSld">
      <pc:chgData name="Nadeem, Awais" userId="b7565110-3a55-4856-ba2e-2dea45f5fab4" providerId="ADAL" clId="{3C2DE062-69D2-47F5-A09B-E3F7535346B9}" dt="2022-04-27T17:24:36.310" v="922" actId="20577"/>
      <pc:docMkLst>
        <pc:docMk/>
      </pc:docMkLst>
      <pc:sldChg chg="modSp mod">
        <pc:chgData name="Nadeem, Awais" userId="b7565110-3a55-4856-ba2e-2dea45f5fab4" providerId="ADAL" clId="{3C2DE062-69D2-47F5-A09B-E3F7535346B9}" dt="2022-04-27T16:15:18.420" v="167" actId="20577"/>
        <pc:sldMkLst>
          <pc:docMk/>
          <pc:sldMk cId="3890459290" sldId="257"/>
        </pc:sldMkLst>
        <pc:spChg chg="mod">
          <ac:chgData name="Nadeem, Awais" userId="b7565110-3a55-4856-ba2e-2dea45f5fab4" providerId="ADAL" clId="{3C2DE062-69D2-47F5-A09B-E3F7535346B9}" dt="2022-04-27T16:15:18.420" v="167" actId="20577"/>
          <ac:spMkLst>
            <pc:docMk/>
            <pc:sldMk cId="3890459290" sldId="257"/>
            <ac:spMk id="3" creationId="{D112B3CD-D23F-47A1-BFD8-0A0152A9DB3E}"/>
          </ac:spMkLst>
        </pc:spChg>
      </pc:sldChg>
      <pc:sldChg chg="del">
        <pc:chgData name="Nadeem, Awais" userId="b7565110-3a55-4856-ba2e-2dea45f5fab4" providerId="ADAL" clId="{3C2DE062-69D2-47F5-A09B-E3F7535346B9}" dt="2022-04-27T16:01:01.324" v="10" actId="47"/>
        <pc:sldMkLst>
          <pc:docMk/>
          <pc:sldMk cId="2299205794" sldId="258"/>
        </pc:sldMkLst>
      </pc:sldChg>
      <pc:sldChg chg="modSp mod">
        <pc:chgData name="Nadeem, Awais" userId="b7565110-3a55-4856-ba2e-2dea45f5fab4" providerId="ADAL" clId="{3C2DE062-69D2-47F5-A09B-E3F7535346B9}" dt="2022-04-27T16:15:04.457" v="153" actId="20577"/>
        <pc:sldMkLst>
          <pc:docMk/>
          <pc:sldMk cId="849805114" sldId="259"/>
        </pc:sldMkLst>
        <pc:spChg chg="mod">
          <ac:chgData name="Nadeem, Awais" userId="b7565110-3a55-4856-ba2e-2dea45f5fab4" providerId="ADAL" clId="{3C2DE062-69D2-47F5-A09B-E3F7535346B9}" dt="2022-04-27T16:15:04.457" v="153" actId="20577"/>
          <ac:spMkLst>
            <pc:docMk/>
            <pc:sldMk cId="849805114" sldId="259"/>
            <ac:spMk id="2" creationId="{506B45C5-7D88-4419-AF13-B9419B1CAA18}"/>
          </ac:spMkLst>
        </pc:spChg>
        <pc:spChg chg="mod">
          <ac:chgData name="Nadeem, Awais" userId="b7565110-3a55-4856-ba2e-2dea45f5fab4" providerId="ADAL" clId="{3C2DE062-69D2-47F5-A09B-E3F7535346B9}" dt="2022-04-27T16:13:31.686" v="135" actId="20577"/>
          <ac:spMkLst>
            <pc:docMk/>
            <pc:sldMk cId="849805114" sldId="259"/>
            <ac:spMk id="3" creationId="{A3677B0F-48D2-4676-BFB0-02389D6D4DEA}"/>
          </ac:spMkLst>
        </pc:spChg>
      </pc:sldChg>
      <pc:sldChg chg="modSp new mod">
        <pc:chgData name="Nadeem, Awais" userId="b7565110-3a55-4856-ba2e-2dea45f5fab4" providerId="ADAL" clId="{3C2DE062-69D2-47F5-A09B-E3F7535346B9}" dt="2022-04-27T16:02:12.301" v="21" actId="20577"/>
        <pc:sldMkLst>
          <pc:docMk/>
          <pc:sldMk cId="1201594378" sldId="260"/>
        </pc:sldMkLst>
        <pc:spChg chg="mod">
          <ac:chgData name="Nadeem, Awais" userId="b7565110-3a55-4856-ba2e-2dea45f5fab4" providerId="ADAL" clId="{3C2DE062-69D2-47F5-A09B-E3F7535346B9}" dt="2022-04-27T16:02:12.301" v="21" actId="20577"/>
          <ac:spMkLst>
            <pc:docMk/>
            <pc:sldMk cId="1201594378" sldId="260"/>
            <ac:spMk id="2" creationId="{6465DF84-0A1B-4D85-802A-5C7491B0C3AF}"/>
          </ac:spMkLst>
        </pc:spChg>
      </pc:sldChg>
      <pc:sldChg chg="modSp new mod">
        <pc:chgData name="Nadeem, Awais" userId="b7565110-3a55-4856-ba2e-2dea45f5fab4" providerId="ADAL" clId="{3C2DE062-69D2-47F5-A09B-E3F7535346B9}" dt="2022-04-27T16:07:52.807" v="111" actId="20577"/>
        <pc:sldMkLst>
          <pc:docMk/>
          <pc:sldMk cId="1026461332" sldId="261"/>
        </pc:sldMkLst>
        <pc:spChg chg="mod">
          <ac:chgData name="Nadeem, Awais" userId="b7565110-3a55-4856-ba2e-2dea45f5fab4" providerId="ADAL" clId="{3C2DE062-69D2-47F5-A09B-E3F7535346B9}" dt="2022-04-27T16:02:34.122" v="36" actId="20577"/>
          <ac:spMkLst>
            <pc:docMk/>
            <pc:sldMk cId="1026461332" sldId="261"/>
            <ac:spMk id="2" creationId="{933396EC-BA7F-4932-A8F2-1B02C026DA73}"/>
          </ac:spMkLst>
        </pc:spChg>
        <pc:spChg chg="mod">
          <ac:chgData name="Nadeem, Awais" userId="b7565110-3a55-4856-ba2e-2dea45f5fab4" providerId="ADAL" clId="{3C2DE062-69D2-47F5-A09B-E3F7535346B9}" dt="2022-04-27T16:07:52.807" v="111" actId="20577"/>
          <ac:spMkLst>
            <pc:docMk/>
            <pc:sldMk cId="1026461332" sldId="261"/>
            <ac:spMk id="3" creationId="{F18FA92D-DD93-46B3-908D-CF1485E9E101}"/>
          </ac:spMkLst>
        </pc:spChg>
      </pc:sldChg>
      <pc:sldChg chg="modSp new mod">
        <pc:chgData name="Nadeem, Awais" userId="b7565110-3a55-4856-ba2e-2dea45f5fab4" providerId="ADAL" clId="{3C2DE062-69D2-47F5-A09B-E3F7535346B9}" dt="2022-04-27T16:15:10.098" v="165" actId="20577"/>
        <pc:sldMkLst>
          <pc:docMk/>
          <pc:sldMk cId="747469329" sldId="262"/>
        </pc:sldMkLst>
        <pc:spChg chg="mod">
          <ac:chgData name="Nadeem, Awais" userId="b7565110-3a55-4856-ba2e-2dea45f5fab4" providerId="ADAL" clId="{3C2DE062-69D2-47F5-A09B-E3F7535346B9}" dt="2022-04-27T16:15:10.098" v="165" actId="20577"/>
          <ac:spMkLst>
            <pc:docMk/>
            <pc:sldMk cId="747469329" sldId="262"/>
            <ac:spMk id="2" creationId="{E2509A3F-FEDA-4766-894E-D000B3056A9C}"/>
          </ac:spMkLst>
        </pc:spChg>
      </pc:sldChg>
      <pc:sldChg chg="modSp new mod">
        <pc:chgData name="Nadeem, Awais" userId="b7565110-3a55-4856-ba2e-2dea45f5fab4" providerId="ADAL" clId="{3C2DE062-69D2-47F5-A09B-E3F7535346B9}" dt="2022-04-27T16:46:02.526" v="650" actId="20577"/>
        <pc:sldMkLst>
          <pc:docMk/>
          <pc:sldMk cId="1343438323" sldId="263"/>
        </pc:sldMkLst>
        <pc:spChg chg="mod">
          <ac:chgData name="Nadeem, Awais" userId="b7565110-3a55-4856-ba2e-2dea45f5fab4" providerId="ADAL" clId="{3C2DE062-69D2-47F5-A09B-E3F7535346B9}" dt="2022-04-27T16:18:18.152" v="191" actId="20577"/>
          <ac:spMkLst>
            <pc:docMk/>
            <pc:sldMk cId="1343438323" sldId="263"/>
            <ac:spMk id="2" creationId="{811F92CF-F180-42E2-84B4-308672F7CC83}"/>
          </ac:spMkLst>
        </pc:spChg>
        <pc:spChg chg="mod">
          <ac:chgData name="Nadeem, Awais" userId="b7565110-3a55-4856-ba2e-2dea45f5fab4" providerId="ADAL" clId="{3C2DE062-69D2-47F5-A09B-E3F7535346B9}" dt="2022-04-27T16:46:02.526" v="650" actId="20577"/>
          <ac:spMkLst>
            <pc:docMk/>
            <pc:sldMk cId="1343438323" sldId="263"/>
            <ac:spMk id="3" creationId="{5DDAADCE-998E-4E63-A03C-457CD092F5D7}"/>
          </ac:spMkLst>
        </pc:spChg>
      </pc:sldChg>
      <pc:sldChg chg="modSp new mod">
        <pc:chgData name="Nadeem, Awais" userId="b7565110-3a55-4856-ba2e-2dea45f5fab4" providerId="ADAL" clId="{3C2DE062-69D2-47F5-A09B-E3F7535346B9}" dt="2022-04-27T17:24:36.310" v="922" actId="20577"/>
        <pc:sldMkLst>
          <pc:docMk/>
          <pc:sldMk cId="455666422" sldId="264"/>
        </pc:sldMkLst>
        <pc:spChg chg="mod">
          <ac:chgData name="Nadeem, Awais" userId="b7565110-3a55-4856-ba2e-2dea45f5fab4" providerId="ADAL" clId="{3C2DE062-69D2-47F5-A09B-E3F7535346B9}" dt="2022-04-27T16:18:36.503" v="208" actId="5793"/>
          <ac:spMkLst>
            <pc:docMk/>
            <pc:sldMk cId="455666422" sldId="264"/>
            <ac:spMk id="2" creationId="{B8D00998-0D7B-4ACD-A80D-95676070FEE2}"/>
          </ac:spMkLst>
        </pc:spChg>
        <pc:spChg chg="mod">
          <ac:chgData name="Nadeem, Awais" userId="b7565110-3a55-4856-ba2e-2dea45f5fab4" providerId="ADAL" clId="{3C2DE062-69D2-47F5-A09B-E3F7535346B9}" dt="2022-04-27T17:24:36.310" v="922" actId="20577"/>
          <ac:spMkLst>
            <pc:docMk/>
            <pc:sldMk cId="455666422" sldId="264"/>
            <ac:spMk id="3" creationId="{F12F1CEE-DEE6-49A7-BA2F-5C714C85D17F}"/>
          </ac:spMkLst>
        </pc:spChg>
      </pc:sldChg>
    </pc:docChg>
  </pc:docChgLst>
  <pc:docChgLst>
    <pc:chgData name="Tobeck, Matt" userId="S::mtobec1@ilstu.edu::5e96e6ad-75d6-4f1c-b068-75b3805b8194" providerId="AD" clId="Web-{12BD385B-55CA-A31C-15CD-A23F861A2367}"/>
    <pc:docChg chg="modSld">
      <pc:chgData name="Tobeck, Matt" userId="S::mtobec1@ilstu.edu::5e96e6ad-75d6-4f1c-b068-75b3805b8194" providerId="AD" clId="Web-{12BD385B-55CA-A31C-15CD-A23F861A2367}" dt="2022-04-27T16:17:14.520" v="0"/>
      <pc:docMkLst>
        <pc:docMk/>
      </pc:docMkLst>
      <pc:sldChg chg="addSp delSp modSp">
        <pc:chgData name="Tobeck, Matt" userId="S::mtobec1@ilstu.edu::5e96e6ad-75d6-4f1c-b068-75b3805b8194" providerId="AD" clId="Web-{12BD385B-55CA-A31C-15CD-A23F861A2367}" dt="2022-04-27T16:17:14.520" v="0"/>
        <pc:sldMkLst>
          <pc:docMk/>
          <pc:sldMk cId="747469329" sldId="262"/>
        </pc:sldMkLst>
        <pc:spChg chg="del">
          <ac:chgData name="Tobeck, Matt" userId="S::mtobec1@ilstu.edu::5e96e6ad-75d6-4f1c-b068-75b3805b8194" providerId="AD" clId="Web-{12BD385B-55CA-A31C-15CD-A23F861A2367}" dt="2022-04-27T16:17:14.520" v="0"/>
          <ac:spMkLst>
            <pc:docMk/>
            <pc:sldMk cId="747469329" sldId="262"/>
            <ac:spMk id="3" creationId="{25EC84EB-4E55-4088-8821-5136494DCB5F}"/>
          </ac:spMkLst>
        </pc:spChg>
        <pc:picChg chg="add mod ord">
          <ac:chgData name="Tobeck, Matt" userId="S::mtobec1@ilstu.edu::5e96e6ad-75d6-4f1c-b068-75b3805b8194" providerId="AD" clId="Web-{12BD385B-55CA-A31C-15CD-A23F861A2367}" dt="2022-04-27T16:17:14.520" v="0"/>
          <ac:picMkLst>
            <pc:docMk/>
            <pc:sldMk cId="747469329" sldId="262"/>
            <ac:picMk id="4" creationId="{E5F5D4F0-1E0C-E90F-3708-5608CCCEA0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875-7442-41E8-A17D-7CD0A95B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B828-39C4-416E-91EE-27D47655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7507-9958-42D8-AE13-49D4066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4D91-2C5B-4327-BCF3-25BB8689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A573-B2C0-4FEF-A536-494F4291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629-9201-448C-B24A-40CA403C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28A9-0270-4949-A48F-ACA925E1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7F2-154C-4F80-A0BB-BAA22619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FFF7-6006-4D51-8182-461C9A94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8182-D4E3-4505-9799-4E514EC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73440-4209-4417-8DD5-7817300A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FC60-735F-4024-A4BC-99299026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EDE-C811-4407-9D5E-DC6AA23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8277-9E4D-4EA7-B59D-1C7E6341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DD78-A3B4-4B20-BE30-90E5EBD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006E-F62B-4995-87B2-526AC078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4960-F8D9-41AA-9114-5DE6875A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02D1-898E-4E19-824F-FD31F92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C0A3-B456-4CBB-9668-9059BC1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A48E-C629-47CE-A846-15F6DC8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1CED-AFC0-490C-89C1-DE3538A6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A877-3607-4905-BB04-DC6E0BCA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5E6D-A7E5-4D6B-9515-6CB5362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1A94-6DAF-4C6F-BDC4-3A2719AC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4FA1-FA9F-4EA8-8697-FFB4F588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E6AA-2C57-401A-A2A0-5E7464C0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5CC6-FCE2-4F23-B659-8E6BD003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26B3-FAA8-4B6D-858E-2EB32E6B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5468-A487-4970-9CA2-2FCCF306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FF2C-D53F-4B63-A849-EFC388E1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7EF9-5F97-4F09-8396-24BF460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3680-F8D9-49DC-8592-C85B70BA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9606-97AD-4423-B9A0-043FF5BC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2211-5925-46CB-BF80-092B341B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D0461-1D30-4A07-8B83-1FFB6C0F6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CB4E0-FDC6-400C-9932-C715633D8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1A749-64FA-4EE0-9DDF-6B4255B7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D2140-D12F-4624-8FFB-D90B904C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90EA1-AD06-46F3-9C5A-4305E946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C66E-6A08-4B8D-9501-E0A14730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9AB8-FC32-44FA-B1B6-8402EDA4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7A275-6849-4254-8583-F38A2AA3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ADA6-8A83-4256-A6F1-C6A5202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80BB8-BF1D-41F8-BA01-EB5AE4F8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D00AD-B839-4927-AF2F-0FE5D3EA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7525-DC90-4888-8A0C-75F2046C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DB17-E2EF-4EB5-81E9-A767FD35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2BE8-AA27-4561-8AB8-380912C3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573C-8B9C-4218-BBAB-24CCD91F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3D53-1317-4EE8-BA54-AA1084A6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6351-5DE4-4949-B6B4-935CCF4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010D-147B-4BEC-B848-268AFE4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F14-398C-4A50-A5EA-3191E825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7947A-2523-4860-ACFC-6A59027A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64C4-8652-427A-AC4B-2BCAB382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4E75-6320-4768-BEA2-FFF95C1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8ECC-FDC8-4E82-A881-930E0DE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B1B9-7CB1-4875-BA86-9759EAB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1348B-D84B-4005-98C3-070DA751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6AD4-EC69-4215-A7CA-ADA5441C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E10A-4C3C-4940-89D6-1A7E4F2D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4FA5-88F9-4EFA-92BA-35F9770551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8DC2-9E0F-4C11-BBBD-DD2B71DF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3876-3DD0-4BFF-A4CA-D08D625D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BD37-AED4-42EB-8709-4D482614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13F5-E6CB-4277-B9F5-529C580A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Awais Nadeem, Kenneth Baity, Matt </a:t>
            </a:r>
            <a:r>
              <a:rPr lang="en-US" sz="2000">
                <a:solidFill>
                  <a:srgbClr val="FFFFFF"/>
                </a:solidFill>
              </a:rPr>
              <a:t>Tobeck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DE12EA20-6276-4547-A6DD-6E755E5B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96" y="1993755"/>
            <a:ext cx="6274296" cy="28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4D3788E-0A9B-46D3-964F-43568F37A4E9}"/>
              </a:ext>
            </a:extLst>
          </p:cNvPr>
          <p:cNvSpPr txBox="1">
            <a:spLocks/>
          </p:cNvSpPr>
          <p:nvPr/>
        </p:nvSpPr>
        <p:spPr>
          <a:xfrm>
            <a:off x="6096000" y="4995410"/>
            <a:ext cx="5579152" cy="96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“The fusion of functional and object-oriented programming” </a:t>
            </a:r>
          </a:p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Martin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Odersky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Creator of Scala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71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Oriented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Pure object-oriented language</a:t>
            </a:r>
            <a:endParaRPr lang="en-US"/>
          </a:p>
          <a:p>
            <a:pPr lvl="1"/>
            <a:r>
              <a:rPr lang="en-US">
                <a:cs typeface="Calibri"/>
              </a:rPr>
              <a:t>Every value is an object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15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CDE9-F066-49A0-90E6-D7556FD5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B3CD-D23F-47A1-BFD8-0A0152A9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9641"/>
            <a:ext cx="10515600" cy="4351338"/>
          </a:xfrm>
        </p:spPr>
        <p:txBody>
          <a:bodyPr/>
          <a:lstStyle/>
          <a:p>
            <a:r>
              <a:rPr lang="en-US" dirty="0"/>
              <a:t>The context and primary purpose of the language.</a:t>
            </a:r>
          </a:p>
          <a:p>
            <a:r>
              <a:rPr lang="en-US" dirty="0"/>
              <a:t>• The paradigm.</a:t>
            </a:r>
          </a:p>
          <a:p>
            <a:r>
              <a:rPr lang="en-US" dirty="0"/>
              <a:t>• A quick overview of the grammar.</a:t>
            </a:r>
          </a:p>
          <a:p>
            <a:r>
              <a:rPr lang="en-US" dirty="0"/>
              <a:t>• Presentation of one of the parse trees – pick the one you think demonstrates a particularly interesting characteristic of the language.</a:t>
            </a:r>
          </a:p>
          <a:p>
            <a:r>
              <a:rPr lang="en-US" dirty="0"/>
              <a:t>• Explanation of the design choices you consider most characteristic of the language.</a:t>
            </a:r>
          </a:p>
          <a:p>
            <a:r>
              <a:rPr lang="en-US" dirty="0"/>
              <a:t>• A summary of your evaluation of the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38904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5C5-7D88-4419-AF13-B9419B1C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Context &amp; Purpose - Awais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7B0F-48D2-4676-BFB0-02389D6D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0" i="1">
                <a:effectLst/>
                <a:latin typeface="Roboto"/>
                <a:ea typeface="Roboto"/>
              </a:rPr>
              <a:t> Scala </a:t>
            </a:r>
            <a:r>
              <a:rPr lang="fr-FR" sz="2000" b="0" i="1" err="1">
                <a:effectLst/>
                <a:latin typeface="Roboto"/>
                <a:ea typeface="Roboto"/>
              </a:rPr>
              <a:t>began</a:t>
            </a:r>
            <a:r>
              <a:rPr lang="fr-FR" sz="2000" b="0" i="1">
                <a:effectLst/>
                <a:latin typeface="Roboto"/>
                <a:ea typeface="Roboto"/>
              </a:rPr>
              <a:t> at the École Polytechnique Fédérale de Lausanne (EPFL) in 2001, </a:t>
            </a:r>
            <a:r>
              <a:rPr lang="fr-FR" sz="2000" b="0" i="1" err="1">
                <a:effectLst/>
                <a:latin typeface="Roboto"/>
                <a:ea typeface="Roboto"/>
              </a:rPr>
              <a:t>introduced</a:t>
            </a:r>
            <a:r>
              <a:rPr lang="fr-FR" sz="2000" b="0" i="1">
                <a:effectLst/>
                <a:latin typeface="Roboto"/>
                <a:ea typeface="Roboto"/>
              </a:rPr>
              <a:t> to public in </a:t>
            </a:r>
            <a:r>
              <a:rPr lang="fr-FR" sz="2000" i="1">
                <a:latin typeface="Roboto"/>
                <a:ea typeface="Roboto"/>
              </a:rPr>
              <a:t>2004</a:t>
            </a:r>
            <a:endParaRPr lang="fr-FR" sz="2000" b="0" i="1">
              <a:effectLst/>
              <a:latin typeface="Roboto"/>
              <a:ea typeface="Roboto"/>
            </a:endParaRPr>
          </a:p>
          <a:p>
            <a:r>
              <a:rPr lang="fr-FR" sz="2000" i="1" err="1">
                <a:latin typeface="Roboto"/>
                <a:ea typeface="Roboto"/>
              </a:rPr>
              <a:t>Created</a:t>
            </a:r>
            <a:r>
              <a:rPr lang="fr-FR" sz="2000" i="1">
                <a:latin typeface="Roboto"/>
                <a:ea typeface="Roboto"/>
              </a:rPr>
              <a:t>/designer by </a:t>
            </a:r>
            <a:r>
              <a:rPr lang="en-US" sz="2000" b="0" i="0">
                <a:effectLst/>
                <a:latin typeface="Roboto"/>
                <a:ea typeface="Roboto"/>
              </a:rPr>
              <a:t>Martin </a:t>
            </a:r>
            <a:r>
              <a:rPr lang="en-US" sz="2000" b="0" i="0" err="1">
                <a:effectLst/>
                <a:latin typeface="Roboto"/>
                <a:ea typeface="Roboto"/>
              </a:rPr>
              <a:t>Odersky</a:t>
            </a:r>
            <a:r>
              <a:rPr lang="en-US" sz="2000" b="0" i="0">
                <a:effectLst/>
                <a:latin typeface="Roboto"/>
                <a:ea typeface="Roboto"/>
              </a:rPr>
              <a:t> professor at EPFL</a:t>
            </a:r>
          </a:p>
          <a:p>
            <a:r>
              <a:rPr lang="en-US" sz="2000">
                <a:latin typeface="Roboto"/>
                <a:ea typeface="Roboto"/>
              </a:rPr>
              <a:t>Primary goal – fusion of functional &amp; OOP possible &amp; practical</a:t>
            </a:r>
          </a:p>
          <a:p>
            <a:pPr lvl="1"/>
            <a:r>
              <a:rPr lang="en-US" sz="1600">
                <a:latin typeface="Roboto"/>
                <a:ea typeface="Roboto"/>
              </a:rPr>
              <a:t>Wanted to express common programming patterns in a concise, elegant, and type-safe way</a:t>
            </a:r>
          </a:p>
          <a:p>
            <a:r>
              <a:rPr lang="en-US" sz="2000">
                <a:latin typeface="Roboto"/>
                <a:ea typeface="Roboto"/>
              </a:rPr>
              <a:t>Strongly typed like ML</a:t>
            </a:r>
            <a:endParaRPr lang="en-US"/>
          </a:p>
          <a:p>
            <a:pPr marL="0" indent="0">
              <a:buNone/>
            </a:pPr>
            <a:endParaRPr lang="en-US" sz="2000">
              <a:latin typeface="Roboto"/>
              <a:ea typeface="Roboto"/>
            </a:endParaRPr>
          </a:p>
          <a:p>
            <a:r>
              <a:rPr lang="en-US" sz="2000">
                <a:latin typeface="Roboto"/>
                <a:ea typeface="Roboto"/>
              </a:rPr>
              <a:t>Derived from the word scalable </a:t>
            </a:r>
          </a:p>
          <a:p>
            <a:pPr lvl="1"/>
            <a:r>
              <a:rPr lang="en-US" sz="1600">
                <a:latin typeface="Roboto"/>
                <a:ea typeface="Roboto"/>
              </a:rPr>
              <a:t>Wants to grow with the demand of its users. </a:t>
            </a:r>
          </a:p>
        </p:txBody>
      </p:sp>
      <p:pic>
        <p:nvPicPr>
          <p:cNvPr id="2050" name="Picture 2" descr="Interview with Scala creator Martin Odersky — The current state of Scala -  JAXenter">
            <a:extLst>
              <a:ext uri="{FF2B5EF4-FFF2-40B4-BE49-F238E27FC236}">
                <a16:creationId xmlns:a16="http://schemas.microsoft.com/office/drawing/2014/main" id="{A8081527-D53F-4468-BF63-2106BE1E1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r="4132"/>
          <a:stretch/>
        </p:blipFill>
        <p:spPr bwMode="auto">
          <a:xfrm>
            <a:off x="-19030" y="-3809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19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0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DF84-0A1B-4D85-802A-5C7491B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paradigm - Matt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B5C8-004A-484E-9716-1B4638D9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96EC-BA7F-4932-A8F2-1B02C02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- Matt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A92D-DD93-46B3-908D-CF1485E9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Classes/objects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Try/catch</a:t>
            </a:r>
          </a:p>
        </p:txBody>
      </p:sp>
    </p:spTree>
    <p:extLst>
      <p:ext uri="{BB962C8B-B14F-4D97-AF65-F5344CB8AC3E}">
        <p14:creationId xmlns:p14="http://schemas.microsoft.com/office/powerpoint/2010/main" val="102646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A3F-FEDA-4766-894E-D000B30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- Kenneth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F5D4F0-1E0C-E90F-3708-5608CCCE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3886994"/>
            <a:ext cx="6172200" cy="228600"/>
          </a:xfrm>
        </p:spPr>
      </p:pic>
    </p:spTree>
    <p:extLst>
      <p:ext uri="{BB962C8B-B14F-4D97-AF65-F5344CB8AC3E}">
        <p14:creationId xmlns:p14="http://schemas.microsoft.com/office/powerpoint/2010/main" val="7474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92CF-F180-42E2-84B4-308672F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of the design choices you consider most characteristic of the language. - Kenneth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ADCE-998E-4E63-A03C-457CD092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(default or requires specification – Why?), overloading, parameter passing, scope, typing (implicit/explicit), how that applies to the purpose. Information hiding (visibility modifier), functional programming (pattern matching, higher order, function literals, recursion). </a:t>
            </a:r>
          </a:p>
          <a:p>
            <a:r>
              <a:rPr lang="en-US" dirty="0"/>
              <a:t>Scala iterations in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34343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summary of your evaluation of the language design – Awais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interesting aspects</a:t>
            </a:r>
          </a:p>
          <a:p>
            <a:r>
              <a:rPr lang="en-US" dirty="0"/>
              <a:t>Most important design choices</a:t>
            </a:r>
          </a:p>
          <a:p>
            <a:r>
              <a:rPr lang="en-US" dirty="0"/>
              <a:t>What things we like</a:t>
            </a:r>
          </a:p>
          <a:p>
            <a:r>
              <a:rPr lang="en-US" dirty="0"/>
              <a:t>What things we dislike or would change</a:t>
            </a:r>
          </a:p>
          <a:p>
            <a:r>
              <a:rPr lang="en-US" dirty="0"/>
              <a:t>How everything comes together and helps Scala accomplish goal</a:t>
            </a:r>
          </a:p>
          <a:p>
            <a:r>
              <a:rPr lang="en-US" dirty="0"/>
              <a:t>How Scala works/does stuff for us to be successful as programmers</a:t>
            </a:r>
          </a:p>
        </p:txBody>
      </p:sp>
    </p:spTree>
    <p:extLst>
      <p:ext uri="{BB962C8B-B14F-4D97-AF65-F5344CB8AC3E}">
        <p14:creationId xmlns:p14="http://schemas.microsoft.com/office/powerpoint/2010/main" val="45566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998-0D7B-4ACD-A80D-9567607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Functional 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CEE-DEE6-49A7-BA2F-5C714C85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Strongly typed like ML</a:t>
            </a:r>
          </a:p>
          <a:p>
            <a:r>
              <a:rPr lang="en-US">
                <a:cs typeface="Calibri"/>
              </a:rPr>
              <a:t>Every function is a value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9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Context &amp; Purpose - Awais</vt:lpstr>
      <vt:lpstr>The paradigm - Matt</vt:lpstr>
      <vt:lpstr>Grammar - Matt</vt:lpstr>
      <vt:lpstr>Parse Tree - Kenneth</vt:lpstr>
      <vt:lpstr>Explanation of the design choices you consider most characteristic of the language. - Kenneth</vt:lpstr>
      <vt:lpstr>A summary of your evaluation of the language design – Awais </vt:lpstr>
      <vt:lpstr>Functional </vt:lpstr>
      <vt:lpstr>Object Oriented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Nadeem, Awais</dc:creator>
  <cp:lastModifiedBy>Nadeem, Awais</cp:lastModifiedBy>
  <cp:revision>1</cp:revision>
  <dcterms:created xsi:type="dcterms:W3CDTF">2022-04-27T14:04:57Z</dcterms:created>
  <dcterms:modified xsi:type="dcterms:W3CDTF">2022-04-27T17:24:44Z</dcterms:modified>
</cp:coreProperties>
</file>