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19"/>
  </p:notesMasterIdLst>
  <p:sldIdLst>
    <p:sldId id="277" r:id="rId3"/>
    <p:sldId id="259" r:id="rId4"/>
    <p:sldId id="260" r:id="rId5"/>
    <p:sldId id="261" r:id="rId6"/>
    <p:sldId id="262" r:id="rId7"/>
    <p:sldId id="266" r:id="rId8"/>
    <p:sldId id="265" r:id="rId9"/>
    <p:sldId id="280" r:id="rId10"/>
    <p:sldId id="281" r:id="rId11"/>
    <p:sldId id="275" r:id="rId12"/>
    <p:sldId id="276" r:id="rId13"/>
    <p:sldId id="269" r:id="rId14"/>
    <p:sldId id="273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E8D56-F8C6-D5BA-5431-790DFB4C5E9F}" v="1086" dt="2022-04-28T21:30:42.391"/>
    <p1510:client id="{22926070-014D-BB7C-B49E-AF4B248A3A75}" v="70" dt="2022-04-29T15:40:21.782"/>
    <p1510:client id="{3C2DE062-69D2-47F5-A09B-E3F7535346B9}" v="2630" dt="2022-04-29T14:39:30.730"/>
    <p1510:client id="{59DB45F9-CC88-4D52-1CEC-3385B12B8FC1}" v="389" dt="2022-04-29T00:38:00.629"/>
    <p1510:client id="{AB37010D-9871-9DB6-2E4C-70EB63F0B07C}" v="270" dt="2022-04-28T22:22:39.046"/>
    <p1510:client id="{AB3C2ABC-10B0-5233-3717-C837D239AEEF}" v="1811" dt="2022-04-29T05:12:13.742"/>
    <p1510:client id="{CBAE1F7A-44ED-2838-66B8-684A8EEC36D9}" v="225" dt="2022-04-28T18:08:07.240"/>
    <p1510:client id="{F2FA1D42-F668-7880-CE16-1CEA95B3804B}" v="226" dt="2022-04-29T01:11:41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ty, Kenneth" userId="S::kjbaity@ilstu.edu::ebe23560-05de-4b4a-af41-6d09b2eb8eaf" providerId="AD" clId="Web-{CBAE1F7A-44ED-2838-66B8-684A8EEC36D9}"/>
    <pc:docChg chg="addSld modSld">
      <pc:chgData name="Baity, Kenneth" userId="S::kjbaity@ilstu.edu::ebe23560-05de-4b4a-af41-6d09b2eb8eaf" providerId="AD" clId="Web-{CBAE1F7A-44ED-2838-66B8-684A8EEC36D9}" dt="2022-04-28T18:08:07.224" v="233" actId="20577"/>
      <pc:docMkLst>
        <pc:docMk/>
      </pc:docMkLst>
      <pc:sldChg chg="modSp">
        <pc:chgData name="Baity, Kenneth" userId="S::kjbaity@ilstu.edu::ebe23560-05de-4b4a-af41-6d09b2eb8eaf" providerId="AD" clId="Web-{CBAE1F7A-44ED-2838-66B8-684A8EEC36D9}" dt="2022-04-28T17:54:56.495" v="185" actId="20577"/>
        <pc:sldMkLst>
          <pc:docMk/>
          <pc:sldMk cId="849805114" sldId="259"/>
        </pc:sldMkLst>
        <pc:spChg chg="mod">
          <ac:chgData name="Baity, Kenneth" userId="S::kjbaity@ilstu.edu::ebe23560-05de-4b4a-af41-6d09b2eb8eaf" providerId="AD" clId="Web-{CBAE1F7A-44ED-2838-66B8-684A8EEC36D9}" dt="2022-04-28T17:54:56.495" v="185" actId="20577"/>
          <ac:spMkLst>
            <pc:docMk/>
            <pc:sldMk cId="849805114" sldId="259"/>
            <ac:spMk id="3" creationId="{A3677B0F-48D2-4676-BFB0-02389D6D4DEA}"/>
          </ac:spMkLst>
        </pc:spChg>
      </pc:sldChg>
      <pc:sldChg chg="addSp modSp mod setBg">
        <pc:chgData name="Baity, Kenneth" userId="S::kjbaity@ilstu.edu::ebe23560-05de-4b4a-af41-6d09b2eb8eaf" providerId="AD" clId="Web-{CBAE1F7A-44ED-2838-66B8-684A8EEC36D9}" dt="2022-04-28T17:53:23.178" v="129" actId="20577"/>
        <pc:sldMkLst>
          <pc:docMk/>
          <pc:sldMk cId="1343438323" sldId="263"/>
        </pc:sldMkLst>
        <pc:spChg chg="mod">
          <ac:chgData name="Baity, Kenneth" userId="S::kjbaity@ilstu.edu::ebe23560-05de-4b4a-af41-6d09b2eb8eaf" providerId="AD" clId="Web-{CBAE1F7A-44ED-2838-66B8-684A8EEC36D9}" dt="2022-04-28T17:49:46.479" v="73" actId="20577"/>
          <ac:spMkLst>
            <pc:docMk/>
            <pc:sldMk cId="1343438323" sldId="263"/>
            <ac:spMk id="2" creationId="{811F92CF-F180-42E2-84B4-308672F7CC83}"/>
          </ac:spMkLst>
        </pc:spChg>
        <pc:spChg chg="mod">
          <ac:chgData name="Baity, Kenneth" userId="S::kjbaity@ilstu.edu::ebe23560-05de-4b4a-af41-6d09b2eb8eaf" providerId="AD" clId="Web-{CBAE1F7A-44ED-2838-66B8-684A8EEC36D9}" dt="2022-04-28T17:53:23.178" v="129" actId="20577"/>
          <ac:spMkLst>
            <pc:docMk/>
            <pc:sldMk cId="1343438323" sldId="263"/>
            <ac:spMk id="3" creationId="{5DDAADCE-998E-4E63-A03C-457CD092F5D7}"/>
          </ac:spMkLst>
        </pc:spChg>
        <pc:spChg chg="add">
          <ac:chgData name="Baity, Kenneth" userId="S::kjbaity@ilstu.edu::ebe23560-05de-4b4a-af41-6d09b2eb8eaf" providerId="AD" clId="Web-{CBAE1F7A-44ED-2838-66B8-684A8EEC36D9}" dt="2022-04-28T17:49:09.758" v="66"/>
          <ac:spMkLst>
            <pc:docMk/>
            <pc:sldMk cId="1343438323" sldId="263"/>
            <ac:spMk id="8" creationId="{C7FA33FF-088D-4F16-95A2-2C64D353DEA8}"/>
          </ac:spMkLst>
        </pc:spChg>
        <pc:spChg chg="add">
          <ac:chgData name="Baity, Kenneth" userId="S::kjbaity@ilstu.edu::ebe23560-05de-4b4a-af41-6d09b2eb8eaf" providerId="AD" clId="Web-{CBAE1F7A-44ED-2838-66B8-684A8EEC36D9}" dt="2022-04-28T17:49:09.758" v="66"/>
          <ac:spMkLst>
            <pc:docMk/>
            <pc:sldMk cId="1343438323" sldId="263"/>
            <ac:spMk id="10" creationId="{A376EFB1-01CF-419F-ABF1-2AF02BBFCBD1}"/>
          </ac:spMkLst>
        </pc:spChg>
        <pc:spChg chg="add">
          <ac:chgData name="Baity, Kenneth" userId="S::kjbaity@ilstu.edu::ebe23560-05de-4b4a-af41-6d09b2eb8eaf" providerId="AD" clId="Web-{CBAE1F7A-44ED-2838-66B8-684A8EEC36D9}" dt="2022-04-28T17:49:09.758" v="66"/>
          <ac:spMkLst>
            <pc:docMk/>
            <pc:sldMk cId="1343438323" sldId="263"/>
            <ac:spMk id="12" creationId="{FF9DEA15-78BD-4750-AA18-B9F28A6D5AB8}"/>
          </ac:spMkLst>
        </pc:spChg>
      </pc:sldChg>
      <pc:sldChg chg="modSp">
        <pc:chgData name="Baity, Kenneth" userId="S::kjbaity@ilstu.edu::ebe23560-05de-4b4a-af41-6d09b2eb8eaf" providerId="AD" clId="Web-{CBAE1F7A-44ED-2838-66B8-684A8EEC36D9}" dt="2022-04-28T17:58:14.662" v="224" actId="20577"/>
        <pc:sldMkLst>
          <pc:docMk/>
          <pc:sldMk cId="3848151640" sldId="266"/>
        </pc:sldMkLst>
        <pc:spChg chg="mod">
          <ac:chgData name="Baity, Kenneth" userId="S::kjbaity@ilstu.edu::ebe23560-05de-4b4a-af41-6d09b2eb8eaf" providerId="AD" clId="Web-{CBAE1F7A-44ED-2838-66B8-684A8EEC36D9}" dt="2022-04-28T17:58:14.662" v="224" actId="20577"/>
          <ac:spMkLst>
            <pc:docMk/>
            <pc:sldMk cId="3848151640" sldId="266"/>
            <ac:spMk id="3" creationId="{F12F1CEE-DEE6-49A7-BA2F-5C714C85D17F}"/>
          </ac:spMkLst>
        </pc:spChg>
      </pc:sldChg>
      <pc:sldChg chg="addSp delSp modSp add replId">
        <pc:chgData name="Baity, Kenneth" userId="S::kjbaity@ilstu.edu::ebe23560-05de-4b4a-af41-6d09b2eb8eaf" providerId="AD" clId="Web-{CBAE1F7A-44ED-2838-66B8-684A8EEC36D9}" dt="2022-04-28T17:48:55.726" v="65"/>
        <pc:sldMkLst>
          <pc:docMk/>
          <pc:sldMk cId="220027848" sldId="267"/>
        </pc:sldMkLst>
        <pc:spChg chg="mod">
          <ac:chgData name="Baity, Kenneth" userId="S::kjbaity@ilstu.edu::ebe23560-05de-4b4a-af41-6d09b2eb8eaf" providerId="AD" clId="Web-{CBAE1F7A-44ED-2838-66B8-684A8EEC36D9}" dt="2022-04-28T17:48:55.726" v="65"/>
          <ac:spMkLst>
            <pc:docMk/>
            <pc:sldMk cId="220027848" sldId="267"/>
            <ac:spMk id="2" creationId="{506B45C5-7D88-4419-AF13-B9419B1CAA18}"/>
          </ac:spMkLst>
        </pc:spChg>
        <pc:spChg chg="del">
          <ac:chgData name="Baity, Kenneth" userId="S::kjbaity@ilstu.edu::ebe23560-05de-4b4a-af41-6d09b2eb8eaf" providerId="AD" clId="Web-{CBAE1F7A-44ED-2838-66B8-684A8EEC36D9}" dt="2022-04-28T17:41:59.392" v="3"/>
          <ac:spMkLst>
            <pc:docMk/>
            <pc:sldMk cId="220027848" sldId="267"/>
            <ac:spMk id="3" creationId="{A3677B0F-48D2-4676-BFB0-02389D6D4DEA}"/>
          </ac:spMkLst>
        </pc:spChg>
        <pc:spChg chg="add del mod">
          <ac:chgData name="Baity, Kenneth" userId="S::kjbaity@ilstu.edu::ebe23560-05de-4b4a-af41-6d09b2eb8eaf" providerId="AD" clId="Web-{CBAE1F7A-44ED-2838-66B8-684A8EEC36D9}" dt="2022-04-28T17:42:25.940" v="8"/>
          <ac:spMkLst>
            <pc:docMk/>
            <pc:sldMk cId="220027848" sldId="267"/>
            <ac:spMk id="6" creationId="{E35D9016-3A41-826F-78B3-C7514FE9FD73}"/>
          </ac:spMkLst>
        </pc:spChg>
        <pc:spChg chg="add del">
          <ac:chgData name="Baity, Kenneth" userId="S::kjbaity@ilstu.edu::ebe23560-05de-4b4a-af41-6d09b2eb8eaf" providerId="AD" clId="Web-{CBAE1F7A-44ED-2838-66B8-684A8EEC36D9}" dt="2022-04-28T17:42:18.174" v="5"/>
          <ac:spMkLst>
            <pc:docMk/>
            <pc:sldMk cId="220027848" sldId="267"/>
            <ac:spMk id="76" creationId="{6753252F-4873-4F63-801D-CC719279A7D5}"/>
          </ac:spMkLst>
        </pc:spChg>
        <pc:spChg chg="add del">
          <ac:chgData name="Baity, Kenneth" userId="S::kjbaity@ilstu.edu::ebe23560-05de-4b4a-af41-6d09b2eb8eaf" providerId="AD" clId="Web-{CBAE1F7A-44ED-2838-66B8-684A8EEC36D9}" dt="2022-04-28T17:42:18.174" v="5"/>
          <ac:spMkLst>
            <pc:docMk/>
            <pc:sldMk cId="220027848" sldId="267"/>
            <ac:spMk id="78" creationId="{047C8CCB-F95D-4249-92DD-651249D3535A}"/>
          </ac:spMkLst>
        </pc:spChg>
        <pc:spChg chg="add del">
          <ac:chgData name="Baity, Kenneth" userId="S::kjbaity@ilstu.edu::ebe23560-05de-4b4a-af41-6d09b2eb8eaf" providerId="AD" clId="Web-{CBAE1F7A-44ED-2838-66B8-684A8EEC36D9}" dt="2022-04-28T17:42:25.940" v="7"/>
          <ac:spMkLst>
            <pc:docMk/>
            <pc:sldMk cId="220027848" sldId="267"/>
            <ac:spMk id="80" creationId="{FF9B822F-893E-44C8-963C-64F50ACECBB2}"/>
          </ac:spMkLst>
        </pc:spChg>
        <pc:spChg chg="add del">
          <ac:chgData name="Baity, Kenneth" userId="S::kjbaity@ilstu.edu::ebe23560-05de-4b4a-af41-6d09b2eb8eaf" providerId="AD" clId="Web-{CBAE1F7A-44ED-2838-66B8-684A8EEC36D9}" dt="2022-04-28T17:42:25.940" v="7"/>
          <ac:spMkLst>
            <pc:docMk/>
            <pc:sldMk cId="220027848" sldId="267"/>
            <ac:spMk id="81" creationId="{EBF87945-A001-489F-9D9B-7D9435F0B9CA}"/>
          </ac:spMkLst>
        </pc:spChg>
        <pc:spChg chg="add del">
          <ac:chgData name="Baity, Kenneth" userId="S::kjbaity@ilstu.edu::ebe23560-05de-4b4a-af41-6d09b2eb8eaf" providerId="AD" clId="Web-{CBAE1F7A-44ED-2838-66B8-684A8EEC36D9}" dt="2022-04-28T17:42:25.940" v="7"/>
          <ac:spMkLst>
            <pc:docMk/>
            <pc:sldMk cId="220027848" sldId="267"/>
            <ac:spMk id="82" creationId="{E35D9016-3A41-826F-78B3-C7514FE9FD73}"/>
          </ac:spMkLst>
        </pc:spChg>
        <pc:spChg chg="add del">
          <ac:chgData name="Baity, Kenneth" userId="S::kjbaity@ilstu.edu::ebe23560-05de-4b4a-af41-6d09b2eb8eaf" providerId="AD" clId="Web-{CBAE1F7A-44ED-2838-66B8-684A8EEC36D9}" dt="2022-04-28T17:43:49.835" v="61"/>
          <ac:spMkLst>
            <pc:docMk/>
            <pc:sldMk cId="220027848" sldId="267"/>
            <ac:spMk id="84" creationId="{6753252F-4873-4F63-801D-CC719279A7D5}"/>
          </ac:spMkLst>
        </pc:spChg>
        <pc:spChg chg="add del">
          <ac:chgData name="Baity, Kenneth" userId="S::kjbaity@ilstu.edu::ebe23560-05de-4b4a-af41-6d09b2eb8eaf" providerId="AD" clId="Web-{CBAE1F7A-44ED-2838-66B8-684A8EEC36D9}" dt="2022-04-28T17:43:49.835" v="61"/>
          <ac:spMkLst>
            <pc:docMk/>
            <pc:sldMk cId="220027848" sldId="267"/>
            <ac:spMk id="85" creationId="{047C8CCB-F95D-4249-92DD-651249D3535A}"/>
          </ac:spMkLst>
        </pc:spChg>
        <pc:spChg chg="add del">
          <ac:chgData name="Baity, Kenneth" userId="S::kjbaity@ilstu.edu::ebe23560-05de-4b4a-af41-6d09b2eb8eaf" providerId="AD" clId="Web-{CBAE1F7A-44ED-2838-66B8-684A8EEC36D9}" dt="2022-04-28T17:48:55.726" v="65"/>
          <ac:spMkLst>
            <pc:docMk/>
            <pc:sldMk cId="220027848" sldId="267"/>
            <ac:spMk id="90" creationId="{D12DDE76-C203-4047-9998-63900085B5E8}"/>
          </ac:spMkLst>
        </pc:spChg>
        <pc:spChg chg="add">
          <ac:chgData name="Baity, Kenneth" userId="S::kjbaity@ilstu.edu::ebe23560-05de-4b4a-af41-6d09b2eb8eaf" providerId="AD" clId="Web-{CBAE1F7A-44ED-2838-66B8-684A8EEC36D9}" dt="2022-04-28T17:48:55.726" v="65"/>
          <ac:spMkLst>
            <pc:docMk/>
            <pc:sldMk cId="220027848" sldId="267"/>
            <ac:spMk id="95" creationId="{D12DDE76-C203-4047-9998-63900085B5E8}"/>
          </ac:spMkLst>
        </pc:spChg>
        <pc:picChg chg="add mod">
          <ac:chgData name="Baity, Kenneth" userId="S::kjbaity@ilstu.edu::ebe23560-05de-4b4a-af41-6d09b2eb8eaf" providerId="AD" clId="Web-{CBAE1F7A-44ED-2838-66B8-684A8EEC36D9}" dt="2022-04-28T17:43:49.835" v="61"/>
          <ac:picMkLst>
            <pc:docMk/>
            <pc:sldMk cId="220027848" sldId="267"/>
            <ac:picMk id="4" creationId="{BD986DF8-52E0-86B0-CA64-B62191A63791}"/>
          </ac:picMkLst>
        </pc:picChg>
        <pc:picChg chg="del">
          <ac:chgData name="Baity, Kenneth" userId="S::kjbaity@ilstu.edu::ebe23560-05de-4b4a-af41-6d09b2eb8eaf" providerId="AD" clId="Web-{CBAE1F7A-44ED-2838-66B8-684A8EEC36D9}" dt="2022-04-28T17:41:43.297" v="2"/>
          <ac:picMkLst>
            <pc:docMk/>
            <pc:sldMk cId="220027848" sldId="267"/>
            <ac:picMk id="2050" creationId="{A8081527-D53F-4468-BF63-2106BE1E1004}"/>
          </ac:picMkLst>
        </pc:picChg>
        <pc:cxnChg chg="add del">
          <ac:chgData name="Baity, Kenneth" userId="S::kjbaity@ilstu.edu::ebe23560-05de-4b4a-af41-6d09b2eb8eaf" providerId="AD" clId="Web-{CBAE1F7A-44ED-2838-66B8-684A8EEC36D9}" dt="2022-04-28T17:42:25.940" v="8"/>
          <ac:cxnSpMkLst>
            <pc:docMk/>
            <pc:sldMk cId="220027848" sldId="267"/>
            <ac:cxnSpMk id="71" creationId="{A7F400EE-A8A5-48AF-B4D6-291B52C6F0B0}"/>
          </ac:cxnSpMkLst>
        </pc:cxnChg>
      </pc:sldChg>
      <pc:sldChg chg="modSp add replId">
        <pc:chgData name="Baity, Kenneth" userId="S::kjbaity@ilstu.edu::ebe23560-05de-4b4a-af41-6d09b2eb8eaf" providerId="AD" clId="Web-{CBAE1F7A-44ED-2838-66B8-684A8EEC36D9}" dt="2022-04-28T18:08:07.224" v="233" actId="20577"/>
        <pc:sldMkLst>
          <pc:docMk/>
          <pc:sldMk cId="2515302195" sldId="268"/>
        </pc:sldMkLst>
        <pc:spChg chg="mod">
          <ac:chgData name="Baity, Kenneth" userId="S::kjbaity@ilstu.edu::ebe23560-05de-4b4a-af41-6d09b2eb8eaf" providerId="AD" clId="Web-{CBAE1F7A-44ED-2838-66B8-684A8EEC36D9}" dt="2022-04-28T18:08:01.552" v="231" actId="20577"/>
          <ac:spMkLst>
            <pc:docMk/>
            <pc:sldMk cId="2515302195" sldId="268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CBAE1F7A-44ED-2838-66B8-684A8EEC36D9}" dt="2022-04-28T18:08:07.224" v="233" actId="20577"/>
          <ac:spMkLst>
            <pc:docMk/>
            <pc:sldMk cId="2515302195" sldId="268"/>
            <ac:spMk id="3" creationId="{F12F1CEE-DEE6-49A7-BA2F-5C714C85D17F}"/>
          </ac:spMkLst>
        </pc:spChg>
      </pc:sldChg>
    </pc:docChg>
  </pc:docChgLst>
  <pc:docChgLst>
    <pc:chgData name="Baity, Kenneth" userId="S::kjbaity@ilstu.edu::ebe23560-05de-4b4a-af41-6d09b2eb8eaf" providerId="AD" clId="Web-{59DB45F9-CC88-4D52-1CEC-3385B12B8FC1}"/>
    <pc:docChg chg="addSld delSld modSld sldOrd addMainMaster">
      <pc:chgData name="Baity, Kenneth" userId="S::kjbaity@ilstu.edu::ebe23560-05de-4b4a-af41-6d09b2eb8eaf" providerId="AD" clId="Web-{59DB45F9-CC88-4D52-1CEC-3385B12B8FC1}" dt="2022-04-29T00:38:00.629" v="403"/>
      <pc:docMkLst>
        <pc:docMk/>
      </pc:docMkLst>
      <pc:sldChg chg="del">
        <pc:chgData name="Baity, Kenneth" userId="S::kjbaity@ilstu.edu::ebe23560-05de-4b4a-af41-6d09b2eb8eaf" providerId="AD" clId="Web-{59DB45F9-CC88-4D52-1CEC-3385B12B8FC1}" dt="2022-04-28T23:30:00.600" v="1"/>
        <pc:sldMkLst>
          <pc:docMk/>
          <pc:sldMk cId="3612718438" sldId="256"/>
        </pc:sldMkLst>
      </pc:sldChg>
      <pc:sldChg chg="del">
        <pc:chgData name="Baity, Kenneth" userId="S::kjbaity@ilstu.edu::ebe23560-05de-4b4a-af41-6d09b2eb8eaf" providerId="AD" clId="Web-{59DB45F9-CC88-4D52-1CEC-3385B12B8FC1}" dt="2022-04-29T00:38:00.629" v="403"/>
        <pc:sldMkLst>
          <pc:docMk/>
          <pc:sldMk cId="3890459290" sldId="257"/>
        </pc:sldMkLst>
      </pc:sldChg>
      <pc:sldChg chg="addSp delSp modSp">
        <pc:chgData name="Baity, Kenneth" userId="S::kjbaity@ilstu.edu::ebe23560-05de-4b4a-af41-6d09b2eb8eaf" providerId="AD" clId="Web-{59DB45F9-CC88-4D52-1CEC-3385B12B8FC1}" dt="2022-04-29T00:26:37.798" v="382" actId="20577"/>
        <pc:sldMkLst>
          <pc:docMk/>
          <pc:sldMk cId="1201594378" sldId="260"/>
        </pc:sldMkLst>
        <pc:spChg chg="mod">
          <ac:chgData name="Baity, Kenneth" userId="S::kjbaity@ilstu.edu::ebe23560-05de-4b4a-af41-6d09b2eb8eaf" providerId="AD" clId="Web-{59DB45F9-CC88-4D52-1CEC-3385B12B8FC1}" dt="2022-04-29T00:26:37.798" v="382" actId="20577"/>
          <ac:spMkLst>
            <pc:docMk/>
            <pc:sldMk cId="1201594378" sldId="260"/>
            <ac:spMk id="3" creationId="{956BB5C8-004A-484E-9716-1B4638D9D7CB}"/>
          </ac:spMkLst>
        </pc:spChg>
        <pc:spChg chg="add del mod">
          <ac:chgData name="Baity, Kenneth" userId="S::kjbaity@ilstu.edu::ebe23560-05de-4b4a-af41-6d09b2eb8eaf" providerId="AD" clId="Web-{59DB45F9-CC88-4D52-1CEC-3385B12B8FC1}" dt="2022-04-29T00:26:17.235" v="372"/>
          <ac:spMkLst>
            <pc:docMk/>
            <pc:sldMk cId="1201594378" sldId="260"/>
            <ac:spMk id="9" creationId="{BE33D9B1-96E6-973D-C170-0B368175B580}"/>
          </ac:spMkLst>
        </pc:spChg>
        <pc:graphicFrameChg chg="add del mod modGraphic">
          <ac:chgData name="Baity, Kenneth" userId="S::kjbaity@ilstu.edu::ebe23560-05de-4b4a-af41-6d09b2eb8eaf" providerId="AD" clId="Web-{59DB45F9-CC88-4D52-1CEC-3385B12B8FC1}" dt="2022-04-29T00:26:21.626" v="376"/>
          <ac:graphicFrameMkLst>
            <pc:docMk/>
            <pc:sldMk cId="1201594378" sldId="260"/>
            <ac:graphicFrameMk id="6" creationId="{E62FE798-0622-7F66-A827-0DE05F5FE6C3}"/>
          </ac:graphicFrameMkLst>
        </pc:graphicFrameChg>
        <pc:graphicFrameChg chg="add del mod">
          <ac:chgData name="Baity, Kenneth" userId="S::kjbaity@ilstu.edu::ebe23560-05de-4b4a-af41-6d09b2eb8eaf" providerId="AD" clId="Web-{59DB45F9-CC88-4D52-1CEC-3385B12B8FC1}" dt="2022-04-29T00:26:17.235" v="373"/>
          <ac:graphicFrameMkLst>
            <pc:docMk/>
            <pc:sldMk cId="1201594378" sldId="260"/>
            <ac:graphicFrameMk id="8" creationId="{F7E2B801-E906-346F-800C-5DB4C4E887FB}"/>
          </ac:graphicFrameMkLst>
        </pc:graphicFrameChg>
      </pc:sldChg>
      <pc:sldChg chg="ord">
        <pc:chgData name="Baity, Kenneth" userId="S::kjbaity@ilstu.edu::ebe23560-05de-4b4a-af41-6d09b2eb8eaf" providerId="AD" clId="Web-{59DB45F9-CC88-4D52-1CEC-3385B12B8FC1}" dt="2022-04-29T00:09:30.776" v="270"/>
        <pc:sldMkLst>
          <pc:docMk/>
          <pc:sldMk cId="747469329" sldId="262"/>
        </pc:sldMkLst>
      </pc:sldChg>
      <pc:sldChg chg="addSp delSp modSp">
        <pc:chgData name="Baity, Kenneth" userId="S::kjbaity@ilstu.edu::ebe23560-05de-4b4a-af41-6d09b2eb8eaf" providerId="AD" clId="Web-{59DB45F9-CC88-4D52-1CEC-3385B12B8FC1}" dt="2022-04-29T00:37:28.270" v="399" actId="20577"/>
        <pc:sldMkLst>
          <pc:docMk/>
          <pc:sldMk cId="1343438323" sldId="263"/>
        </pc:sldMkLst>
        <pc:spChg chg="mod">
          <ac:chgData name="Baity, Kenneth" userId="S::kjbaity@ilstu.edu::ebe23560-05de-4b4a-af41-6d09b2eb8eaf" providerId="AD" clId="Web-{59DB45F9-CC88-4D52-1CEC-3385B12B8FC1}" dt="2022-04-28T23:31:21.288" v="14"/>
          <ac:spMkLst>
            <pc:docMk/>
            <pc:sldMk cId="1343438323" sldId="263"/>
            <ac:spMk id="2" creationId="{811F92CF-F180-42E2-84B4-308672F7CC83}"/>
          </ac:spMkLst>
        </pc:spChg>
        <pc:spChg chg="mod">
          <ac:chgData name="Baity, Kenneth" userId="S::kjbaity@ilstu.edu::ebe23560-05de-4b4a-af41-6d09b2eb8eaf" providerId="AD" clId="Web-{59DB45F9-CC88-4D52-1CEC-3385B12B8FC1}" dt="2022-04-29T00:37:28.270" v="399" actId="20577"/>
          <ac:spMkLst>
            <pc:docMk/>
            <pc:sldMk cId="1343438323" sldId="263"/>
            <ac:spMk id="3" creationId="{5DDAADCE-998E-4E63-A03C-457CD092F5D7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2.788" v="9"/>
          <ac:spMkLst>
            <pc:docMk/>
            <pc:sldMk cId="1343438323" sldId="263"/>
            <ac:spMk id="5" creationId="{C7FA33FF-088D-4F16-95A2-2C64D353DEA8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2.788" v="9"/>
          <ac:spMkLst>
            <pc:docMk/>
            <pc:sldMk cId="1343438323" sldId="263"/>
            <ac:spMk id="6" creationId="{A376EFB1-01CF-419F-ABF1-2AF02BBFCBD1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2.788" v="9"/>
          <ac:spMkLst>
            <pc:docMk/>
            <pc:sldMk cId="1343438323" sldId="263"/>
            <ac:spMk id="7" creationId="{FF9DEA15-78BD-4750-AA18-B9F28A6D5AB8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9.475" v="11"/>
          <ac:spMkLst>
            <pc:docMk/>
            <pc:sldMk cId="1343438323" sldId="263"/>
            <ac:spMk id="9" creationId="{7264F718-7FAC-4056-9FA9-A603EC682FE7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9.475" v="11"/>
          <ac:spMkLst>
            <pc:docMk/>
            <pc:sldMk cId="1343438323" sldId="263"/>
            <ac:spMk id="11" creationId="{F74639F7-E3C7-4165-A83E-6386A86BA1DA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9.475" v="11"/>
          <ac:spMkLst>
            <pc:docMk/>
            <pc:sldMk cId="1343438323" sldId="263"/>
            <ac:spMk id="13" creationId="{8B3AF0F1-707A-463E-B5EE-33C63A40CFC9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21.272" v="13"/>
          <ac:spMkLst>
            <pc:docMk/>
            <pc:sldMk cId="1343438323" sldId="263"/>
            <ac:spMk id="15" creationId="{C3896A03-3945-419A-B66B-4EE266EDD152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21.272" v="13"/>
          <ac:spMkLst>
            <pc:docMk/>
            <pc:sldMk cId="1343438323" sldId="263"/>
            <ac:spMk id="16" creationId="{B34F5AD2-EDBD-4BBD-A55C-EAFFD0C7097A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21.272" v="13"/>
          <ac:spMkLst>
            <pc:docMk/>
            <pc:sldMk cId="1343438323" sldId="263"/>
            <ac:spMk id="17" creationId="{B8EAE243-3A9F-4A46-B0D9-04C723A8A1BD}"/>
          </ac:spMkLst>
        </pc:spChg>
        <pc:spChg chg="add">
          <ac:chgData name="Baity, Kenneth" userId="S::kjbaity@ilstu.edu::ebe23560-05de-4b4a-af41-6d09b2eb8eaf" providerId="AD" clId="Web-{59DB45F9-CC88-4D52-1CEC-3385B12B8FC1}" dt="2022-04-28T23:31:21.288" v="14"/>
          <ac:spMkLst>
            <pc:docMk/>
            <pc:sldMk cId="1343438323" sldId="263"/>
            <ac:spMk id="19" creationId="{7264F718-7FAC-4056-9FA9-A603EC682FE7}"/>
          </ac:spMkLst>
        </pc:spChg>
        <pc:spChg chg="add">
          <ac:chgData name="Baity, Kenneth" userId="S::kjbaity@ilstu.edu::ebe23560-05de-4b4a-af41-6d09b2eb8eaf" providerId="AD" clId="Web-{59DB45F9-CC88-4D52-1CEC-3385B12B8FC1}" dt="2022-04-28T23:31:21.288" v="14"/>
          <ac:spMkLst>
            <pc:docMk/>
            <pc:sldMk cId="1343438323" sldId="263"/>
            <ac:spMk id="20" creationId="{F74639F7-E3C7-4165-A83E-6386A86BA1DA}"/>
          </ac:spMkLst>
        </pc:spChg>
        <pc:spChg chg="add">
          <ac:chgData name="Baity, Kenneth" userId="S::kjbaity@ilstu.edu::ebe23560-05de-4b4a-af41-6d09b2eb8eaf" providerId="AD" clId="Web-{59DB45F9-CC88-4D52-1CEC-3385B12B8FC1}" dt="2022-04-28T23:31:21.288" v="14"/>
          <ac:spMkLst>
            <pc:docMk/>
            <pc:sldMk cId="1343438323" sldId="263"/>
            <ac:spMk id="21" creationId="{8B3AF0F1-707A-463E-B5EE-33C63A40CFC9}"/>
          </ac:spMkLst>
        </pc:spChg>
      </pc:sldChg>
      <pc:sldChg chg="del ord">
        <pc:chgData name="Baity, Kenneth" userId="S::kjbaity@ilstu.edu::ebe23560-05de-4b4a-af41-6d09b2eb8eaf" providerId="AD" clId="Web-{59DB45F9-CC88-4D52-1CEC-3385B12B8FC1}" dt="2022-04-29T00:37:46.082" v="400"/>
        <pc:sldMkLst>
          <pc:docMk/>
          <pc:sldMk cId="455666422" sldId="264"/>
        </pc:sldMkLst>
      </pc:sldChg>
      <pc:sldChg chg="addSp delSp modSp mod ord setBg">
        <pc:chgData name="Baity, Kenneth" userId="S::kjbaity@ilstu.edu::ebe23560-05de-4b4a-af41-6d09b2eb8eaf" providerId="AD" clId="Web-{59DB45F9-CC88-4D52-1CEC-3385B12B8FC1}" dt="2022-04-29T00:26:08.454" v="365" actId="20577"/>
        <pc:sldMkLst>
          <pc:docMk/>
          <pc:sldMk cId="3502987935" sldId="265"/>
        </pc:sldMkLst>
        <pc:spChg chg="mod">
          <ac:chgData name="Baity, Kenneth" userId="S::kjbaity@ilstu.edu::ebe23560-05de-4b4a-af41-6d09b2eb8eaf" providerId="AD" clId="Web-{59DB45F9-CC88-4D52-1CEC-3385B12B8FC1}" dt="2022-04-28T23:39:32.901" v="147"/>
          <ac:spMkLst>
            <pc:docMk/>
            <pc:sldMk cId="3502987935" sldId="265"/>
            <ac:spMk id="2" creationId="{B8D00998-0D7B-4ACD-A80D-95676070FEE2}"/>
          </ac:spMkLst>
        </pc:spChg>
        <pc:spChg chg="add del mod">
          <ac:chgData name="Baity, Kenneth" userId="S::kjbaity@ilstu.edu::ebe23560-05de-4b4a-af41-6d09b2eb8eaf" providerId="AD" clId="Web-{59DB45F9-CC88-4D52-1CEC-3385B12B8FC1}" dt="2022-04-28T23:39:32.901" v="147"/>
          <ac:spMkLst>
            <pc:docMk/>
            <pc:sldMk cId="3502987935" sldId="265"/>
            <ac:spMk id="3" creationId="{F12F1CEE-DEE6-49A7-BA2F-5C714C85D17F}"/>
          </ac:spMkLst>
        </pc:spChg>
        <pc:spChg chg="add">
          <ac:chgData name="Baity, Kenneth" userId="S::kjbaity@ilstu.edu::ebe23560-05de-4b4a-af41-6d09b2eb8eaf" providerId="AD" clId="Web-{59DB45F9-CC88-4D52-1CEC-3385B12B8FC1}" dt="2022-04-28T23:39:32.901" v="147"/>
          <ac:spMkLst>
            <pc:docMk/>
            <pc:sldMk cId="3502987935" sldId="265"/>
            <ac:spMk id="8" creationId="{7264F718-7FAC-4056-9FA9-A603EC682FE7}"/>
          </ac:spMkLst>
        </pc:spChg>
        <pc:spChg chg="add del">
          <ac:chgData name="Baity, Kenneth" userId="S::kjbaity@ilstu.edu::ebe23560-05de-4b4a-af41-6d09b2eb8eaf" providerId="AD" clId="Web-{59DB45F9-CC88-4D52-1CEC-3385B12B8FC1}" dt="2022-04-28T23:39:13.526" v="144"/>
          <ac:spMkLst>
            <pc:docMk/>
            <pc:sldMk cId="3502987935" sldId="265"/>
            <ac:spMk id="9" creationId="{D009D6D5-DAC2-4A8B-A17A-E206B9012D09}"/>
          </ac:spMkLst>
        </pc:spChg>
        <pc:spChg chg="add del">
          <ac:chgData name="Baity, Kenneth" userId="S::kjbaity@ilstu.edu::ebe23560-05de-4b4a-af41-6d09b2eb8eaf" providerId="AD" clId="Web-{59DB45F9-CC88-4D52-1CEC-3385B12B8FC1}" dt="2022-04-28T23:39:32.901" v="146"/>
          <ac:spMkLst>
            <pc:docMk/>
            <pc:sldMk cId="3502987935" sldId="265"/>
            <ac:spMk id="10" creationId="{2B566528-1B12-4246-9431-5C2D7D081168}"/>
          </ac:spMkLst>
        </pc:spChg>
        <pc:spChg chg="add del">
          <ac:chgData name="Baity, Kenneth" userId="S::kjbaity@ilstu.edu::ebe23560-05de-4b4a-af41-6d09b2eb8eaf" providerId="AD" clId="Web-{59DB45F9-CC88-4D52-1CEC-3385B12B8FC1}" dt="2022-04-28T23:39:32.901" v="146"/>
          <ac:spMkLst>
            <pc:docMk/>
            <pc:sldMk cId="3502987935" sldId="265"/>
            <ac:spMk id="16" creationId="{D3F51FEB-38FB-4F6C-9F7B-2F2AFAB65463}"/>
          </ac:spMkLst>
        </pc:spChg>
        <pc:spChg chg="add del">
          <ac:chgData name="Baity, Kenneth" userId="S::kjbaity@ilstu.edu::ebe23560-05de-4b4a-af41-6d09b2eb8eaf" providerId="AD" clId="Web-{59DB45F9-CC88-4D52-1CEC-3385B12B8FC1}" dt="2022-04-28T23:39:32.901" v="146"/>
          <ac:spMkLst>
            <pc:docMk/>
            <pc:sldMk cId="3502987935" sldId="265"/>
            <ac:spMk id="18" creationId="{1E547BA6-BAE0-43BB-A7CA-60F69CE252F0}"/>
          </ac:spMkLst>
        </pc:spChg>
        <pc:spChg chg="add">
          <ac:chgData name="Baity, Kenneth" userId="S::kjbaity@ilstu.edu::ebe23560-05de-4b4a-af41-6d09b2eb8eaf" providerId="AD" clId="Web-{59DB45F9-CC88-4D52-1CEC-3385B12B8FC1}" dt="2022-04-28T23:39:32.901" v="147"/>
          <ac:spMkLst>
            <pc:docMk/>
            <pc:sldMk cId="3502987935" sldId="265"/>
            <ac:spMk id="20" creationId="{F74639F7-E3C7-4165-A83E-6386A86BA1DA}"/>
          </ac:spMkLst>
        </pc:spChg>
        <pc:spChg chg="add">
          <ac:chgData name="Baity, Kenneth" userId="S::kjbaity@ilstu.edu::ebe23560-05de-4b4a-af41-6d09b2eb8eaf" providerId="AD" clId="Web-{59DB45F9-CC88-4D52-1CEC-3385B12B8FC1}" dt="2022-04-28T23:39:32.901" v="147"/>
          <ac:spMkLst>
            <pc:docMk/>
            <pc:sldMk cId="3502987935" sldId="265"/>
            <ac:spMk id="21" creationId="{8B3AF0F1-707A-463E-B5EE-33C63A40CFC9}"/>
          </ac:spMkLst>
        </pc:spChg>
        <pc:spChg chg="add mod">
          <ac:chgData name="Baity, Kenneth" userId="S::kjbaity@ilstu.edu::ebe23560-05de-4b4a-af41-6d09b2eb8eaf" providerId="AD" clId="Web-{59DB45F9-CC88-4D52-1CEC-3385B12B8FC1}" dt="2022-04-29T00:26:08.454" v="365" actId="20577"/>
          <ac:spMkLst>
            <pc:docMk/>
            <pc:sldMk cId="3502987935" sldId="265"/>
            <ac:spMk id="22" creationId="{F12F1CEE-DEE6-49A7-BA2F-5C714C85D17F}"/>
          </ac:spMkLst>
        </pc:spChg>
        <pc:grpChg chg="add del">
          <ac:chgData name="Baity, Kenneth" userId="S::kjbaity@ilstu.edu::ebe23560-05de-4b4a-af41-6d09b2eb8eaf" providerId="AD" clId="Web-{59DB45F9-CC88-4D52-1CEC-3385B12B8FC1}" dt="2022-04-28T23:39:32.901" v="146"/>
          <ac:grpSpMkLst>
            <pc:docMk/>
            <pc:sldMk cId="3502987935" sldId="265"/>
            <ac:grpSpMk id="12" creationId="{07EAA094-9CF6-4695-958A-33D9BCAA9474}"/>
          </ac:grpSpMkLst>
        </pc:grpChg>
        <pc:graphicFrameChg chg="add del">
          <ac:chgData name="Baity, Kenneth" userId="S::kjbaity@ilstu.edu::ebe23560-05de-4b4a-af41-6d09b2eb8eaf" providerId="AD" clId="Web-{59DB45F9-CC88-4D52-1CEC-3385B12B8FC1}" dt="2022-04-28T23:39:32.901" v="146"/>
          <ac:graphicFrameMkLst>
            <pc:docMk/>
            <pc:sldMk cId="3502987935" sldId="265"/>
            <ac:graphicFrameMk id="11" creationId="{CFEBE3A5-229D-7786-C30F-0F0F88A5E88E}"/>
          </ac:graphicFrameMkLst>
        </pc:graphicFrameChg>
        <pc:picChg chg="add del">
          <ac:chgData name="Baity, Kenneth" userId="S::kjbaity@ilstu.edu::ebe23560-05de-4b4a-af41-6d09b2eb8eaf" providerId="AD" clId="Web-{59DB45F9-CC88-4D52-1CEC-3385B12B8FC1}" dt="2022-04-28T23:39:13.526" v="144"/>
          <ac:picMkLst>
            <pc:docMk/>
            <pc:sldMk cId="3502987935" sldId="265"/>
            <ac:picMk id="5" creationId="{24F2343D-B638-5D96-666D-616233EA811B}"/>
          </ac:picMkLst>
        </pc:picChg>
        <pc:picChg chg="add del">
          <ac:chgData name="Baity, Kenneth" userId="S::kjbaity@ilstu.edu::ebe23560-05de-4b4a-af41-6d09b2eb8eaf" providerId="AD" clId="Web-{59DB45F9-CC88-4D52-1CEC-3385B12B8FC1}" dt="2022-04-28T23:39:32.901" v="146"/>
          <ac:picMkLst>
            <pc:docMk/>
            <pc:sldMk cId="3502987935" sldId="265"/>
            <ac:picMk id="6" creationId="{737DA0E4-51B0-B430-EA57-5133EC063D08}"/>
          </ac:picMkLst>
        </pc:picChg>
      </pc:sldChg>
      <pc:sldChg chg="addSp modSp mod ord setBg setClrOvrMap">
        <pc:chgData name="Baity, Kenneth" userId="S::kjbaity@ilstu.edu::ebe23560-05de-4b4a-af41-6d09b2eb8eaf" providerId="AD" clId="Web-{59DB45F9-CC88-4D52-1CEC-3385B12B8FC1}" dt="2022-04-29T00:30:21.033" v="396" actId="20577"/>
        <pc:sldMkLst>
          <pc:docMk/>
          <pc:sldMk cId="3848151640" sldId="266"/>
        </pc:sldMkLst>
        <pc:spChg chg="mod">
          <ac:chgData name="Baity, Kenneth" userId="S::kjbaity@ilstu.edu::ebe23560-05de-4b4a-af41-6d09b2eb8eaf" providerId="AD" clId="Web-{59DB45F9-CC88-4D52-1CEC-3385B12B8FC1}" dt="2022-04-28T23:39:52.245" v="148"/>
          <ac:spMkLst>
            <pc:docMk/>
            <pc:sldMk cId="3848151640" sldId="266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59DB45F9-CC88-4D52-1CEC-3385B12B8FC1}" dt="2022-04-29T00:30:21.033" v="396" actId="20577"/>
          <ac:spMkLst>
            <pc:docMk/>
            <pc:sldMk cId="3848151640" sldId="266"/>
            <ac:spMk id="3" creationId="{F12F1CEE-DEE6-49A7-BA2F-5C714C85D17F}"/>
          </ac:spMkLst>
        </pc:spChg>
        <pc:spChg chg="add">
          <ac:chgData name="Baity, Kenneth" userId="S::kjbaity@ilstu.edu::ebe23560-05de-4b4a-af41-6d09b2eb8eaf" providerId="AD" clId="Web-{59DB45F9-CC88-4D52-1CEC-3385B12B8FC1}" dt="2022-04-28T23:39:52.245" v="148"/>
          <ac:spMkLst>
            <pc:docMk/>
            <pc:sldMk cId="3848151640" sldId="266"/>
            <ac:spMk id="9" creationId="{8F23F8A3-8FD7-4779-8323-FDC26BE99889}"/>
          </ac:spMkLst>
        </pc:spChg>
        <pc:spChg chg="add">
          <ac:chgData name="Baity, Kenneth" userId="S::kjbaity@ilstu.edu::ebe23560-05de-4b4a-af41-6d09b2eb8eaf" providerId="AD" clId="Web-{59DB45F9-CC88-4D52-1CEC-3385B12B8FC1}" dt="2022-04-28T23:39:52.245" v="148"/>
          <ac:spMkLst>
            <pc:docMk/>
            <pc:sldMk cId="3848151640" sldId="266"/>
            <ac:spMk id="11" creationId="{F605C4CC-A25C-416F-8333-7CB7DC97D870}"/>
          </ac:spMkLst>
        </pc:spChg>
        <pc:picChg chg="add">
          <ac:chgData name="Baity, Kenneth" userId="S::kjbaity@ilstu.edu::ebe23560-05de-4b4a-af41-6d09b2eb8eaf" providerId="AD" clId="Web-{59DB45F9-CC88-4D52-1CEC-3385B12B8FC1}" dt="2022-04-28T23:39:52.245" v="148"/>
          <ac:picMkLst>
            <pc:docMk/>
            <pc:sldMk cId="3848151640" sldId="266"/>
            <ac:picMk id="5" creationId="{9FA67F1B-8E95-2F43-01ED-88E3B4F3BF80}"/>
          </ac:picMkLst>
        </pc:picChg>
      </pc:sldChg>
      <pc:sldChg chg="addSp delSp modSp ord">
        <pc:chgData name="Baity, Kenneth" userId="S::kjbaity@ilstu.edu::ebe23560-05de-4b4a-af41-6d09b2eb8eaf" providerId="AD" clId="Web-{59DB45F9-CC88-4D52-1CEC-3385B12B8FC1}" dt="2022-04-29T00:07:07.026" v="240"/>
        <pc:sldMkLst>
          <pc:docMk/>
          <pc:sldMk cId="4132904321" sldId="269"/>
        </pc:sldMkLst>
        <pc:spChg chg="mod">
          <ac:chgData name="Baity, Kenneth" userId="S::kjbaity@ilstu.edu::ebe23560-05de-4b4a-af41-6d09b2eb8eaf" providerId="AD" clId="Web-{59DB45F9-CC88-4D52-1CEC-3385B12B8FC1}" dt="2022-04-28T23:31:11.585" v="8"/>
          <ac:spMkLst>
            <pc:docMk/>
            <pc:sldMk cId="4132904321" sldId="269"/>
            <ac:spMk id="2" creationId="{13164BDE-6C6A-4436-B8B1-9AA86A742F76}"/>
          </ac:spMkLst>
        </pc:spChg>
        <pc:spChg chg="mod ord">
          <ac:chgData name="Baity, Kenneth" userId="S::kjbaity@ilstu.edu::ebe23560-05de-4b4a-af41-6d09b2eb8eaf" providerId="AD" clId="Web-{59DB45F9-CC88-4D52-1CEC-3385B12B8FC1}" dt="2022-04-28T23:31:11.585" v="8"/>
          <ac:spMkLst>
            <pc:docMk/>
            <pc:sldMk cId="4132904321" sldId="269"/>
            <ac:spMk id="3" creationId="{EB350AE6-5FE1-4E3C-BEB5-E26D7B5EE422}"/>
          </ac:spMkLst>
        </pc:spChg>
        <pc:spChg chg="mod ord">
          <ac:chgData name="Baity, Kenneth" userId="S::kjbaity@ilstu.edu::ebe23560-05de-4b4a-af41-6d09b2eb8eaf" providerId="AD" clId="Web-{59DB45F9-CC88-4D52-1CEC-3385B12B8FC1}" dt="2022-04-28T23:31:11.585" v="8"/>
          <ac:spMkLst>
            <pc:docMk/>
            <pc:sldMk cId="4132904321" sldId="269"/>
            <ac:spMk id="19" creationId="{FE963290-49B5-42C4-AF3D-2D018DCF4BD7}"/>
          </ac:spMkLst>
        </pc:spChg>
        <pc:spChg chg="add del">
          <ac:chgData name="Baity, Kenneth" userId="S::kjbaity@ilstu.edu::ebe23560-05de-4b4a-af41-6d09b2eb8eaf" providerId="AD" clId="Web-{59DB45F9-CC88-4D52-1CEC-3385B12B8FC1}" dt="2022-04-28T23:30:55.756" v="4"/>
          <ac:spMkLst>
            <pc:docMk/>
            <pc:sldMk cId="4132904321" sldId="269"/>
            <ac:spMk id="24" creationId="{D47F22ED-3A55-4EDE-A5A8-163D82B09265}"/>
          </ac:spMkLst>
        </pc:spChg>
        <pc:spChg chg="add del">
          <ac:chgData name="Baity, Kenneth" userId="S::kjbaity@ilstu.edu::ebe23560-05de-4b4a-af41-6d09b2eb8eaf" providerId="AD" clId="Web-{59DB45F9-CC88-4D52-1CEC-3385B12B8FC1}" dt="2022-04-28T23:30:55.756" v="4"/>
          <ac:spMkLst>
            <pc:docMk/>
            <pc:sldMk cId="4132904321" sldId="269"/>
            <ac:spMk id="26" creationId="{5184EE59-3061-456B-9FB5-98A8E0E74B02}"/>
          </ac:spMkLst>
        </pc:spChg>
        <pc:spChg chg="add del">
          <ac:chgData name="Baity, Kenneth" userId="S::kjbaity@ilstu.edu::ebe23560-05de-4b4a-af41-6d09b2eb8eaf" providerId="AD" clId="Web-{59DB45F9-CC88-4D52-1CEC-3385B12B8FC1}" dt="2022-04-28T23:30:55.756" v="4"/>
          <ac:spMkLst>
            <pc:docMk/>
            <pc:sldMk cId="4132904321" sldId="269"/>
            <ac:spMk id="28" creationId="{F7E07B5E-9FB5-4C91-8BE4-6167EB58D0A7}"/>
          </ac:spMkLst>
        </pc:spChg>
        <pc:spChg chg="add del">
          <ac:chgData name="Baity, Kenneth" userId="S::kjbaity@ilstu.edu::ebe23560-05de-4b4a-af41-6d09b2eb8eaf" providerId="AD" clId="Web-{59DB45F9-CC88-4D52-1CEC-3385B12B8FC1}" dt="2022-04-28T23:30:55.756" v="4"/>
          <ac:spMkLst>
            <pc:docMk/>
            <pc:sldMk cId="4132904321" sldId="269"/>
            <ac:spMk id="30" creationId="{37524947-EB09-4DD9-973B-9F75BBCD7269}"/>
          </ac:spMkLst>
        </pc:spChg>
        <pc:spChg chg="add del">
          <ac:chgData name="Baity, Kenneth" userId="S::kjbaity@ilstu.edu::ebe23560-05de-4b4a-af41-6d09b2eb8eaf" providerId="AD" clId="Web-{59DB45F9-CC88-4D52-1CEC-3385B12B8FC1}" dt="2022-04-28T23:30:55.756" v="4"/>
          <ac:spMkLst>
            <pc:docMk/>
            <pc:sldMk cId="4132904321" sldId="269"/>
            <ac:spMk id="32" creationId="{D30C8E25-2DD1-45C6-9F04-0F0CBF666021}"/>
          </ac:spMkLst>
        </pc:spChg>
        <pc:spChg chg="add del">
          <ac:chgData name="Baity, Kenneth" userId="S::kjbaity@ilstu.edu::ebe23560-05de-4b4a-af41-6d09b2eb8eaf" providerId="AD" clId="Web-{59DB45F9-CC88-4D52-1CEC-3385B12B8FC1}" dt="2022-04-28T23:30:55.756" v="4"/>
          <ac:spMkLst>
            <pc:docMk/>
            <pc:sldMk cId="4132904321" sldId="269"/>
            <ac:spMk id="34" creationId="{BC57EA3C-C239-4132-A618-5CBE9F896B2F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05.897" v="6"/>
          <ac:spMkLst>
            <pc:docMk/>
            <pc:sldMk cId="4132904321" sldId="269"/>
            <ac:spMk id="36" creationId="{C3896A03-3945-419A-B66B-4EE266EDD152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05.897" v="6"/>
          <ac:spMkLst>
            <pc:docMk/>
            <pc:sldMk cId="4132904321" sldId="269"/>
            <ac:spMk id="37" creationId="{B34F5AD2-EDBD-4BBD-A55C-EAFFD0C7097A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05.897" v="6"/>
          <ac:spMkLst>
            <pc:docMk/>
            <pc:sldMk cId="4132904321" sldId="269"/>
            <ac:spMk id="38" creationId="{450D3AD2-FA80-415F-A9CE-54D884561CD7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1.585" v="8"/>
          <ac:spMkLst>
            <pc:docMk/>
            <pc:sldMk cId="4132904321" sldId="269"/>
            <ac:spMk id="40" creationId="{F1E7273E-E5A3-4B1D-BE3E-56F045D92700}"/>
          </ac:spMkLst>
        </pc:spChg>
        <pc:spChg chg="add del">
          <ac:chgData name="Baity, Kenneth" userId="S::kjbaity@ilstu.edu::ebe23560-05de-4b4a-af41-6d09b2eb8eaf" providerId="AD" clId="Web-{59DB45F9-CC88-4D52-1CEC-3385B12B8FC1}" dt="2022-04-28T23:31:11.585" v="8"/>
          <ac:spMkLst>
            <pc:docMk/>
            <pc:sldMk cId="4132904321" sldId="269"/>
            <ac:spMk id="41" creationId="{9CF7FE1C-8BC5-4B0C-A2BC-93AB72C90FDD}"/>
          </ac:spMkLst>
        </pc:spChg>
        <pc:picChg chg="mod ord">
          <ac:chgData name="Baity, Kenneth" userId="S::kjbaity@ilstu.edu::ebe23560-05de-4b4a-af41-6d09b2eb8eaf" providerId="AD" clId="Web-{59DB45F9-CC88-4D52-1CEC-3385B12B8FC1}" dt="2022-04-28T23:31:11.585" v="8"/>
          <ac:picMkLst>
            <pc:docMk/>
            <pc:sldMk cId="4132904321" sldId="269"/>
            <ac:picMk id="6" creationId="{2DC4D7B2-5759-4AFC-9E61-C36F940D67CB}"/>
          </ac:picMkLst>
        </pc:picChg>
        <pc:picChg chg="mod">
          <ac:chgData name="Baity, Kenneth" userId="S::kjbaity@ilstu.edu::ebe23560-05de-4b4a-af41-6d09b2eb8eaf" providerId="AD" clId="Web-{59DB45F9-CC88-4D52-1CEC-3385B12B8FC1}" dt="2022-04-28T23:31:11.585" v="8"/>
          <ac:picMkLst>
            <pc:docMk/>
            <pc:sldMk cId="4132904321" sldId="269"/>
            <ac:picMk id="8" creationId="{688FCD1B-C12C-4F19-9E30-2E0C87025408}"/>
          </ac:picMkLst>
        </pc:picChg>
        <pc:picChg chg="mod ord">
          <ac:chgData name="Baity, Kenneth" userId="S::kjbaity@ilstu.edu::ebe23560-05de-4b4a-af41-6d09b2eb8eaf" providerId="AD" clId="Web-{59DB45F9-CC88-4D52-1CEC-3385B12B8FC1}" dt="2022-04-28T23:31:11.585" v="8"/>
          <ac:picMkLst>
            <pc:docMk/>
            <pc:sldMk cId="4132904321" sldId="269"/>
            <ac:picMk id="15" creationId="{196E7E64-2BB6-45F8-8B60-2073516832B4}"/>
          </ac:picMkLst>
        </pc:picChg>
      </pc:sldChg>
      <pc:sldChg chg="ord">
        <pc:chgData name="Baity, Kenneth" userId="S::kjbaity@ilstu.edu::ebe23560-05de-4b4a-af41-6d09b2eb8eaf" providerId="AD" clId="Web-{59DB45F9-CC88-4D52-1CEC-3385B12B8FC1}" dt="2022-04-29T00:37:51.270" v="402"/>
        <pc:sldMkLst>
          <pc:docMk/>
          <pc:sldMk cId="774661956" sldId="270"/>
        </pc:sldMkLst>
      </pc:sldChg>
      <pc:sldChg chg="ord">
        <pc:chgData name="Baity, Kenneth" userId="S::kjbaity@ilstu.edu::ebe23560-05de-4b4a-af41-6d09b2eb8eaf" providerId="AD" clId="Web-{59DB45F9-CC88-4D52-1CEC-3385B12B8FC1}" dt="2022-04-29T00:37:49.411" v="401"/>
        <pc:sldMkLst>
          <pc:docMk/>
          <pc:sldMk cId="2150236613" sldId="272"/>
        </pc:sldMkLst>
      </pc:sldChg>
      <pc:sldChg chg="addSp modSp mod ord setBg">
        <pc:chgData name="Baity, Kenneth" userId="S::kjbaity@ilstu.edu::ebe23560-05de-4b4a-af41-6d09b2eb8eaf" providerId="AD" clId="Web-{59DB45F9-CC88-4D52-1CEC-3385B12B8FC1}" dt="2022-04-29T00:09:13.186" v="269"/>
        <pc:sldMkLst>
          <pc:docMk/>
          <pc:sldMk cId="468188574" sldId="275"/>
        </pc:sldMkLst>
        <pc:spChg chg="mod">
          <ac:chgData name="Baity, Kenneth" userId="S::kjbaity@ilstu.edu::ebe23560-05de-4b4a-af41-6d09b2eb8eaf" providerId="AD" clId="Web-{59DB45F9-CC88-4D52-1CEC-3385B12B8FC1}" dt="2022-04-29T00:09:13.186" v="269"/>
          <ac:spMkLst>
            <pc:docMk/>
            <pc:sldMk cId="468188574" sldId="275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59DB45F9-CC88-4D52-1CEC-3385B12B8FC1}" dt="2022-04-29T00:09:13.186" v="269"/>
          <ac:spMkLst>
            <pc:docMk/>
            <pc:sldMk cId="468188574" sldId="275"/>
            <ac:spMk id="3" creationId="{F12F1CEE-DEE6-49A7-BA2F-5C714C85D17F}"/>
          </ac:spMkLst>
        </pc:spChg>
        <pc:spChg chg="add">
          <ac:chgData name="Baity, Kenneth" userId="S::kjbaity@ilstu.edu::ebe23560-05de-4b4a-af41-6d09b2eb8eaf" providerId="AD" clId="Web-{59DB45F9-CC88-4D52-1CEC-3385B12B8FC1}" dt="2022-04-29T00:09:13.186" v="269"/>
          <ac:spMkLst>
            <pc:docMk/>
            <pc:sldMk cId="468188574" sldId="275"/>
            <ac:spMk id="8" creationId="{C7FA33FF-088D-4F16-95A2-2C64D353DEA8}"/>
          </ac:spMkLst>
        </pc:spChg>
        <pc:spChg chg="add">
          <ac:chgData name="Baity, Kenneth" userId="S::kjbaity@ilstu.edu::ebe23560-05de-4b4a-af41-6d09b2eb8eaf" providerId="AD" clId="Web-{59DB45F9-CC88-4D52-1CEC-3385B12B8FC1}" dt="2022-04-29T00:09:13.186" v="269"/>
          <ac:spMkLst>
            <pc:docMk/>
            <pc:sldMk cId="468188574" sldId="275"/>
            <ac:spMk id="10" creationId="{A376EFB1-01CF-419F-ABF1-2AF02BBFCBD1}"/>
          </ac:spMkLst>
        </pc:spChg>
        <pc:spChg chg="add">
          <ac:chgData name="Baity, Kenneth" userId="S::kjbaity@ilstu.edu::ebe23560-05de-4b4a-af41-6d09b2eb8eaf" providerId="AD" clId="Web-{59DB45F9-CC88-4D52-1CEC-3385B12B8FC1}" dt="2022-04-29T00:09:13.186" v="269"/>
          <ac:spMkLst>
            <pc:docMk/>
            <pc:sldMk cId="468188574" sldId="275"/>
            <ac:spMk id="12" creationId="{FF9DEA15-78BD-4750-AA18-B9F28A6D5AB8}"/>
          </ac:spMkLst>
        </pc:spChg>
      </pc:sldChg>
      <pc:sldChg chg="addSp delSp modSp mod ord setBg setClrOvrMap">
        <pc:chgData name="Baity, Kenneth" userId="S::kjbaity@ilstu.edu::ebe23560-05de-4b4a-af41-6d09b2eb8eaf" providerId="AD" clId="Web-{59DB45F9-CC88-4D52-1CEC-3385B12B8FC1}" dt="2022-04-29T00:08:24.479" v="268" actId="20577"/>
        <pc:sldMkLst>
          <pc:docMk/>
          <pc:sldMk cId="521331031" sldId="276"/>
        </pc:sldMkLst>
        <pc:spChg chg="mod">
          <ac:chgData name="Baity, Kenneth" userId="S::kjbaity@ilstu.edu::ebe23560-05de-4b4a-af41-6d09b2eb8eaf" providerId="AD" clId="Web-{59DB45F9-CC88-4D52-1CEC-3385B12B8FC1}" dt="2022-04-28T23:45:05.185" v="151"/>
          <ac:spMkLst>
            <pc:docMk/>
            <pc:sldMk cId="521331031" sldId="276"/>
            <ac:spMk id="2" creationId="{B8D00998-0D7B-4ACD-A80D-95676070FEE2}"/>
          </ac:spMkLst>
        </pc:spChg>
        <pc:spChg chg="del mod">
          <ac:chgData name="Baity, Kenneth" userId="S::kjbaity@ilstu.edu::ebe23560-05de-4b4a-af41-6d09b2eb8eaf" providerId="AD" clId="Web-{59DB45F9-CC88-4D52-1CEC-3385B12B8FC1}" dt="2022-04-28T23:45:05.185" v="151"/>
          <ac:spMkLst>
            <pc:docMk/>
            <pc:sldMk cId="521331031" sldId="276"/>
            <ac:spMk id="3" creationId="{F12F1CEE-DEE6-49A7-BA2F-5C714C85D17F}"/>
          </ac:spMkLst>
        </pc:spChg>
        <pc:spChg chg="add del">
          <ac:chgData name="Baity, Kenneth" userId="S::kjbaity@ilstu.edu::ebe23560-05de-4b4a-af41-6d09b2eb8eaf" providerId="AD" clId="Web-{59DB45F9-CC88-4D52-1CEC-3385B12B8FC1}" dt="2022-04-28T23:45:05.076" v="150"/>
          <ac:spMkLst>
            <pc:docMk/>
            <pc:sldMk cId="521331031" sldId="276"/>
            <ac:spMk id="8" creationId="{7264F718-7FAC-4056-9FA9-A603EC682FE7}"/>
          </ac:spMkLst>
        </pc:spChg>
        <pc:spChg chg="add del">
          <ac:chgData name="Baity, Kenneth" userId="S::kjbaity@ilstu.edu::ebe23560-05de-4b4a-af41-6d09b2eb8eaf" providerId="AD" clId="Web-{59DB45F9-CC88-4D52-1CEC-3385B12B8FC1}" dt="2022-04-28T23:45:05.076" v="150"/>
          <ac:spMkLst>
            <pc:docMk/>
            <pc:sldMk cId="521331031" sldId="276"/>
            <ac:spMk id="10" creationId="{F74639F7-E3C7-4165-A83E-6386A86BA1DA}"/>
          </ac:spMkLst>
        </pc:spChg>
        <pc:spChg chg="add del">
          <ac:chgData name="Baity, Kenneth" userId="S::kjbaity@ilstu.edu::ebe23560-05de-4b4a-af41-6d09b2eb8eaf" providerId="AD" clId="Web-{59DB45F9-CC88-4D52-1CEC-3385B12B8FC1}" dt="2022-04-28T23:45:05.076" v="150"/>
          <ac:spMkLst>
            <pc:docMk/>
            <pc:sldMk cId="521331031" sldId="276"/>
            <ac:spMk id="12" creationId="{8B3AF0F1-707A-463E-B5EE-33C63A40CFC9}"/>
          </ac:spMkLst>
        </pc:spChg>
        <pc:spChg chg="add">
          <ac:chgData name="Baity, Kenneth" userId="S::kjbaity@ilstu.edu::ebe23560-05de-4b4a-af41-6d09b2eb8eaf" providerId="AD" clId="Web-{59DB45F9-CC88-4D52-1CEC-3385B12B8FC1}" dt="2022-04-28T23:45:05.185" v="151"/>
          <ac:spMkLst>
            <pc:docMk/>
            <pc:sldMk cId="521331031" sldId="276"/>
            <ac:spMk id="14" creationId="{9228552E-C8B1-4A80-8448-0787CE0FC704}"/>
          </ac:spMkLst>
        </pc:spChg>
        <pc:graphicFrameChg chg="add modGraphic">
          <ac:chgData name="Baity, Kenneth" userId="S::kjbaity@ilstu.edu::ebe23560-05de-4b4a-af41-6d09b2eb8eaf" providerId="AD" clId="Web-{59DB45F9-CC88-4D52-1CEC-3385B12B8FC1}" dt="2022-04-29T00:08:24.479" v="268" actId="20577"/>
          <ac:graphicFrameMkLst>
            <pc:docMk/>
            <pc:sldMk cId="521331031" sldId="276"/>
            <ac:graphicFrameMk id="5" creationId="{EF0EE704-AB5F-B48C-4E34-9F5D5A9BB2DC}"/>
          </ac:graphicFrameMkLst>
        </pc:graphicFrameChg>
        <pc:picChg chg="add">
          <ac:chgData name="Baity, Kenneth" userId="S::kjbaity@ilstu.edu::ebe23560-05de-4b4a-af41-6d09b2eb8eaf" providerId="AD" clId="Web-{59DB45F9-CC88-4D52-1CEC-3385B12B8FC1}" dt="2022-04-28T23:45:05.185" v="151"/>
          <ac:picMkLst>
            <pc:docMk/>
            <pc:sldMk cId="521331031" sldId="276"/>
            <ac:picMk id="6" creationId="{032EA50B-73EC-93C4-77C2-9267A9C4CA6F}"/>
          </ac:picMkLst>
        </pc:picChg>
      </pc:sldChg>
      <pc:sldChg chg="add">
        <pc:chgData name="Baity, Kenneth" userId="S::kjbaity@ilstu.edu::ebe23560-05de-4b4a-af41-6d09b2eb8eaf" providerId="AD" clId="Web-{59DB45F9-CC88-4D52-1CEC-3385B12B8FC1}" dt="2022-04-28T23:29:57.022" v="0"/>
        <pc:sldMkLst>
          <pc:docMk/>
          <pc:sldMk cId="3352410323" sldId="277"/>
        </pc:sldMkLst>
      </pc:sldChg>
      <pc:sldMasterChg chg="add addSldLayout">
        <pc:chgData name="Baity, Kenneth" userId="S::kjbaity@ilstu.edu::ebe23560-05de-4b4a-af41-6d09b2eb8eaf" providerId="AD" clId="Web-{59DB45F9-CC88-4D52-1CEC-3385B12B8FC1}" dt="2022-04-28T23:29:57.022" v="0"/>
        <pc:sldMasterMkLst>
          <pc:docMk/>
          <pc:sldMasterMk cId="1185014637" sldId="2147483648"/>
        </pc:sldMasterMkLst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2552679209" sldId="2147483649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1376381563" sldId="2147483650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990521673" sldId="2147483651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433256196" sldId="2147483652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2452314754" sldId="2147483653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1849883232" sldId="2147483654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4136953199" sldId="2147483655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299498042" sldId="2147483656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398591865" sldId="2147483657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12671859" sldId="2147483658"/>
          </pc:sldLayoutMkLst>
        </pc:sldLayoutChg>
        <pc:sldLayoutChg chg="add">
          <pc:chgData name="Baity, Kenneth" userId="S::kjbaity@ilstu.edu::ebe23560-05de-4b4a-af41-6d09b2eb8eaf" providerId="AD" clId="Web-{59DB45F9-CC88-4D52-1CEC-3385B12B8FC1}" dt="2022-04-28T23:29:57.022" v="0"/>
          <pc:sldLayoutMkLst>
            <pc:docMk/>
            <pc:sldMasterMk cId="1185014637" sldId="2147483648"/>
            <pc:sldLayoutMk cId="2399237607" sldId="2147483659"/>
          </pc:sldLayoutMkLst>
        </pc:sldLayoutChg>
      </pc:sldMasterChg>
    </pc:docChg>
  </pc:docChgLst>
  <pc:docChgLst>
    <pc:chgData name="Nadeem, Awais" userId="b7565110-3a55-4856-ba2e-2dea45f5fab4" providerId="ADAL" clId="{3C2DE062-69D2-47F5-A09B-E3F7535346B9}"/>
    <pc:docChg chg="undo custSel addSld delSld modSld sldOrd">
      <pc:chgData name="Nadeem, Awais" userId="b7565110-3a55-4856-ba2e-2dea45f5fab4" providerId="ADAL" clId="{3C2DE062-69D2-47F5-A09B-E3F7535346B9}" dt="2022-04-29T14:39:30.729" v="3290" actId="20577"/>
      <pc:docMkLst>
        <pc:docMk/>
      </pc:docMkLst>
      <pc:sldChg chg="modSp mod">
        <pc:chgData name="Nadeem, Awais" userId="b7565110-3a55-4856-ba2e-2dea45f5fab4" providerId="ADAL" clId="{3C2DE062-69D2-47F5-A09B-E3F7535346B9}" dt="2022-04-27T16:15:18.420" v="167" actId="20577"/>
        <pc:sldMkLst>
          <pc:docMk/>
          <pc:sldMk cId="3890459290" sldId="257"/>
        </pc:sldMkLst>
        <pc:spChg chg="mod">
          <ac:chgData name="Nadeem, Awais" userId="b7565110-3a55-4856-ba2e-2dea45f5fab4" providerId="ADAL" clId="{3C2DE062-69D2-47F5-A09B-E3F7535346B9}" dt="2022-04-27T16:15:18.420" v="167" actId="20577"/>
          <ac:spMkLst>
            <pc:docMk/>
            <pc:sldMk cId="3890459290" sldId="257"/>
            <ac:spMk id="3" creationId="{D112B3CD-D23F-47A1-BFD8-0A0152A9DB3E}"/>
          </ac:spMkLst>
        </pc:spChg>
      </pc:sldChg>
      <pc:sldChg chg="del">
        <pc:chgData name="Nadeem, Awais" userId="b7565110-3a55-4856-ba2e-2dea45f5fab4" providerId="ADAL" clId="{3C2DE062-69D2-47F5-A09B-E3F7535346B9}" dt="2022-04-27T16:01:01.324" v="10" actId="47"/>
        <pc:sldMkLst>
          <pc:docMk/>
          <pc:sldMk cId="2299205794" sldId="258"/>
        </pc:sldMkLst>
      </pc:sldChg>
      <pc:sldChg chg="addSp modSp mod">
        <pc:chgData name="Nadeem, Awais" userId="b7565110-3a55-4856-ba2e-2dea45f5fab4" providerId="ADAL" clId="{3C2DE062-69D2-47F5-A09B-E3F7535346B9}" dt="2022-04-29T02:15:08.346" v="3109" actId="20577"/>
        <pc:sldMkLst>
          <pc:docMk/>
          <pc:sldMk cId="849805114" sldId="259"/>
        </pc:sldMkLst>
        <pc:spChg chg="mod">
          <ac:chgData name="Nadeem, Awais" userId="b7565110-3a55-4856-ba2e-2dea45f5fab4" providerId="ADAL" clId="{3C2DE062-69D2-47F5-A09B-E3F7535346B9}" dt="2022-04-28T18:36:42.888" v="1278" actId="20577"/>
          <ac:spMkLst>
            <pc:docMk/>
            <pc:sldMk cId="849805114" sldId="259"/>
            <ac:spMk id="2" creationId="{506B45C5-7D88-4419-AF13-B9419B1CAA18}"/>
          </ac:spMkLst>
        </pc:spChg>
        <pc:spChg chg="mod">
          <ac:chgData name="Nadeem, Awais" userId="b7565110-3a55-4856-ba2e-2dea45f5fab4" providerId="ADAL" clId="{3C2DE062-69D2-47F5-A09B-E3F7535346B9}" dt="2022-04-29T02:15:08.346" v="3109" actId="20577"/>
          <ac:spMkLst>
            <pc:docMk/>
            <pc:sldMk cId="849805114" sldId="259"/>
            <ac:spMk id="3" creationId="{A3677B0F-48D2-4676-BFB0-02389D6D4DEA}"/>
          </ac:spMkLst>
        </pc:spChg>
        <pc:spChg chg="add mod">
          <ac:chgData name="Nadeem, Awais" userId="b7565110-3a55-4856-ba2e-2dea45f5fab4" providerId="ADAL" clId="{3C2DE062-69D2-47F5-A09B-E3F7535346B9}" dt="2022-04-28T18:37:04.583" v="1282" actId="1076"/>
          <ac:spMkLst>
            <pc:docMk/>
            <pc:sldMk cId="849805114" sldId="259"/>
            <ac:spMk id="4" creationId="{76EA4C76-E127-43E4-A683-BE4ED015527B}"/>
          </ac:spMkLst>
        </pc:spChg>
      </pc:sldChg>
      <pc:sldChg chg="modSp new mod">
        <pc:chgData name="Nadeem, Awais" userId="b7565110-3a55-4856-ba2e-2dea45f5fab4" providerId="ADAL" clId="{3C2DE062-69D2-47F5-A09B-E3F7535346B9}" dt="2022-04-27T16:02:12.301" v="21" actId="20577"/>
        <pc:sldMkLst>
          <pc:docMk/>
          <pc:sldMk cId="1201594378" sldId="260"/>
        </pc:sldMkLst>
        <pc:spChg chg="mod">
          <ac:chgData name="Nadeem, Awais" userId="b7565110-3a55-4856-ba2e-2dea45f5fab4" providerId="ADAL" clId="{3C2DE062-69D2-47F5-A09B-E3F7535346B9}" dt="2022-04-27T16:02:12.301" v="21" actId="20577"/>
          <ac:spMkLst>
            <pc:docMk/>
            <pc:sldMk cId="1201594378" sldId="260"/>
            <ac:spMk id="2" creationId="{6465DF84-0A1B-4D85-802A-5C7491B0C3AF}"/>
          </ac:spMkLst>
        </pc:spChg>
      </pc:sldChg>
      <pc:sldChg chg="modSp new mod">
        <pc:chgData name="Nadeem, Awais" userId="b7565110-3a55-4856-ba2e-2dea45f5fab4" providerId="ADAL" clId="{3C2DE062-69D2-47F5-A09B-E3F7535346B9}" dt="2022-04-27T16:07:52.807" v="111" actId="20577"/>
        <pc:sldMkLst>
          <pc:docMk/>
          <pc:sldMk cId="1026461332" sldId="261"/>
        </pc:sldMkLst>
        <pc:spChg chg="mod">
          <ac:chgData name="Nadeem, Awais" userId="b7565110-3a55-4856-ba2e-2dea45f5fab4" providerId="ADAL" clId="{3C2DE062-69D2-47F5-A09B-E3F7535346B9}" dt="2022-04-27T16:02:34.122" v="36" actId="20577"/>
          <ac:spMkLst>
            <pc:docMk/>
            <pc:sldMk cId="1026461332" sldId="261"/>
            <ac:spMk id="2" creationId="{933396EC-BA7F-4932-A8F2-1B02C026DA73}"/>
          </ac:spMkLst>
        </pc:spChg>
        <pc:spChg chg="mod">
          <ac:chgData name="Nadeem, Awais" userId="b7565110-3a55-4856-ba2e-2dea45f5fab4" providerId="ADAL" clId="{3C2DE062-69D2-47F5-A09B-E3F7535346B9}" dt="2022-04-27T16:07:52.807" v="111" actId="20577"/>
          <ac:spMkLst>
            <pc:docMk/>
            <pc:sldMk cId="1026461332" sldId="261"/>
            <ac:spMk id="3" creationId="{F18FA92D-DD93-46B3-908D-CF1485E9E101}"/>
          </ac:spMkLst>
        </pc:spChg>
      </pc:sldChg>
      <pc:sldChg chg="modSp new mod">
        <pc:chgData name="Nadeem, Awais" userId="b7565110-3a55-4856-ba2e-2dea45f5fab4" providerId="ADAL" clId="{3C2DE062-69D2-47F5-A09B-E3F7535346B9}" dt="2022-04-27T16:15:10.098" v="165" actId="20577"/>
        <pc:sldMkLst>
          <pc:docMk/>
          <pc:sldMk cId="747469329" sldId="262"/>
        </pc:sldMkLst>
        <pc:spChg chg="mod">
          <ac:chgData name="Nadeem, Awais" userId="b7565110-3a55-4856-ba2e-2dea45f5fab4" providerId="ADAL" clId="{3C2DE062-69D2-47F5-A09B-E3F7535346B9}" dt="2022-04-27T16:15:10.098" v="165" actId="20577"/>
          <ac:spMkLst>
            <pc:docMk/>
            <pc:sldMk cId="747469329" sldId="262"/>
            <ac:spMk id="2" creationId="{E2509A3F-FEDA-4766-894E-D000B3056A9C}"/>
          </ac:spMkLst>
        </pc:spChg>
      </pc:sldChg>
      <pc:sldChg chg="modSp new mod">
        <pc:chgData name="Nadeem, Awais" userId="b7565110-3a55-4856-ba2e-2dea45f5fab4" providerId="ADAL" clId="{3C2DE062-69D2-47F5-A09B-E3F7535346B9}" dt="2022-04-28T20:19:26.852" v="2902" actId="20577"/>
        <pc:sldMkLst>
          <pc:docMk/>
          <pc:sldMk cId="1343438323" sldId="263"/>
        </pc:sldMkLst>
        <pc:spChg chg="mod">
          <ac:chgData name="Nadeem, Awais" userId="b7565110-3a55-4856-ba2e-2dea45f5fab4" providerId="ADAL" clId="{3C2DE062-69D2-47F5-A09B-E3F7535346B9}" dt="2022-04-27T16:18:18.152" v="191" actId="20577"/>
          <ac:spMkLst>
            <pc:docMk/>
            <pc:sldMk cId="1343438323" sldId="263"/>
            <ac:spMk id="2" creationId="{811F92CF-F180-42E2-84B4-308672F7CC83}"/>
          </ac:spMkLst>
        </pc:spChg>
        <pc:spChg chg="mod">
          <ac:chgData name="Nadeem, Awais" userId="b7565110-3a55-4856-ba2e-2dea45f5fab4" providerId="ADAL" clId="{3C2DE062-69D2-47F5-A09B-E3F7535346B9}" dt="2022-04-28T20:19:26.852" v="2902" actId="20577"/>
          <ac:spMkLst>
            <pc:docMk/>
            <pc:sldMk cId="1343438323" sldId="263"/>
            <ac:spMk id="3" creationId="{5DDAADCE-998E-4E63-A03C-457CD092F5D7}"/>
          </ac:spMkLst>
        </pc:spChg>
      </pc:sldChg>
      <pc:sldChg chg="modSp new mod">
        <pc:chgData name="Nadeem, Awais" userId="b7565110-3a55-4856-ba2e-2dea45f5fab4" providerId="ADAL" clId="{3C2DE062-69D2-47F5-A09B-E3F7535346B9}" dt="2022-04-27T18:53:09.490" v="1275" actId="20577"/>
        <pc:sldMkLst>
          <pc:docMk/>
          <pc:sldMk cId="455666422" sldId="264"/>
        </pc:sldMkLst>
        <pc:spChg chg="mod">
          <ac:chgData name="Nadeem, Awais" userId="b7565110-3a55-4856-ba2e-2dea45f5fab4" providerId="ADAL" clId="{3C2DE062-69D2-47F5-A09B-E3F7535346B9}" dt="2022-04-27T16:18:36.503" v="208" actId="5793"/>
          <ac:spMkLst>
            <pc:docMk/>
            <pc:sldMk cId="455666422" sldId="264"/>
            <ac:spMk id="2" creationId="{B8D00998-0D7B-4ACD-A80D-95676070FEE2}"/>
          </ac:spMkLst>
        </pc:spChg>
        <pc:spChg chg="mod">
          <ac:chgData name="Nadeem, Awais" userId="b7565110-3a55-4856-ba2e-2dea45f5fab4" providerId="ADAL" clId="{3C2DE062-69D2-47F5-A09B-E3F7535346B9}" dt="2022-04-27T18:53:09.490" v="1275" actId="20577"/>
          <ac:spMkLst>
            <pc:docMk/>
            <pc:sldMk cId="455666422" sldId="264"/>
            <ac:spMk id="3" creationId="{F12F1CEE-DEE6-49A7-BA2F-5C714C85D17F}"/>
          </ac:spMkLst>
        </pc:spChg>
      </pc:sldChg>
      <pc:sldChg chg="modSp mod">
        <pc:chgData name="Nadeem, Awais" userId="b7565110-3a55-4856-ba2e-2dea45f5fab4" providerId="ADAL" clId="{3C2DE062-69D2-47F5-A09B-E3F7535346B9}" dt="2022-04-28T20:08:01.782" v="2745" actId="20577"/>
        <pc:sldMkLst>
          <pc:docMk/>
          <pc:sldMk cId="3502987935" sldId="265"/>
        </pc:sldMkLst>
        <pc:spChg chg="mod">
          <ac:chgData name="Nadeem, Awais" userId="b7565110-3a55-4856-ba2e-2dea45f5fab4" providerId="ADAL" clId="{3C2DE062-69D2-47F5-A09B-E3F7535346B9}" dt="2022-04-28T20:08:01.782" v="2745" actId="20577"/>
          <ac:spMkLst>
            <pc:docMk/>
            <pc:sldMk cId="3502987935" sldId="265"/>
            <ac:spMk id="3" creationId="{F12F1CEE-DEE6-49A7-BA2F-5C714C85D17F}"/>
          </ac:spMkLst>
        </pc:spChg>
      </pc:sldChg>
      <pc:sldChg chg="del">
        <pc:chgData name="Nadeem, Awais" userId="b7565110-3a55-4856-ba2e-2dea45f5fab4" providerId="ADAL" clId="{3C2DE062-69D2-47F5-A09B-E3F7535346B9}" dt="2022-04-28T19:00:28.876" v="1687" actId="47"/>
        <pc:sldMkLst>
          <pc:docMk/>
          <pc:sldMk cId="220027848" sldId="267"/>
        </pc:sldMkLst>
      </pc:sldChg>
      <pc:sldChg chg="addSp delSp modSp new mod setBg">
        <pc:chgData name="Nadeem, Awais" userId="b7565110-3a55-4856-ba2e-2dea45f5fab4" providerId="ADAL" clId="{3C2DE062-69D2-47F5-A09B-E3F7535346B9}" dt="2022-04-29T14:32:16.195" v="3271" actId="20577"/>
        <pc:sldMkLst>
          <pc:docMk/>
          <pc:sldMk cId="4132904321" sldId="269"/>
        </pc:sldMkLst>
        <pc:spChg chg="mod">
          <ac:chgData name="Nadeem, Awais" userId="b7565110-3a55-4856-ba2e-2dea45f5fab4" providerId="ADAL" clId="{3C2DE062-69D2-47F5-A09B-E3F7535346B9}" dt="2022-04-28T19:34:53.811" v="2227" actId="26606"/>
          <ac:spMkLst>
            <pc:docMk/>
            <pc:sldMk cId="4132904321" sldId="269"/>
            <ac:spMk id="2" creationId="{13164BDE-6C6A-4436-B8B1-9AA86A742F76}"/>
          </ac:spMkLst>
        </pc:spChg>
        <pc:spChg chg="add del mod ord">
          <ac:chgData name="Nadeem, Awais" userId="b7565110-3a55-4856-ba2e-2dea45f5fab4" providerId="ADAL" clId="{3C2DE062-69D2-47F5-A09B-E3F7535346B9}" dt="2022-04-29T14:32:16.195" v="3271" actId="20577"/>
          <ac:spMkLst>
            <pc:docMk/>
            <pc:sldMk cId="4132904321" sldId="269"/>
            <ac:spMk id="3" creationId="{EB350AE6-5FE1-4E3C-BEB5-E26D7B5EE422}"/>
          </ac:spMkLst>
        </pc:spChg>
        <pc:spChg chg="add">
          <ac:chgData name="Nadeem, Awais" userId="b7565110-3a55-4856-ba2e-2dea45f5fab4" providerId="ADAL" clId="{3C2DE062-69D2-47F5-A09B-E3F7535346B9}" dt="2022-04-28T19:34:53.811" v="2227" actId="26606"/>
          <ac:spMkLst>
            <pc:docMk/>
            <pc:sldMk cId="4132904321" sldId="269"/>
            <ac:spMk id="18" creationId="{33CD251C-A887-4D2F-925B-FC097198538B}"/>
          </ac:spMkLst>
        </pc:spChg>
        <pc:spChg chg="add mod">
          <ac:chgData name="Nadeem, Awais" userId="b7565110-3a55-4856-ba2e-2dea45f5fab4" providerId="ADAL" clId="{3C2DE062-69D2-47F5-A09B-E3F7535346B9}" dt="2022-04-28T20:54:02.726" v="3066"/>
          <ac:spMkLst>
            <pc:docMk/>
            <pc:sldMk cId="4132904321" sldId="269"/>
            <ac:spMk id="19" creationId="{FE963290-49B5-42C4-AF3D-2D018DCF4BD7}"/>
          </ac:spMkLst>
        </pc:spChg>
        <pc:spChg chg="add">
          <ac:chgData name="Nadeem, Awais" userId="b7565110-3a55-4856-ba2e-2dea45f5fab4" providerId="ADAL" clId="{3C2DE062-69D2-47F5-A09B-E3F7535346B9}" dt="2022-04-28T19:34:53.811" v="2227" actId="26606"/>
          <ac:spMkLst>
            <pc:docMk/>
            <pc:sldMk cId="4132904321" sldId="269"/>
            <ac:spMk id="20" creationId="{3B2069EE-A08E-44F0-B3F9-3CF8CC2DCAD5}"/>
          </ac:spMkLst>
        </pc:spChg>
        <pc:grpChg chg="add">
          <ac:chgData name="Nadeem, Awais" userId="b7565110-3a55-4856-ba2e-2dea45f5fab4" providerId="ADAL" clId="{3C2DE062-69D2-47F5-A09B-E3F7535346B9}" dt="2022-04-28T19:34:53.811" v="2227" actId="26606"/>
          <ac:grpSpMkLst>
            <pc:docMk/>
            <pc:sldMk cId="4132904321" sldId="269"/>
            <ac:grpSpMk id="22" creationId="{9C6E8597-0CCE-4A8A-9326-AA52691A1C81}"/>
          </ac:grpSpMkLst>
        </pc:grpChg>
        <pc:graphicFrameChg chg="add del">
          <ac:chgData name="Nadeem, Awais" userId="b7565110-3a55-4856-ba2e-2dea45f5fab4" providerId="ADAL" clId="{3C2DE062-69D2-47F5-A09B-E3F7535346B9}" dt="2022-04-28T19:26:57.915" v="2084" actId="26606"/>
          <ac:graphicFrameMkLst>
            <pc:docMk/>
            <pc:sldMk cId="4132904321" sldId="269"/>
            <ac:graphicFrameMk id="12" creationId="{0788A0E2-B235-737F-738B-970126186A5F}"/>
          </ac:graphicFrameMkLst>
        </pc:graphicFrameChg>
        <pc:picChg chg="add del mod">
          <ac:chgData name="Nadeem, Awais" userId="b7565110-3a55-4856-ba2e-2dea45f5fab4" providerId="ADAL" clId="{3C2DE062-69D2-47F5-A09B-E3F7535346B9}" dt="2022-04-28T19:04:54.192" v="1823" actId="478"/>
          <ac:picMkLst>
            <pc:docMk/>
            <pc:sldMk cId="4132904321" sldId="269"/>
            <ac:picMk id="5" creationId="{3D315517-811D-4484-B0DC-17237383AA82}"/>
          </ac:picMkLst>
        </pc:picChg>
        <pc:picChg chg="add mod">
          <ac:chgData name="Nadeem, Awais" userId="b7565110-3a55-4856-ba2e-2dea45f5fab4" providerId="ADAL" clId="{3C2DE062-69D2-47F5-A09B-E3F7535346B9}" dt="2022-04-28T19:35:12.437" v="2238" actId="1076"/>
          <ac:picMkLst>
            <pc:docMk/>
            <pc:sldMk cId="4132904321" sldId="269"/>
            <ac:picMk id="6" creationId="{2DC4D7B2-5759-4AFC-9E61-C36F940D67CB}"/>
          </ac:picMkLst>
        </pc:picChg>
        <pc:picChg chg="add mod ord">
          <ac:chgData name="Nadeem, Awais" userId="b7565110-3a55-4856-ba2e-2dea45f5fab4" providerId="ADAL" clId="{3C2DE062-69D2-47F5-A09B-E3F7535346B9}" dt="2022-04-28T21:03:08.350" v="3081" actId="1076"/>
          <ac:picMkLst>
            <pc:docMk/>
            <pc:sldMk cId="4132904321" sldId="269"/>
            <ac:picMk id="8" creationId="{688FCD1B-C12C-4F19-9E30-2E0C87025408}"/>
          </ac:picMkLst>
        </pc:picChg>
        <pc:picChg chg="add del mod">
          <ac:chgData name="Nadeem, Awais" userId="b7565110-3a55-4856-ba2e-2dea45f5fab4" providerId="ADAL" clId="{3C2DE062-69D2-47F5-A09B-E3F7535346B9}" dt="2022-04-28T19:28:33.108" v="2107" actId="478"/>
          <ac:picMkLst>
            <pc:docMk/>
            <pc:sldMk cId="4132904321" sldId="269"/>
            <ac:picMk id="10" creationId="{70F4FF91-8FD6-4BAB-9FFE-BC15E27D41BB}"/>
          </ac:picMkLst>
        </pc:picChg>
        <pc:picChg chg="add del mod">
          <ac:chgData name="Nadeem, Awais" userId="b7565110-3a55-4856-ba2e-2dea45f5fab4" providerId="ADAL" clId="{3C2DE062-69D2-47F5-A09B-E3F7535346B9}" dt="2022-04-28T19:35:08.093" v="2236" actId="478"/>
          <ac:picMkLst>
            <pc:docMk/>
            <pc:sldMk cId="4132904321" sldId="269"/>
            <ac:picMk id="13" creationId="{C46293A5-C4BC-4238-8C74-0CDADCF3DDDB}"/>
          </ac:picMkLst>
        </pc:picChg>
        <pc:picChg chg="add mod">
          <ac:chgData name="Nadeem, Awais" userId="b7565110-3a55-4856-ba2e-2dea45f5fab4" providerId="ADAL" clId="{3C2DE062-69D2-47F5-A09B-E3F7535346B9}" dt="2022-04-28T21:02:46.864" v="3079" actId="1076"/>
          <ac:picMkLst>
            <pc:docMk/>
            <pc:sldMk cId="4132904321" sldId="269"/>
            <ac:picMk id="15" creationId="{196E7E64-2BB6-45F8-8B60-2073516832B4}"/>
          </ac:picMkLst>
        </pc:picChg>
      </pc:sldChg>
      <pc:sldChg chg="addSp modSp new mod">
        <pc:chgData name="Nadeem, Awais" userId="b7565110-3a55-4856-ba2e-2dea45f5fab4" providerId="ADAL" clId="{3C2DE062-69D2-47F5-A09B-E3F7535346B9}" dt="2022-04-29T14:18:05.323" v="3237" actId="20577"/>
        <pc:sldMkLst>
          <pc:docMk/>
          <pc:sldMk cId="774661956" sldId="270"/>
        </pc:sldMkLst>
        <pc:spChg chg="mod">
          <ac:chgData name="Nadeem, Awais" userId="b7565110-3a55-4856-ba2e-2dea45f5fab4" providerId="ADAL" clId="{3C2DE062-69D2-47F5-A09B-E3F7535346B9}" dt="2022-04-28T19:02:40.001" v="1740" actId="20577"/>
          <ac:spMkLst>
            <pc:docMk/>
            <pc:sldMk cId="774661956" sldId="270"/>
            <ac:spMk id="2" creationId="{1724783B-DD45-4BA5-918E-D748BB8B7884}"/>
          </ac:spMkLst>
        </pc:spChg>
        <pc:spChg chg="mod">
          <ac:chgData name="Nadeem, Awais" userId="b7565110-3a55-4856-ba2e-2dea45f5fab4" providerId="ADAL" clId="{3C2DE062-69D2-47F5-A09B-E3F7535346B9}" dt="2022-04-29T14:18:05.323" v="3237" actId="20577"/>
          <ac:spMkLst>
            <pc:docMk/>
            <pc:sldMk cId="774661956" sldId="270"/>
            <ac:spMk id="3" creationId="{0D049074-944E-440E-ADBF-5B5748FADF0E}"/>
          </ac:spMkLst>
        </pc:spChg>
        <pc:spChg chg="add mod">
          <ac:chgData name="Nadeem, Awais" userId="b7565110-3a55-4856-ba2e-2dea45f5fab4" providerId="ADAL" clId="{3C2DE062-69D2-47F5-A09B-E3F7535346B9}" dt="2022-04-28T20:54:04.442" v="3067"/>
          <ac:spMkLst>
            <pc:docMk/>
            <pc:sldMk cId="774661956" sldId="270"/>
            <ac:spMk id="9" creationId="{507045CF-1934-4ABE-AC05-0A95CB354DC5}"/>
          </ac:spMkLst>
        </pc:spChg>
        <pc:picChg chg="add mod modCrop">
          <ac:chgData name="Nadeem, Awais" userId="b7565110-3a55-4856-ba2e-2dea45f5fab4" providerId="ADAL" clId="{3C2DE062-69D2-47F5-A09B-E3F7535346B9}" dt="2022-04-28T19:56:09.964" v="2676" actId="732"/>
          <ac:picMkLst>
            <pc:docMk/>
            <pc:sldMk cId="774661956" sldId="270"/>
            <ac:picMk id="5" creationId="{8E288DD4-D1FB-4937-823D-8F405BE23B7E}"/>
          </ac:picMkLst>
        </pc:picChg>
        <pc:picChg chg="add mod">
          <ac:chgData name="Nadeem, Awais" userId="b7565110-3a55-4856-ba2e-2dea45f5fab4" providerId="ADAL" clId="{3C2DE062-69D2-47F5-A09B-E3F7535346B9}" dt="2022-04-28T19:55:58.647" v="2674" actId="1076"/>
          <ac:picMkLst>
            <pc:docMk/>
            <pc:sldMk cId="774661956" sldId="270"/>
            <ac:picMk id="7" creationId="{DA3507C8-3ABD-4D15-A75D-6D72599C55EA}"/>
          </ac:picMkLst>
        </pc:picChg>
        <pc:picChg chg="add mod">
          <ac:chgData name="Nadeem, Awais" userId="b7565110-3a55-4856-ba2e-2dea45f5fab4" providerId="ADAL" clId="{3C2DE062-69D2-47F5-A09B-E3F7535346B9}" dt="2022-04-28T19:55:39.236" v="2668" actId="1076"/>
          <ac:picMkLst>
            <pc:docMk/>
            <pc:sldMk cId="774661956" sldId="270"/>
            <ac:picMk id="8" creationId="{58B02187-9337-4368-BBAD-AFE63A6D1DF1}"/>
          </ac:picMkLst>
        </pc:picChg>
      </pc:sldChg>
      <pc:sldChg chg="addSp delSp modSp new mod">
        <pc:chgData name="Nadeem, Awais" userId="b7565110-3a55-4856-ba2e-2dea45f5fab4" providerId="ADAL" clId="{3C2DE062-69D2-47F5-A09B-E3F7535346B9}" dt="2022-04-29T02:17:43.991" v="3111" actId="1076"/>
        <pc:sldMkLst>
          <pc:docMk/>
          <pc:sldMk cId="2763214969" sldId="271"/>
        </pc:sldMkLst>
        <pc:spChg chg="mod">
          <ac:chgData name="Nadeem, Awais" userId="b7565110-3a55-4856-ba2e-2dea45f5fab4" providerId="ADAL" clId="{3C2DE062-69D2-47F5-A09B-E3F7535346B9}" dt="2022-04-28T19:07:39.363" v="1928" actId="20577"/>
          <ac:spMkLst>
            <pc:docMk/>
            <pc:sldMk cId="2763214969" sldId="271"/>
            <ac:spMk id="2" creationId="{D0F4E6C3-7465-4148-91B3-7764C2E139F7}"/>
          </ac:spMkLst>
        </pc:spChg>
        <pc:spChg chg="add del mod">
          <ac:chgData name="Nadeem, Awais" userId="b7565110-3a55-4856-ba2e-2dea45f5fab4" providerId="ADAL" clId="{3C2DE062-69D2-47F5-A09B-E3F7535346B9}" dt="2022-04-28T19:06:54.169" v="1878" actId="478"/>
          <ac:spMkLst>
            <pc:docMk/>
            <pc:sldMk cId="2763214969" sldId="271"/>
            <ac:spMk id="3" creationId="{60B3346F-2FDA-4972-A056-64761355AD24}"/>
          </ac:spMkLst>
        </pc:spChg>
        <pc:spChg chg="add del mod">
          <ac:chgData name="Nadeem, Awais" userId="b7565110-3a55-4856-ba2e-2dea45f5fab4" providerId="ADAL" clId="{3C2DE062-69D2-47F5-A09B-E3F7535346B9}" dt="2022-04-28T19:06:56.112" v="1879" actId="478"/>
          <ac:spMkLst>
            <pc:docMk/>
            <pc:sldMk cId="2763214969" sldId="271"/>
            <ac:spMk id="14" creationId="{351A190B-D6FF-4576-955A-CD4EDFE81DA2}"/>
          </ac:spMkLst>
        </pc:spChg>
        <pc:spChg chg="add mod">
          <ac:chgData name="Nadeem, Awais" userId="b7565110-3a55-4856-ba2e-2dea45f5fab4" providerId="ADAL" clId="{3C2DE062-69D2-47F5-A09B-E3F7535346B9}" dt="2022-04-28T20:53:53.327" v="3065"/>
          <ac:spMkLst>
            <pc:docMk/>
            <pc:sldMk cId="2763214969" sldId="271"/>
            <ac:spMk id="20" creationId="{C2E2B737-6A65-442C-8A72-41B5C9E4799B}"/>
          </ac:spMkLst>
        </pc:spChg>
        <pc:grpChg chg="add mod">
          <ac:chgData name="Nadeem, Awais" userId="b7565110-3a55-4856-ba2e-2dea45f5fab4" providerId="ADAL" clId="{3C2DE062-69D2-47F5-A09B-E3F7535346B9}" dt="2022-04-29T02:17:43.991" v="3111" actId="1076"/>
          <ac:grpSpMkLst>
            <pc:docMk/>
            <pc:sldMk cId="2763214969" sldId="271"/>
            <ac:grpSpMk id="8" creationId="{7FA00EED-7FE1-4D8C-85CB-A1B77268AF5C}"/>
          </ac:grpSpMkLst>
        </pc:grpChg>
        <pc:picChg chg="add del mod">
          <ac:chgData name="Nadeem, Awais" userId="b7565110-3a55-4856-ba2e-2dea45f5fab4" providerId="ADAL" clId="{3C2DE062-69D2-47F5-A09B-E3F7535346B9}" dt="2022-04-28T19:05:25.134" v="1841" actId="22"/>
          <ac:picMkLst>
            <pc:docMk/>
            <pc:sldMk cId="2763214969" sldId="271"/>
            <ac:picMk id="5" creationId="{12B2F45C-E13A-4BA8-BA8E-489E13F31CB6}"/>
          </ac:picMkLst>
        </pc:picChg>
        <pc:picChg chg="add del mod">
          <ac:chgData name="Nadeem, Awais" userId="b7565110-3a55-4856-ba2e-2dea45f5fab4" providerId="ADAL" clId="{3C2DE062-69D2-47F5-A09B-E3F7535346B9}" dt="2022-04-28T19:07:13.688" v="1906" actId="478"/>
          <ac:picMkLst>
            <pc:docMk/>
            <pc:sldMk cId="2763214969" sldId="271"/>
            <ac:picMk id="7" creationId="{9215DC1B-3BF4-47C3-A368-9E147EDF282B}"/>
          </ac:picMkLst>
        </pc:picChg>
        <pc:picChg chg="mod">
          <ac:chgData name="Nadeem, Awais" userId="b7565110-3a55-4856-ba2e-2dea45f5fab4" providerId="ADAL" clId="{3C2DE062-69D2-47F5-A09B-E3F7535346B9}" dt="2022-04-28T19:06:31.688" v="1873" actId="1076"/>
          <ac:picMkLst>
            <pc:docMk/>
            <pc:sldMk cId="2763214969" sldId="271"/>
            <ac:picMk id="9" creationId="{3315B847-A7B0-4763-8960-A69F30902BEF}"/>
          </ac:picMkLst>
        </pc:picChg>
        <pc:picChg chg="mod">
          <ac:chgData name="Nadeem, Awais" userId="b7565110-3a55-4856-ba2e-2dea45f5fab4" providerId="ADAL" clId="{3C2DE062-69D2-47F5-A09B-E3F7535346B9}" dt="2022-04-28T19:06:31.688" v="1873" actId="1076"/>
          <ac:picMkLst>
            <pc:docMk/>
            <pc:sldMk cId="2763214969" sldId="271"/>
            <ac:picMk id="10" creationId="{9A0CB2DF-5005-4B21-8654-F3262283AF51}"/>
          </ac:picMkLst>
        </pc:picChg>
        <pc:picChg chg="mod">
          <ac:chgData name="Nadeem, Awais" userId="b7565110-3a55-4856-ba2e-2dea45f5fab4" providerId="ADAL" clId="{3C2DE062-69D2-47F5-A09B-E3F7535346B9}" dt="2022-04-28T19:06:31.688" v="1873" actId="1076"/>
          <ac:picMkLst>
            <pc:docMk/>
            <pc:sldMk cId="2763214969" sldId="271"/>
            <ac:picMk id="11" creationId="{A25928C4-9C8A-438C-8B8D-A03D2845334D}"/>
          </ac:picMkLst>
        </pc:picChg>
        <pc:picChg chg="mod">
          <ac:chgData name="Nadeem, Awais" userId="b7565110-3a55-4856-ba2e-2dea45f5fab4" providerId="ADAL" clId="{3C2DE062-69D2-47F5-A09B-E3F7535346B9}" dt="2022-04-28T19:06:31.688" v="1873" actId="1076"/>
          <ac:picMkLst>
            <pc:docMk/>
            <pc:sldMk cId="2763214969" sldId="271"/>
            <ac:picMk id="12" creationId="{68FB0537-036F-4E8D-85E0-36F88F3C12F9}"/>
          </ac:picMkLst>
        </pc:picChg>
        <pc:picChg chg="add mod">
          <ac:chgData name="Nadeem, Awais" userId="b7565110-3a55-4856-ba2e-2dea45f5fab4" providerId="ADAL" clId="{3C2DE062-69D2-47F5-A09B-E3F7535346B9}" dt="2022-04-28T19:14:14.425" v="1952" actId="1076"/>
          <ac:picMkLst>
            <pc:docMk/>
            <pc:sldMk cId="2763214969" sldId="271"/>
            <ac:picMk id="16" creationId="{AA3C9D79-C205-4EB2-924A-53C2D6C2DD65}"/>
          </ac:picMkLst>
        </pc:picChg>
        <pc:picChg chg="add mod">
          <ac:chgData name="Nadeem, Awais" userId="b7565110-3a55-4856-ba2e-2dea45f5fab4" providerId="ADAL" clId="{3C2DE062-69D2-47F5-A09B-E3F7535346B9}" dt="2022-04-28T19:13:18.196" v="1936" actId="1076"/>
          <ac:picMkLst>
            <pc:docMk/>
            <pc:sldMk cId="2763214969" sldId="271"/>
            <ac:picMk id="17" creationId="{CA12C8DE-3A70-49D2-BCC2-D6FD7C67D58E}"/>
          </ac:picMkLst>
        </pc:picChg>
        <pc:picChg chg="add mod">
          <ac:chgData name="Nadeem, Awais" userId="b7565110-3a55-4856-ba2e-2dea45f5fab4" providerId="ADAL" clId="{3C2DE062-69D2-47F5-A09B-E3F7535346B9}" dt="2022-04-28T19:14:38.066" v="1964" actId="14100"/>
          <ac:picMkLst>
            <pc:docMk/>
            <pc:sldMk cId="2763214969" sldId="271"/>
            <ac:picMk id="18" creationId="{6973FE34-67BF-47E8-85A1-2B50C7048509}"/>
          </ac:picMkLst>
        </pc:picChg>
        <pc:picChg chg="add del mod">
          <ac:chgData name="Nadeem, Awais" userId="b7565110-3a55-4856-ba2e-2dea45f5fab4" providerId="ADAL" clId="{3C2DE062-69D2-47F5-A09B-E3F7535346B9}" dt="2022-04-28T19:14:29.671" v="1960" actId="1076"/>
          <ac:picMkLst>
            <pc:docMk/>
            <pc:sldMk cId="2763214969" sldId="271"/>
            <ac:picMk id="1026" creationId="{676545A5-3D72-4007-979F-73844161C9BA}"/>
          </ac:picMkLst>
        </pc:picChg>
      </pc:sldChg>
      <pc:sldChg chg="addSp delSp modSp new mod setBg setClrOvrMap">
        <pc:chgData name="Nadeem, Awais" userId="b7565110-3a55-4856-ba2e-2dea45f5fab4" providerId="ADAL" clId="{3C2DE062-69D2-47F5-A09B-E3F7535346B9}" dt="2022-04-29T14:39:30.729" v="3290" actId="20577"/>
        <pc:sldMkLst>
          <pc:docMk/>
          <pc:sldMk cId="2150236613" sldId="272"/>
        </pc:sldMkLst>
        <pc:spChg chg="mod">
          <ac:chgData name="Nadeem, Awais" userId="b7565110-3a55-4856-ba2e-2dea45f5fab4" providerId="ADAL" clId="{3C2DE062-69D2-47F5-A09B-E3F7535346B9}" dt="2022-04-28T20:55:14.384" v="3069" actId="26606"/>
          <ac:spMkLst>
            <pc:docMk/>
            <pc:sldMk cId="2150236613" sldId="272"/>
            <ac:spMk id="2" creationId="{2A76B4D9-5770-4149-A528-5192FE1DCF0C}"/>
          </ac:spMkLst>
        </pc:spChg>
        <pc:spChg chg="del mod">
          <ac:chgData name="Nadeem, Awais" userId="b7565110-3a55-4856-ba2e-2dea45f5fab4" providerId="ADAL" clId="{3C2DE062-69D2-47F5-A09B-E3F7535346B9}" dt="2022-04-28T20:53:04.961" v="3064" actId="26606"/>
          <ac:spMkLst>
            <pc:docMk/>
            <pc:sldMk cId="2150236613" sldId="272"/>
            <ac:spMk id="3" creationId="{3C9E2EAB-08F0-4DBD-A7F8-FBD4798BE623}"/>
          </ac:spMkLst>
        </pc:spChg>
        <pc:spChg chg="add del">
          <ac:chgData name="Nadeem, Awais" userId="b7565110-3a55-4856-ba2e-2dea45f5fab4" providerId="ADAL" clId="{3C2DE062-69D2-47F5-A09B-E3F7535346B9}" dt="2022-04-28T20:55:14.384" v="3069" actId="26606"/>
          <ac:spMkLst>
            <pc:docMk/>
            <pc:sldMk cId="2150236613" sldId="272"/>
            <ac:spMk id="9" creationId="{BACC6370-2D7E-4714-9D71-7542949D7D5D}"/>
          </ac:spMkLst>
        </pc:spChg>
        <pc:spChg chg="add mod">
          <ac:chgData name="Nadeem, Awais" userId="b7565110-3a55-4856-ba2e-2dea45f5fab4" providerId="ADAL" clId="{3C2DE062-69D2-47F5-A09B-E3F7535346B9}" dt="2022-04-28T20:55:14.384" v="3069" actId="26606"/>
          <ac:spMkLst>
            <pc:docMk/>
            <pc:sldMk cId="2150236613" sldId="272"/>
            <ac:spMk id="10" creationId="{E8208B86-DE65-4D68-9590-8FCAE2A0CDE8}"/>
          </ac:spMkLst>
        </pc:spChg>
        <pc:spChg chg="add del">
          <ac:chgData name="Nadeem, Awais" userId="b7565110-3a55-4856-ba2e-2dea45f5fab4" providerId="ADAL" clId="{3C2DE062-69D2-47F5-A09B-E3F7535346B9}" dt="2022-04-28T20:55:14.384" v="3069" actId="26606"/>
          <ac:spMkLst>
            <pc:docMk/>
            <pc:sldMk cId="2150236613" sldId="272"/>
            <ac:spMk id="11" creationId="{F68B3F68-107C-434F-AA38-110D5EA91B85}"/>
          </ac:spMkLst>
        </pc:spChg>
        <pc:spChg chg="add del">
          <ac:chgData name="Nadeem, Awais" userId="b7565110-3a55-4856-ba2e-2dea45f5fab4" providerId="ADAL" clId="{3C2DE062-69D2-47F5-A09B-E3F7535346B9}" dt="2022-04-28T20:55:14.384" v="3069" actId="26606"/>
          <ac:spMkLst>
            <pc:docMk/>
            <pc:sldMk cId="2150236613" sldId="272"/>
            <ac:spMk id="13" creationId="{AAD0DBB9-1A4B-4391-81D4-CB19F9AB918A}"/>
          </ac:spMkLst>
        </pc:spChg>
        <pc:spChg chg="add del">
          <ac:chgData name="Nadeem, Awais" userId="b7565110-3a55-4856-ba2e-2dea45f5fab4" providerId="ADAL" clId="{3C2DE062-69D2-47F5-A09B-E3F7535346B9}" dt="2022-04-28T20:55:14.384" v="3069" actId="26606"/>
          <ac:spMkLst>
            <pc:docMk/>
            <pc:sldMk cId="2150236613" sldId="272"/>
            <ac:spMk id="15" creationId="{063BBA22-50EA-4C4D-BE05-F1CE4E63AA56}"/>
          </ac:spMkLst>
        </pc:spChg>
        <pc:graphicFrameChg chg="add mod ord modGraphic">
          <ac:chgData name="Nadeem, Awais" userId="b7565110-3a55-4856-ba2e-2dea45f5fab4" providerId="ADAL" clId="{3C2DE062-69D2-47F5-A09B-E3F7535346B9}" dt="2022-04-29T14:39:30.729" v="3290" actId="20577"/>
          <ac:graphicFrameMkLst>
            <pc:docMk/>
            <pc:sldMk cId="2150236613" sldId="272"/>
            <ac:graphicFrameMk id="5" creationId="{77A05CA9-2433-5E00-5E86-080CA561FDF7}"/>
          </ac:graphicFrameMkLst>
        </pc:graphicFrameChg>
        <pc:picChg chg="add del mod">
          <ac:chgData name="Nadeem, Awais" userId="b7565110-3a55-4856-ba2e-2dea45f5fab4" providerId="ADAL" clId="{3C2DE062-69D2-47F5-A09B-E3F7535346B9}" dt="2022-04-28T20:56:09.719" v="3073" actId="478"/>
          <ac:picMkLst>
            <pc:docMk/>
            <pc:sldMk cId="2150236613" sldId="272"/>
            <ac:picMk id="17" creationId="{C2DA7F6D-9070-87F1-3D13-C9B76E089F92}"/>
          </ac:picMkLst>
        </pc:picChg>
        <pc:picChg chg="add mod">
          <ac:chgData name="Nadeem, Awais" userId="b7565110-3a55-4856-ba2e-2dea45f5fab4" providerId="ADAL" clId="{3C2DE062-69D2-47F5-A09B-E3F7535346B9}" dt="2022-04-28T20:56:14.091" v="3077" actId="1076"/>
          <ac:picMkLst>
            <pc:docMk/>
            <pc:sldMk cId="2150236613" sldId="272"/>
            <ac:picMk id="3074" creationId="{4E2562B3-0E78-4F6E-AB3D-F3159A25FBC4}"/>
          </ac:picMkLst>
        </pc:picChg>
      </pc:sldChg>
      <pc:sldChg chg="addSp delSp modSp new mod ord">
        <pc:chgData name="Nadeem, Awais" userId="b7565110-3a55-4856-ba2e-2dea45f5fab4" providerId="ADAL" clId="{3C2DE062-69D2-47F5-A09B-E3F7535346B9}" dt="2022-04-29T13:54:45.830" v="3215"/>
        <pc:sldMkLst>
          <pc:docMk/>
          <pc:sldMk cId="295360414" sldId="273"/>
        </pc:sldMkLst>
        <pc:spChg chg="mod">
          <ac:chgData name="Nadeem, Awais" userId="b7565110-3a55-4856-ba2e-2dea45f5fab4" providerId="ADAL" clId="{3C2DE062-69D2-47F5-A09B-E3F7535346B9}" dt="2022-04-28T20:06:09.407" v="2721" actId="20577"/>
          <ac:spMkLst>
            <pc:docMk/>
            <pc:sldMk cId="295360414" sldId="273"/>
            <ac:spMk id="2" creationId="{6459CF16-F4FA-45CD-B62A-70D361825503}"/>
          </ac:spMkLst>
        </pc:spChg>
        <pc:spChg chg="del">
          <ac:chgData name="Nadeem, Awais" userId="b7565110-3a55-4856-ba2e-2dea45f5fab4" providerId="ADAL" clId="{3C2DE062-69D2-47F5-A09B-E3F7535346B9}" dt="2022-04-28T20:06:12.335" v="2722" actId="478"/>
          <ac:spMkLst>
            <pc:docMk/>
            <pc:sldMk cId="295360414" sldId="273"/>
            <ac:spMk id="3" creationId="{6362B50A-7853-4A3D-9975-91D527C0E1CA}"/>
          </ac:spMkLst>
        </pc:spChg>
        <pc:spChg chg="add">
          <ac:chgData name="Nadeem, Awais" userId="b7565110-3a55-4856-ba2e-2dea45f5fab4" providerId="ADAL" clId="{3C2DE062-69D2-47F5-A09B-E3F7535346B9}" dt="2022-04-28T20:06:13.777" v="2723"/>
          <ac:spMkLst>
            <pc:docMk/>
            <pc:sldMk cId="295360414" sldId="273"/>
            <ac:spMk id="4" creationId="{33B5691A-8570-4E80-8843-00CBA01FF801}"/>
          </ac:spMkLst>
        </pc:spChg>
        <pc:picChg chg="add">
          <ac:chgData name="Nadeem, Awais" userId="b7565110-3a55-4856-ba2e-2dea45f5fab4" providerId="ADAL" clId="{3C2DE062-69D2-47F5-A09B-E3F7535346B9}" dt="2022-04-28T20:06:32.168" v="2724" actId="22"/>
          <ac:picMkLst>
            <pc:docMk/>
            <pc:sldMk cId="295360414" sldId="273"/>
            <ac:picMk id="6" creationId="{29B520AB-7C2D-419F-9C83-627D11D0457D}"/>
          </ac:picMkLst>
        </pc:picChg>
      </pc:sldChg>
      <pc:sldChg chg="modSp new mod">
        <pc:chgData name="Nadeem, Awais" userId="b7565110-3a55-4856-ba2e-2dea45f5fab4" providerId="ADAL" clId="{3C2DE062-69D2-47F5-A09B-E3F7535346B9}" dt="2022-04-28T20:20:06.510" v="2915" actId="20577"/>
        <pc:sldMkLst>
          <pc:docMk/>
          <pc:sldMk cId="181110724" sldId="274"/>
        </pc:sldMkLst>
        <pc:spChg chg="mod">
          <ac:chgData name="Nadeem, Awais" userId="b7565110-3a55-4856-ba2e-2dea45f5fab4" providerId="ADAL" clId="{3C2DE062-69D2-47F5-A09B-E3F7535346B9}" dt="2022-04-28T20:20:06.510" v="2915" actId="20577"/>
          <ac:spMkLst>
            <pc:docMk/>
            <pc:sldMk cId="181110724" sldId="274"/>
            <ac:spMk id="2" creationId="{1177B31D-E22C-48F3-9B22-6D7E235E430F}"/>
          </ac:spMkLst>
        </pc:spChg>
      </pc:sldChg>
      <pc:sldChg chg="modSp mod">
        <pc:chgData name="Nadeem, Awais" userId="b7565110-3a55-4856-ba2e-2dea45f5fab4" providerId="ADAL" clId="{3C2DE062-69D2-47F5-A09B-E3F7535346B9}" dt="2022-04-29T13:54:31.429" v="3213" actId="20577"/>
        <pc:sldMkLst>
          <pc:docMk/>
          <pc:sldMk cId="2257595594" sldId="281"/>
        </pc:sldMkLst>
        <pc:spChg chg="mod">
          <ac:chgData name="Nadeem, Awais" userId="b7565110-3a55-4856-ba2e-2dea45f5fab4" providerId="ADAL" clId="{3C2DE062-69D2-47F5-A09B-E3F7535346B9}" dt="2022-04-29T13:54:31.429" v="3213" actId="20577"/>
          <ac:spMkLst>
            <pc:docMk/>
            <pc:sldMk cId="2257595594" sldId="281"/>
            <ac:spMk id="22" creationId="{F12F1CEE-DEE6-49A7-BA2F-5C714C85D17F}"/>
          </ac:spMkLst>
        </pc:spChg>
      </pc:sldChg>
    </pc:docChg>
  </pc:docChgLst>
  <pc:docChgLst>
    <pc:chgData name="Baity, Kenneth" userId="S::kjbaity@ilstu.edu::ebe23560-05de-4b4a-af41-6d09b2eb8eaf" providerId="AD" clId="Web-{E429ACD6-1023-F27B-BCCF-C7952232189B}"/>
    <pc:docChg chg="addSld modSld">
      <pc:chgData name="Baity, Kenneth" userId="S::kjbaity@ilstu.edu::ebe23560-05de-4b4a-af41-6d09b2eb8eaf" providerId="AD" clId="Web-{E429ACD6-1023-F27B-BCCF-C7952232189B}" dt="2022-04-27T16:48:25.302" v="469" actId="20577"/>
      <pc:docMkLst>
        <pc:docMk/>
      </pc:docMkLst>
      <pc:sldChg chg="modSp">
        <pc:chgData name="Baity, Kenneth" userId="S::kjbaity@ilstu.edu::ebe23560-05de-4b4a-af41-6d09b2eb8eaf" providerId="AD" clId="Web-{E429ACD6-1023-F27B-BCCF-C7952232189B}" dt="2022-04-27T16:34:45.705" v="0" actId="20577"/>
        <pc:sldMkLst>
          <pc:docMk/>
          <pc:sldMk cId="3612718438" sldId="256"/>
        </pc:sldMkLst>
        <pc:spChg chg="mod">
          <ac:chgData name="Baity, Kenneth" userId="S::kjbaity@ilstu.edu::ebe23560-05de-4b4a-af41-6d09b2eb8eaf" providerId="AD" clId="Web-{E429ACD6-1023-F27B-BCCF-C7952232189B}" dt="2022-04-27T16:34:45.705" v="0" actId="20577"/>
          <ac:spMkLst>
            <pc:docMk/>
            <pc:sldMk cId="3612718438" sldId="256"/>
            <ac:spMk id="3" creationId="{361613F5-E6CB-4277-B9F5-529C580AD55C}"/>
          </ac:spMkLst>
        </pc:spChg>
      </pc:sldChg>
      <pc:sldChg chg="modSp">
        <pc:chgData name="Baity, Kenneth" userId="S::kjbaity@ilstu.edu::ebe23560-05de-4b4a-af41-6d09b2eb8eaf" providerId="AD" clId="Web-{E429ACD6-1023-F27B-BCCF-C7952232189B}" dt="2022-04-27T16:46:44.128" v="392" actId="20577"/>
        <pc:sldMkLst>
          <pc:docMk/>
          <pc:sldMk cId="849805114" sldId="259"/>
        </pc:sldMkLst>
        <pc:spChg chg="mod">
          <ac:chgData name="Baity, Kenneth" userId="S::kjbaity@ilstu.edu::ebe23560-05de-4b4a-af41-6d09b2eb8eaf" providerId="AD" clId="Web-{E429ACD6-1023-F27B-BCCF-C7952232189B}" dt="2022-04-27T16:46:44.128" v="392" actId="20577"/>
          <ac:spMkLst>
            <pc:docMk/>
            <pc:sldMk cId="849805114" sldId="259"/>
            <ac:spMk id="3" creationId="{A3677B0F-48D2-4676-BFB0-02389D6D4DEA}"/>
          </ac:spMkLst>
        </pc:spChg>
      </pc:sldChg>
      <pc:sldChg chg="modSp add replId">
        <pc:chgData name="Baity, Kenneth" userId="S::kjbaity@ilstu.edu::ebe23560-05de-4b4a-af41-6d09b2eb8eaf" providerId="AD" clId="Web-{E429ACD6-1023-F27B-BCCF-C7952232189B}" dt="2022-04-27T16:48:25.302" v="469" actId="20577"/>
        <pc:sldMkLst>
          <pc:docMk/>
          <pc:sldMk cId="3502987935" sldId="265"/>
        </pc:sldMkLst>
        <pc:spChg chg="mod">
          <ac:chgData name="Baity, Kenneth" userId="S::kjbaity@ilstu.edu::ebe23560-05de-4b4a-af41-6d09b2eb8eaf" providerId="AD" clId="Web-{E429ACD6-1023-F27B-BCCF-C7952232189B}" dt="2022-04-27T16:46:49.097" v="394" actId="20577"/>
          <ac:spMkLst>
            <pc:docMk/>
            <pc:sldMk cId="3502987935" sldId="265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E429ACD6-1023-F27B-BCCF-C7952232189B}" dt="2022-04-27T16:48:25.302" v="469" actId="20577"/>
          <ac:spMkLst>
            <pc:docMk/>
            <pc:sldMk cId="3502987935" sldId="265"/>
            <ac:spMk id="3" creationId="{F12F1CEE-DEE6-49A7-BA2F-5C714C85D17F}"/>
          </ac:spMkLst>
        </pc:spChg>
      </pc:sldChg>
      <pc:sldChg chg="modSp add replId">
        <pc:chgData name="Baity, Kenneth" userId="S::kjbaity@ilstu.edu::ebe23560-05de-4b4a-af41-6d09b2eb8eaf" providerId="AD" clId="Web-{E429ACD6-1023-F27B-BCCF-C7952232189B}" dt="2022-04-27T16:48:14.412" v="449" actId="20577"/>
        <pc:sldMkLst>
          <pc:docMk/>
          <pc:sldMk cId="3848151640" sldId="266"/>
        </pc:sldMkLst>
        <pc:spChg chg="mod">
          <ac:chgData name="Baity, Kenneth" userId="S::kjbaity@ilstu.edu::ebe23560-05de-4b4a-af41-6d09b2eb8eaf" providerId="AD" clId="Web-{E429ACD6-1023-F27B-BCCF-C7952232189B}" dt="2022-04-27T16:46:56.316" v="398" actId="20577"/>
          <ac:spMkLst>
            <pc:docMk/>
            <pc:sldMk cId="3848151640" sldId="266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E429ACD6-1023-F27B-BCCF-C7952232189B}" dt="2022-04-27T16:48:14.412" v="449" actId="20577"/>
          <ac:spMkLst>
            <pc:docMk/>
            <pc:sldMk cId="3848151640" sldId="266"/>
            <ac:spMk id="3" creationId="{F12F1CEE-DEE6-49A7-BA2F-5C714C85D17F}"/>
          </ac:spMkLst>
        </pc:spChg>
      </pc:sldChg>
    </pc:docChg>
  </pc:docChgLst>
  <pc:docChgLst>
    <pc:chgData name="Baity, Kenneth" userId="S::kjbaity@ilstu.edu::ebe23560-05de-4b4a-af41-6d09b2eb8eaf" providerId="AD" clId="Web-{AB3C2ABC-10B0-5233-3717-C837D239AEEF}"/>
    <pc:docChg chg="addSld delSld modSld">
      <pc:chgData name="Baity, Kenneth" userId="S::kjbaity@ilstu.edu::ebe23560-05de-4b4a-af41-6d09b2eb8eaf" providerId="AD" clId="Web-{AB3C2ABC-10B0-5233-3717-C837D239AEEF}" dt="2022-04-29T05:12:13.742" v="1823" actId="20577"/>
      <pc:docMkLst>
        <pc:docMk/>
      </pc:docMkLst>
      <pc:sldChg chg="modSp">
        <pc:chgData name="Baity, Kenneth" userId="S::kjbaity@ilstu.edu::ebe23560-05de-4b4a-af41-6d09b2eb8eaf" providerId="AD" clId="Web-{AB3C2ABC-10B0-5233-3717-C837D239AEEF}" dt="2022-04-29T05:11:34.367" v="1815" actId="20577"/>
        <pc:sldMkLst>
          <pc:docMk/>
          <pc:sldMk cId="1343438323" sldId="263"/>
        </pc:sldMkLst>
        <pc:spChg chg="mod">
          <ac:chgData name="Baity, Kenneth" userId="S::kjbaity@ilstu.edu::ebe23560-05de-4b4a-af41-6d09b2eb8eaf" providerId="AD" clId="Web-{AB3C2ABC-10B0-5233-3717-C837D239AEEF}" dt="2022-04-29T05:11:34.367" v="1815" actId="20577"/>
          <ac:spMkLst>
            <pc:docMk/>
            <pc:sldMk cId="1343438323" sldId="263"/>
            <ac:spMk id="3" creationId="{5DDAADCE-998E-4E63-A03C-457CD092F5D7}"/>
          </ac:spMkLst>
        </pc:spChg>
      </pc:sldChg>
      <pc:sldChg chg="modSp">
        <pc:chgData name="Baity, Kenneth" userId="S::kjbaity@ilstu.edu::ebe23560-05de-4b4a-af41-6d09b2eb8eaf" providerId="AD" clId="Web-{AB3C2ABC-10B0-5233-3717-C837D239AEEF}" dt="2022-04-29T05:12:13.742" v="1823" actId="20577"/>
        <pc:sldMkLst>
          <pc:docMk/>
          <pc:sldMk cId="3502987935" sldId="265"/>
        </pc:sldMkLst>
        <pc:spChg chg="mod">
          <ac:chgData name="Baity, Kenneth" userId="S::kjbaity@ilstu.edu::ebe23560-05de-4b4a-af41-6d09b2eb8eaf" providerId="AD" clId="Web-{AB3C2ABC-10B0-5233-3717-C837D239AEEF}" dt="2022-04-29T05:12:13.742" v="1823" actId="20577"/>
          <ac:spMkLst>
            <pc:docMk/>
            <pc:sldMk cId="3502987935" sldId="265"/>
            <ac:spMk id="22" creationId="{F12F1CEE-DEE6-49A7-BA2F-5C714C85D17F}"/>
          </ac:spMkLst>
        </pc:spChg>
      </pc:sldChg>
      <pc:sldChg chg="modSp">
        <pc:chgData name="Baity, Kenneth" userId="S::kjbaity@ilstu.edu::ebe23560-05de-4b4a-af41-6d09b2eb8eaf" providerId="AD" clId="Web-{AB3C2ABC-10B0-5233-3717-C837D239AEEF}" dt="2022-04-29T05:12:01.086" v="1822" actId="20577"/>
        <pc:sldMkLst>
          <pc:docMk/>
          <pc:sldMk cId="3848151640" sldId="266"/>
        </pc:sldMkLst>
        <pc:spChg chg="mod">
          <ac:chgData name="Baity, Kenneth" userId="S::kjbaity@ilstu.edu::ebe23560-05de-4b4a-af41-6d09b2eb8eaf" providerId="AD" clId="Web-{AB3C2ABC-10B0-5233-3717-C837D239AEEF}" dt="2022-04-29T05:12:01.086" v="1822" actId="20577"/>
          <ac:spMkLst>
            <pc:docMk/>
            <pc:sldMk cId="3848151640" sldId="266"/>
            <ac:spMk id="3" creationId="{F12F1CEE-DEE6-49A7-BA2F-5C714C85D17F}"/>
          </ac:spMkLst>
        </pc:spChg>
      </pc:sldChg>
      <pc:sldChg chg="modSp add del replId">
        <pc:chgData name="Baity, Kenneth" userId="S::kjbaity@ilstu.edu::ebe23560-05de-4b4a-af41-6d09b2eb8eaf" providerId="AD" clId="Web-{AB3C2ABC-10B0-5233-3717-C837D239AEEF}" dt="2022-04-29T03:59:36.818" v="67"/>
        <pc:sldMkLst>
          <pc:docMk/>
          <pc:sldMk cId="135044572" sldId="278"/>
        </pc:sldMkLst>
        <pc:spChg chg="mod">
          <ac:chgData name="Baity, Kenneth" userId="S::kjbaity@ilstu.edu::ebe23560-05de-4b4a-af41-6d09b2eb8eaf" providerId="AD" clId="Web-{AB3C2ABC-10B0-5233-3717-C837D239AEEF}" dt="2022-04-29T03:58:38.037" v="44" actId="20577"/>
          <ac:spMkLst>
            <pc:docMk/>
            <pc:sldMk cId="135044572" sldId="278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AB3C2ABC-10B0-5233-3717-C837D239AEEF}" dt="2022-04-29T03:58:31.881" v="42" actId="20577"/>
          <ac:spMkLst>
            <pc:docMk/>
            <pc:sldMk cId="135044572" sldId="278"/>
            <ac:spMk id="22" creationId="{F12F1CEE-DEE6-49A7-BA2F-5C714C85D17F}"/>
          </ac:spMkLst>
        </pc:spChg>
      </pc:sldChg>
      <pc:sldChg chg="modSp add del replId">
        <pc:chgData name="Baity, Kenneth" userId="S::kjbaity@ilstu.edu::ebe23560-05de-4b4a-af41-6d09b2eb8eaf" providerId="AD" clId="Web-{AB3C2ABC-10B0-5233-3717-C837D239AEEF}" dt="2022-04-29T04:00:20.115" v="108"/>
        <pc:sldMkLst>
          <pc:docMk/>
          <pc:sldMk cId="3817099237" sldId="279"/>
        </pc:sldMkLst>
        <pc:spChg chg="mod">
          <ac:chgData name="Baity, Kenneth" userId="S::kjbaity@ilstu.edu::ebe23560-05de-4b4a-af41-6d09b2eb8eaf" providerId="AD" clId="Web-{AB3C2ABC-10B0-5233-3717-C837D239AEEF}" dt="2022-04-29T03:58:56.365" v="58" actId="20577"/>
          <ac:spMkLst>
            <pc:docMk/>
            <pc:sldMk cId="3817099237" sldId="279"/>
            <ac:spMk id="2" creationId="{B8D00998-0D7B-4ACD-A80D-95676070FEE2}"/>
          </ac:spMkLst>
        </pc:spChg>
      </pc:sldChg>
      <pc:sldChg chg="modSp add replId">
        <pc:chgData name="Baity, Kenneth" userId="S::kjbaity@ilstu.edu::ebe23560-05de-4b4a-af41-6d09b2eb8eaf" providerId="AD" clId="Web-{AB3C2ABC-10B0-5233-3717-C837D239AEEF}" dt="2022-04-29T04:09:39.566" v="391" actId="20577"/>
        <pc:sldMkLst>
          <pc:docMk/>
          <pc:sldMk cId="916528106" sldId="280"/>
        </pc:sldMkLst>
        <pc:spChg chg="mod">
          <ac:chgData name="Baity, Kenneth" userId="S::kjbaity@ilstu.edu::ebe23560-05de-4b4a-af41-6d09b2eb8eaf" providerId="AD" clId="Web-{AB3C2ABC-10B0-5233-3717-C837D239AEEF}" dt="2022-04-29T04:00:10.318" v="106" actId="20577"/>
          <ac:spMkLst>
            <pc:docMk/>
            <pc:sldMk cId="916528106" sldId="280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AB3C2ABC-10B0-5233-3717-C837D239AEEF}" dt="2022-04-29T04:09:39.566" v="391" actId="20577"/>
          <ac:spMkLst>
            <pc:docMk/>
            <pc:sldMk cId="916528106" sldId="280"/>
            <ac:spMk id="22" creationId="{F12F1CEE-DEE6-49A7-BA2F-5C714C85D17F}"/>
          </ac:spMkLst>
        </pc:spChg>
      </pc:sldChg>
      <pc:sldChg chg="addSp modSp add replId">
        <pc:chgData name="Baity, Kenneth" userId="S::kjbaity@ilstu.edu::ebe23560-05de-4b4a-af41-6d09b2eb8eaf" providerId="AD" clId="Web-{AB3C2ABC-10B0-5233-3717-C837D239AEEF}" dt="2022-04-29T04:20:18.237" v="550" actId="14100"/>
        <pc:sldMkLst>
          <pc:docMk/>
          <pc:sldMk cId="2257595594" sldId="281"/>
        </pc:sldMkLst>
        <pc:spChg chg="mod">
          <ac:chgData name="Baity, Kenneth" userId="S::kjbaity@ilstu.edu::ebe23560-05de-4b4a-af41-6d09b2eb8eaf" providerId="AD" clId="Web-{AB3C2ABC-10B0-5233-3717-C837D239AEEF}" dt="2022-04-29T04:01:08.927" v="126" actId="20577"/>
          <ac:spMkLst>
            <pc:docMk/>
            <pc:sldMk cId="2257595594" sldId="281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AB3C2ABC-10B0-5233-3717-C837D239AEEF}" dt="2022-04-29T04:19:51.268" v="536" actId="20577"/>
          <ac:spMkLst>
            <pc:docMk/>
            <pc:sldMk cId="2257595594" sldId="281"/>
            <ac:spMk id="22" creationId="{F12F1CEE-DEE6-49A7-BA2F-5C714C85D17F}"/>
          </ac:spMkLst>
        </pc:spChg>
        <pc:picChg chg="add mod">
          <ac:chgData name="Baity, Kenneth" userId="S::kjbaity@ilstu.edu::ebe23560-05de-4b4a-af41-6d09b2eb8eaf" providerId="AD" clId="Web-{AB3C2ABC-10B0-5233-3717-C837D239AEEF}" dt="2022-04-29T04:20:18.237" v="550" actId="14100"/>
          <ac:picMkLst>
            <pc:docMk/>
            <pc:sldMk cId="2257595594" sldId="281"/>
            <ac:picMk id="3" creationId="{A3C4F8F5-69E2-A1A3-11E1-329369FB3720}"/>
          </ac:picMkLst>
        </pc:picChg>
      </pc:sldChg>
    </pc:docChg>
  </pc:docChgLst>
  <pc:docChgLst>
    <pc:chgData name="Tobeck, Matt" userId="S::mtobec1@ilstu.edu::5e96e6ad-75d6-4f1c-b068-75b3805b8194" providerId="AD" clId="Web-{12BD385B-55CA-A31C-15CD-A23F861A2367}"/>
    <pc:docChg chg="modSld">
      <pc:chgData name="Tobeck, Matt" userId="S::mtobec1@ilstu.edu::5e96e6ad-75d6-4f1c-b068-75b3805b8194" providerId="AD" clId="Web-{12BD385B-55CA-A31C-15CD-A23F861A2367}" dt="2022-04-27T16:17:14.520" v="0"/>
      <pc:docMkLst>
        <pc:docMk/>
      </pc:docMkLst>
      <pc:sldChg chg="addSp delSp modSp">
        <pc:chgData name="Tobeck, Matt" userId="S::mtobec1@ilstu.edu::5e96e6ad-75d6-4f1c-b068-75b3805b8194" providerId="AD" clId="Web-{12BD385B-55CA-A31C-15CD-A23F861A2367}" dt="2022-04-27T16:17:14.520" v="0"/>
        <pc:sldMkLst>
          <pc:docMk/>
          <pc:sldMk cId="747469329" sldId="262"/>
        </pc:sldMkLst>
        <pc:spChg chg="del">
          <ac:chgData name="Tobeck, Matt" userId="S::mtobec1@ilstu.edu::5e96e6ad-75d6-4f1c-b068-75b3805b8194" providerId="AD" clId="Web-{12BD385B-55CA-A31C-15CD-A23F861A2367}" dt="2022-04-27T16:17:14.520" v="0"/>
          <ac:spMkLst>
            <pc:docMk/>
            <pc:sldMk cId="747469329" sldId="262"/>
            <ac:spMk id="3" creationId="{25EC84EB-4E55-4088-8821-5136494DCB5F}"/>
          </ac:spMkLst>
        </pc:spChg>
        <pc:picChg chg="add mod ord">
          <ac:chgData name="Tobeck, Matt" userId="S::mtobec1@ilstu.edu::5e96e6ad-75d6-4f1c-b068-75b3805b8194" providerId="AD" clId="Web-{12BD385B-55CA-A31C-15CD-A23F861A2367}" dt="2022-04-27T16:17:14.520" v="0"/>
          <ac:picMkLst>
            <pc:docMk/>
            <pc:sldMk cId="747469329" sldId="262"/>
            <ac:picMk id="4" creationId="{E5F5D4F0-1E0C-E90F-3708-5608CCCEA0F2}"/>
          </ac:picMkLst>
        </pc:picChg>
      </pc:sldChg>
    </pc:docChg>
  </pc:docChgLst>
  <pc:docChgLst>
    <pc:chgData name="Tobeck, Matt" userId="S::mtobec1@ilstu.edu::5e96e6ad-75d6-4f1c-b068-75b3805b8194" providerId="AD" clId="Web-{22926070-014D-BB7C-B49E-AF4B248A3A75}"/>
    <pc:docChg chg="delSld modSld sldOrd">
      <pc:chgData name="Tobeck, Matt" userId="S::mtobec1@ilstu.edu::5e96e6ad-75d6-4f1c-b068-75b3805b8194" providerId="AD" clId="Web-{22926070-014D-BB7C-B49E-AF4B248A3A75}" dt="2022-04-29T15:40:21.782" v="106" actId="20577"/>
      <pc:docMkLst>
        <pc:docMk/>
      </pc:docMkLst>
      <pc:sldChg chg="modSp">
        <pc:chgData name="Tobeck, Matt" userId="S::mtobec1@ilstu.edu::5e96e6ad-75d6-4f1c-b068-75b3805b8194" providerId="AD" clId="Web-{22926070-014D-BB7C-B49E-AF4B248A3A75}" dt="2022-04-29T15:18:42.455" v="18" actId="20577"/>
        <pc:sldMkLst>
          <pc:docMk/>
          <pc:sldMk cId="1201594378" sldId="260"/>
        </pc:sldMkLst>
        <pc:spChg chg="mod">
          <ac:chgData name="Tobeck, Matt" userId="S::mtobec1@ilstu.edu::5e96e6ad-75d6-4f1c-b068-75b3805b8194" providerId="AD" clId="Web-{22926070-014D-BB7C-B49E-AF4B248A3A75}" dt="2022-04-29T15:18:42.455" v="18" actId="20577"/>
          <ac:spMkLst>
            <pc:docMk/>
            <pc:sldMk cId="1201594378" sldId="260"/>
            <ac:spMk id="3" creationId="{956BB5C8-004A-484E-9716-1B4638D9D7CB}"/>
          </ac:spMkLst>
        </pc:spChg>
      </pc:sldChg>
      <pc:sldChg chg="modSp">
        <pc:chgData name="Tobeck, Matt" userId="S::mtobec1@ilstu.edu::5e96e6ad-75d6-4f1c-b068-75b3805b8194" providerId="AD" clId="Web-{22926070-014D-BB7C-B49E-AF4B248A3A75}" dt="2022-04-29T15:17:19.189" v="15" actId="20577"/>
        <pc:sldMkLst>
          <pc:docMk/>
          <pc:sldMk cId="1026461332" sldId="261"/>
        </pc:sldMkLst>
        <pc:spChg chg="mod">
          <ac:chgData name="Tobeck, Matt" userId="S::mtobec1@ilstu.edu::5e96e6ad-75d6-4f1c-b068-75b3805b8194" providerId="AD" clId="Web-{22926070-014D-BB7C-B49E-AF4B248A3A75}" dt="2022-04-29T15:17:19.189" v="15" actId="20577"/>
          <ac:spMkLst>
            <pc:docMk/>
            <pc:sldMk cId="1026461332" sldId="261"/>
            <ac:spMk id="3" creationId="{F18FA92D-DD93-46B3-908D-CF1485E9E101}"/>
          </ac:spMkLst>
        </pc:spChg>
      </pc:sldChg>
      <pc:sldChg chg="del">
        <pc:chgData name="Tobeck, Matt" userId="S::mtobec1@ilstu.edu::5e96e6ad-75d6-4f1c-b068-75b3805b8194" providerId="AD" clId="Web-{22926070-014D-BB7C-B49E-AF4B248A3A75}" dt="2022-04-29T15:32:22.113" v="22"/>
        <pc:sldMkLst>
          <pc:docMk/>
          <pc:sldMk cId="1343438323" sldId="263"/>
        </pc:sldMkLst>
      </pc:sldChg>
      <pc:sldChg chg="modSp">
        <pc:chgData name="Tobeck, Matt" userId="S::mtobec1@ilstu.edu::5e96e6ad-75d6-4f1c-b068-75b3805b8194" providerId="AD" clId="Web-{22926070-014D-BB7C-B49E-AF4B248A3A75}" dt="2022-04-29T15:17:05.314" v="12" actId="20577"/>
        <pc:sldMkLst>
          <pc:docMk/>
          <pc:sldMk cId="3502987935" sldId="265"/>
        </pc:sldMkLst>
        <pc:spChg chg="mod">
          <ac:chgData name="Tobeck, Matt" userId="S::mtobec1@ilstu.edu::5e96e6ad-75d6-4f1c-b068-75b3805b8194" providerId="AD" clId="Web-{22926070-014D-BB7C-B49E-AF4B248A3A75}" dt="2022-04-29T15:17:05.314" v="12" actId="20577"/>
          <ac:spMkLst>
            <pc:docMk/>
            <pc:sldMk cId="3502987935" sldId="265"/>
            <ac:spMk id="22" creationId="{F12F1CEE-DEE6-49A7-BA2F-5C714C85D17F}"/>
          </ac:spMkLst>
        </pc:spChg>
      </pc:sldChg>
      <pc:sldChg chg="modSp">
        <pc:chgData name="Tobeck, Matt" userId="S::mtobec1@ilstu.edu::5e96e6ad-75d6-4f1c-b068-75b3805b8194" providerId="AD" clId="Web-{22926070-014D-BB7C-B49E-AF4B248A3A75}" dt="2022-04-29T15:32:50.769" v="24" actId="20577"/>
        <pc:sldMkLst>
          <pc:docMk/>
          <pc:sldMk cId="3848151640" sldId="266"/>
        </pc:sldMkLst>
        <pc:spChg chg="mod">
          <ac:chgData name="Tobeck, Matt" userId="S::mtobec1@ilstu.edu::5e96e6ad-75d6-4f1c-b068-75b3805b8194" providerId="AD" clId="Web-{22926070-014D-BB7C-B49E-AF4B248A3A75}" dt="2022-04-29T15:32:50.769" v="24" actId="20577"/>
          <ac:spMkLst>
            <pc:docMk/>
            <pc:sldMk cId="3848151640" sldId="266"/>
            <ac:spMk id="3" creationId="{F12F1CEE-DEE6-49A7-BA2F-5C714C85D17F}"/>
          </ac:spMkLst>
        </pc:spChg>
      </pc:sldChg>
      <pc:sldChg chg="modSp">
        <pc:chgData name="Tobeck, Matt" userId="S::mtobec1@ilstu.edu::5e96e6ad-75d6-4f1c-b068-75b3805b8194" providerId="AD" clId="Web-{22926070-014D-BB7C-B49E-AF4B248A3A75}" dt="2022-04-29T15:35:50.520" v="55" actId="20577"/>
        <pc:sldMkLst>
          <pc:docMk/>
          <pc:sldMk cId="4132904321" sldId="269"/>
        </pc:sldMkLst>
        <pc:spChg chg="mod">
          <ac:chgData name="Tobeck, Matt" userId="S::mtobec1@ilstu.edu::5e96e6ad-75d6-4f1c-b068-75b3805b8194" providerId="AD" clId="Web-{22926070-014D-BB7C-B49E-AF4B248A3A75}" dt="2022-04-29T15:35:50.520" v="55" actId="20577"/>
          <ac:spMkLst>
            <pc:docMk/>
            <pc:sldMk cId="4132904321" sldId="269"/>
            <ac:spMk id="3" creationId="{EB350AE6-5FE1-4E3C-BEB5-E26D7B5EE422}"/>
          </ac:spMkLst>
        </pc:spChg>
      </pc:sldChg>
      <pc:sldChg chg="ord">
        <pc:chgData name="Tobeck, Matt" userId="S::mtobec1@ilstu.edu::5e96e6ad-75d6-4f1c-b068-75b3805b8194" providerId="AD" clId="Web-{22926070-014D-BB7C-B49E-AF4B248A3A75}" dt="2022-04-29T15:15:54.158" v="3"/>
        <pc:sldMkLst>
          <pc:docMk/>
          <pc:sldMk cId="2763214969" sldId="271"/>
        </pc:sldMkLst>
      </pc:sldChg>
      <pc:sldChg chg="modSp">
        <pc:chgData name="Tobeck, Matt" userId="S::mtobec1@ilstu.edu::5e96e6ad-75d6-4f1c-b068-75b3805b8194" providerId="AD" clId="Web-{22926070-014D-BB7C-B49E-AF4B248A3A75}" dt="2022-04-29T15:38:26.907" v="92" actId="20577"/>
        <pc:sldMkLst>
          <pc:docMk/>
          <pc:sldMk cId="2150236613" sldId="272"/>
        </pc:sldMkLst>
        <pc:graphicFrameChg chg="modGraphic">
          <ac:chgData name="Tobeck, Matt" userId="S::mtobec1@ilstu.edu::5e96e6ad-75d6-4f1c-b068-75b3805b8194" providerId="AD" clId="Web-{22926070-014D-BB7C-B49E-AF4B248A3A75}" dt="2022-04-29T15:38:26.907" v="92" actId="20577"/>
          <ac:graphicFrameMkLst>
            <pc:docMk/>
            <pc:sldMk cId="2150236613" sldId="272"/>
            <ac:graphicFrameMk id="5" creationId="{77A05CA9-2433-5E00-5E86-080CA561FDF7}"/>
          </ac:graphicFrameMkLst>
        </pc:graphicFrameChg>
      </pc:sldChg>
      <pc:sldChg chg="del">
        <pc:chgData name="Tobeck, Matt" userId="S::mtobec1@ilstu.edu::5e96e6ad-75d6-4f1c-b068-75b3805b8194" providerId="AD" clId="Web-{22926070-014D-BB7C-B49E-AF4B248A3A75}" dt="2022-04-29T15:16:05.908" v="4"/>
        <pc:sldMkLst>
          <pc:docMk/>
          <pc:sldMk cId="181110724" sldId="274"/>
        </pc:sldMkLst>
      </pc:sldChg>
      <pc:sldChg chg="modSp">
        <pc:chgData name="Tobeck, Matt" userId="S::mtobec1@ilstu.edu::5e96e6ad-75d6-4f1c-b068-75b3805b8194" providerId="AD" clId="Web-{22926070-014D-BB7C-B49E-AF4B248A3A75}" dt="2022-04-29T15:31:54.769" v="21" actId="20577"/>
        <pc:sldMkLst>
          <pc:docMk/>
          <pc:sldMk cId="468188574" sldId="275"/>
        </pc:sldMkLst>
        <pc:spChg chg="mod">
          <ac:chgData name="Tobeck, Matt" userId="S::mtobec1@ilstu.edu::5e96e6ad-75d6-4f1c-b068-75b3805b8194" providerId="AD" clId="Web-{22926070-014D-BB7C-B49E-AF4B248A3A75}" dt="2022-04-29T15:31:54.769" v="21" actId="20577"/>
          <ac:spMkLst>
            <pc:docMk/>
            <pc:sldMk cId="468188574" sldId="275"/>
            <ac:spMk id="3" creationId="{F12F1CEE-DEE6-49A7-BA2F-5C714C85D17F}"/>
          </ac:spMkLst>
        </pc:spChg>
      </pc:sldChg>
      <pc:sldChg chg="modSp">
        <pc:chgData name="Tobeck, Matt" userId="S::mtobec1@ilstu.edu::5e96e6ad-75d6-4f1c-b068-75b3805b8194" providerId="AD" clId="Web-{22926070-014D-BB7C-B49E-AF4B248A3A75}" dt="2022-04-29T15:40:21.782" v="106" actId="20577"/>
        <pc:sldMkLst>
          <pc:docMk/>
          <pc:sldMk cId="2257595594" sldId="281"/>
        </pc:sldMkLst>
        <pc:spChg chg="mod">
          <ac:chgData name="Tobeck, Matt" userId="S::mtobec1@ilstu.edu::5e96e6ad-75d6-4f1c-b068-75b3805b8194" providerId="AD" clId="Web-{22926070-014D-BB7C-B49E-AF4B248A3A75}" dt="2022-04-29T15:40:21.782" v="106" actId="20577"/>
          <ac:spMkLst>
            <pc:docMk/>
            <pc:sldMk cId="2257595594" sldId="281"/>
            <ac:spMk id="22" creationId="{F12F1CEE-DEE6-49A7-BA2F-5C714C85D17F}"/>
          </ac:spMkLst>
        </pc:spChg>
      </pc:sldChg>
    </pc:docChg>
  </pc:docChgLst>
  <pc:docChgLst>
    <pc:chgData name="Tobeck, Matt" userId="S::mtobec1@ilstu.edu::5e96e6ad-75d6-4f1c-b068-75b3805b8194" providerId="AD" clId="Web-{AB37010D-9871-9DB6-2E4C-70EB63F0B07C}"/>
    <pc:docChg chg="modSld addMainMaster delMainMaster">
      <pc:chgData name="Tobeck, Matt" userId="S::mtobec1@ilstu.edu::5e96e6ad-75d6-4f1c-b068-75b3805b8194" providerId="AD" clId="Web-{AB37010D-9871-9DB6-2E4C-70EB63F0B07C}" dt="2022-04-28T22:22:39.046" v="268"/>
      <pc:docMkLst>
        <pc:docMk/>
      </pc:docMkLst>
      <pc:sldChg chg="delSp modSp mod modClrScheme delDesignElem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3612718438" sldId="256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612718438" sldId="256"/>
            <ac:spMk id="3" creationId="{361613F5-E6CB-4277-B9F5-529C580AD55C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3612718438" sldId="256"/>
            <ac:spMk id="135" creationId="{605494DE-B078-4D87-BB01-C84320618DAD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3612718438" sldId="256"/>
            <ac:spMk id="137" creationId="{9A0576B0-CD8C-4661-95C8-A9F2CE7CDDB0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3612718438" sldId="256"/>
            <ac:spMk id="139" creationId="{3FF60E2B-3919-423C-B1FF-56CDE6681165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3890459290" sldId="257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890459290" sldId="257"/>
            <ac:spMk id="2" creationId="{4640CDE9-F066-49A0-90E6-D7556FD54F2D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890459290" sldId="257"/>
            <ac:spMk id="3" creationId="{D112B3CD-D23F-47A1-BFD8-0A0152A9DB3E}"/>
          </ac:spMkLst>
        </pc:spChg>
      </pc:sldChg>
      <pc:sldChg chg="delSp modSp mod modClrScheme delDesignElem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849805114" sldId="259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849805114" sldId="259"/>
            <ac:spMk id="2" creationId="{506B45C5-7D88-4419-AF13-B9419B1CAA18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849805114" sldId="259"/>
            <ac:spMk id="3" creationId="{A3677B0F-48D2-4676-BFB0-02389D6D4DEA}"/>
          </ac:spMkLst>
        </pc:spChg>
        <pc:cxnChg chg="del">
          <ac:chgData name="Tobeck, Matt" userId="S::mtobec1@ilstu.edu::5e96e6ad-75d6-4f1c-b068-75b3805b8194" providerId="AD" clId="Web-{AB37010D-9871-9DB6-2E4C-70EB63F0B07C}" dt="2022-04-28T22:22:35.374" v="267"/>
          <ac:cxnSpMkLst>
            <pc:docMk/>
            <pc:sldMk cId="849805114" sldId="259"/>
            <ac:cxnSpMk id="71" creationId="{A7F400EE-A8A5-48AF-B4D6-291B52C6F0B0}"/>
          </ac:cxnSpMkLst>
        </pc:cxn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1201594378" sldId="260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201594378" sldId="260"/>
            <ac:spMk id="2" creationId="{6465DF84-0A1B-4D85-802A-5C7491B0C3AF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201594378" sldId="260"/>
            <ac:spMk id="3" creationId="{956BB5C8-004A-484E-9716-1B4638D9D7CB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1026461332" sldId="261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026461332" sldId="261"/>
            <ac:spMk id="2" creationId="{933396EC-BA7F-4932-A8F2-1B02C026DA73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026461332" sldId="261"/>
            <ac:spMk id="3" creationId="{F18FA92D-DD93-46B3-908D-CF1485E9E101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747469329" sldId="262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747469329" sldId="262"/>
            <ac:spMk id="2" creationId="{E2509A3F-FEDA-4766-894E-D000B3056A9C}"/>
          </ac:spMkLst>
        </pc:spChg>
        <pc:picChg chg="mod ord">
          <ac:chgData name="Tobeck, Matt" userId="S::mtobec1@ilstu.edu::5e96e6ad-75d6-4f1c-b068-75b3805b8194" providerId="AD" clId="Web-{AB37010D-9871-9DB6-2E4C-70EB63F0B07C}" dt="2022-04-28T22:22:39.046" v="268"/>
          <ac:picMkLst>
            <pc:docMk/>
            <pc:sldMk cId="747469329" sldId="262"/>
            <ac:picMk id="4" creationId="{E5F5D4F0-1E0C-E90F-3708-5608CCCEA0F2}"/>
          </ac:picMkLst>
        </pc:picChg>
      </pc:sldChg>
      <pc:sldChg chg="delSp modSp mod modClrScheme delDesignElem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1343438323" sldId="263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343438323" sldId="263"/>
            <ac:spMk id="2" creationId="{811F92CF-F180-42E2-84B4-308672F7CC83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343438323" sldId="263"/>
            <ac:spMk id="3" creationId="{5DDAADCE-998E-4E63-A03C-457CD092F5D7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1343438323" sldId="263"/>
            <ac:spMk id="8" creationId="{C7FA33FF-088D-4F16-95A2-2C64D353DEA8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1343438323" sldId="263"/>
            <ac:spMk id="10" creationId="{A376EFB1-01CF-419F-ABF1-2AF02BBFCBD1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1343438323" sldId="263"/>
            <ac:spMk id="12" creationId="{FF9DEA15-78BD-4750-AA18-B9F28A6D5AB8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455666422" sldId="264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455666422" sldId="264"/>
            <ac:spMk id="2" creationId="{B8D00998-0D7B-4ACD-A80D-95676070FEE2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455666422" sldId="264"/>
            <ac:spMk id="3" creationId="{F12F1CEE-DEE6-49A7-BA2F-5C714C85D17F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3502987935" sldId="265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502987935" sldId="265"/>
            <ac:spMk id="2" creationId="{B8D00998-0D7B-4ACD-A80D-95676070FEE2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502987935" sldId="265"/>
            <ac:spMk id="3" creationId="{F12F1CEE-DEE6-49A7-BA2F-5C714C85D17F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3848151640" sldId="266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848151640" sldId="266"/>
            <ac:spMk id="2" creationId="{B8D00998-0D7B-4ACD-A80D-95676070FEE2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3848151640" sldId="266"/>
            <ac:spMk id="3" creationId="{F12F1CEE-DEE6-49A7-BA2F-5C714C85D17F}"/>
          </ac:spMkLst>
        </pc:spChg>
      </pc:sldChg>
      <pc:sldChg chg="delSp modSp mod modClrScheme delDesignElem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4132904321" sldId="269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4132904321" sldId="269"/>
            <ac:spMk id="2" creationId="{13164BDE-6C6A-4436-B8B1-9AA86A742F76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4132904321" sldId="269"/>
            <ac:spMk id="3" creationId="{EB350AE6-5FE1-4E3C-BEB5-E26D7B5EE422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4132904321" sldId="269"/>
            <ac:spMk id="18" creationId="{33CD251C-A887-4D2F-925B-FC097198538B}"/>
          </ac:spMkLst>
        </pc:spChg>
        <pc:spChg chg="del">
          <ac:chgData name="Tobeck, Matt" userId="S::mtobec1@ilstu.edu::5e96e6ad-75d6-4f1c-b068-75b3805b8194" providerId="AD" clId="Web-{AB37010D-9871-9DB6-2E4C-70EB63F0B07C}" dt="2022-04-28T22:22:35.374" v="267"/>
          <ac:spMkLst>
            <pc:docMk/>
            <pc:sldMk cId="4132904321" sldId="269"/>
            <ac:spMk id="20" creationId="{3B2069EE-A08E-44F0-B3F9-3CF8CC2DCAD5}"/>
          </ac:spMkLst>
        </pc:spChg>
        <pc:grpChg chg="del">
          <ac:chgData name="Tobeck, Matt" userId="S::mtobec1@ilstu.edu::5e96e6ad-75d6-4f1c-b068-75b3805b8194" providerId="AD" clId="Web-{AB37010D-9871-9DB6-2E4C-70EB63F0B07C}" dt="2022-04-28T22:22:35.374" v="267"/>
          <ac:grpSpMkLst>
            <pc:docMk/>
            <pc:sldMk cId="4132904321" sldId="269"/>
            <ac:grpSpMk id="22" creationId="{9C6E8597-0CCE-4A8A-9326-AA52691A1C81}"/>
          </ac:grpSpMkLst>
        </pc:gr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774661956" sldId="270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774661956" sldId="270"/>
            <ac:spMk id="2" creationId="{1724783B-DD45-4BA5-918E-D748BB8B7884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774661956" sldId="270"/>
            <ac:spMk id="3" creationId="{0D049074-944E-440E-ADBF-5B5748FADF0E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2763214969" sldId="271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2763214969" sldId="271"/>
            <ac:spMk id="2" creationId="{D0F4E6C3-7465-4148-91B3-7764C2E139F7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2150236613" sldId="272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2150236613" sldId="272"/>
            <ac:spMk id="2" creationId="{2A76B4D9-5770-4149-A528-5192FE1DCF0C}"/>
          </ac:spMkLst>
        </pc:spChg>
        <pc:graphicFrameChg chg="mod ord">
          <ac:chgData name="Tobeck, Matt" userId="S::mtobec1@ilstu.edu::5e96e6ad-75d6-4f1c-b068-75b3805b8194" providerId="AD" clId="Web-{AB37010D-9871-9DB6-2E4C-70EB63F0B07C}" dt="2022-04-28T22:22:39.046" v="268"/>
          <ac:graphicFrameMkLst>
            <pc:docMk/>
            <pc:sldMk cId="2150236613" sldId="272"/>
            <ac:graphicFrameMk id="5" creationId="{77A05CA9-2433-5E00-5E86-080CA561FDF7}"/>
          </ac:graphicFrameMkLst>
        </pc:graphicFrame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295360414" sldId="273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295360414" sldId="273"/>
            <ac:spMk id="2" creationId="{6459CF16-F4FA-45CD-B62A-70D361825503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181110724" sldId="274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81110724" sldId="274"/>
            <ac:spMk id="2" creationId="{1177B31D-E22C-48F3-9B22-6D7E235E430F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181110724" sldId="274"/>
            <ac:spMk id="3" creationId="{DF201063-E93A-4037-96E0-3BF07AE66DB5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468188574" sldId="275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468188574" sldId="275"/>
            <ac:spMk id="2" creationId="{B8D00998-0D7B-4ACD-A80D-95676070FEE2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468188574" sldId="275"/>
            <ac:spMk id="3" creationId="{F12F1CEE-DEE6-49A7-BA2F-5C714C85D17F}"/>
          </ac:spMkLst>
        </pc:spChg>
      </pc:sldChg>
      <pc:sldChg chg="modSp mod modClrScheme chgLayout">
        <pc:chgData name="Tobeck, Matt" userId="S::mtobec1@ilstu.edu::5e96e6ad-75d6-4f1c-b068-75b3805b8194" providerId="AD" clId="Web-{AB37010D-9871-9DB6-2E4C-70EB63F0B07C}" dt="2022-04-28T22:22:39.046" v="268"/>
        <pc:sldMkLst>
          <pc:docMk/>
          <pc:sldMk cId="521331031" sldId="276"/>
        </pc:sldMkLst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521331031" sldId="276"/>
            <ac:spMk id="2" creationId="{B8D00998-0D7B-4ACD-A80D-95676070FEE2}"/>
          </ac:spMkLst>
        </pc:spChg>
        <pc:spChg chg="mod ord">
          <ac:chgData name="Tobeck, Matt" userId="S::mtobec1@ilstu.edu::5e96e6ad-75d6-4f1c-b068-75b3805b8194" providerId="AD" clId="Web-{AB37010D-9871-9DB6-2E4C-70EB63F0B07C}" dt="2022-04-28T22:22:39.046" v="268"/>
          <ac:spMkLst>
            <pc:docMk/>
            <pc:sldMk cId="521331031" sldId="276"/>
            <ac:spMk id="3" creationId="{F12F1CEE-DEE6-49A7-BA2F-5C714C85D17F}"/>
          </ac:spMkLst>
        </pc:spChg>
      </pc:sldChg>
      <pc:sldMasterChg chg="del delSldLayout">
        <pc:chgData name="Tobeck, Matt" userId="S::mtobec1@ilstu.edu::5e96e6ad-75d6-4f1c-b068-75b3805b8194" providerId="AD" clId="Web-{AB37010D-9871-9DB6-2E4C-70EB63F0B07C}" dt="2022-04-28T22:22:35.374" v="267"/>
        <pc:sldMasterMkLst>
          <pc:docMk/>
          <pc:sldMasterMk cId="1185014637" sldId="2147483648"/>
        </pc:sldMasterMkLst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2552679209" sldId="2147483649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1376381563" sldId="2147483650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990521673" sldId="2147483651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433256196" sldId="2147483652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2452314754" sldId="2147483653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1849883232" sldId="2147483654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4136953199" sldId="2147483655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299498042" sldId="2147483656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398591865" sldId="2147483657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12671859" sldId="2147483658"/>
          </pc:sldLayoutMkLst>
        </pc:sldLayoutChg>
        <pc:sldLayoutChg chg="del">
          <pc:chgData name="Tobeck, Matt" userId="S::mtobec1@ilstu.edu::5e96e6ad-75d6-4f1c-b068-75b3805b8194" providerId="AD" clId="Web-{AB37010D-9871-9DB6-2E4C-70EB63F0B07C}" dt="2022-04-28T22:22:35.374" v="267"/>
          <pc:sldLayoutMkLst>
            <pc:docMk/>
            <pc:sldMasterMk cId="1185014637" sldId="2147483648"/>
            <pc:sldLayoutMk cId="2399237607" sldId="2147483659"/>
          </pc:sldLayoutMkLst>
        </pc:sldLayoutChg>
      </pc:sldMasterChg>
      <pc:sldMasterChg chg="add del addSldLayout delSldLayout modSldLayout">
        <pc:chgData name="Tobeck, Matt" userId="S::mtobec1@ilstu.edu::5e96e6ad-75d6-4f1c-b068-75b3805b8194" providerId="AD" clId="Web-{AB37010D-9871-9DB6-2E4C-70EB63F0B07C}" dt="2022-04-28T22:22:39.046" v="268"/>
        <pc:sldMasterMkLst>
          <pc:docMk/>
          <pc:sldMasterMk cId="3896941964" sldId="2147483660"/>
        </pc:sldMasterMkLst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3978519236" sldId="2147483661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1140501579" sldId="2147483662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2021451011" sldId="2147483663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4256111317" sldId="2147483664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1388636686" sldId="2147483665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299133452" sldId="2147483666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1952781337" sldId="2147483667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612562993" sldId="2147483668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4168649535" sldId="2147483669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422750089" sldId="2147483670"/>
          </pc:sldLayoutMkLst>
        </pc:sldLayoutChg>
        <pc:sldLayoutChg chg="add del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896941964" sldId="2147483660"/>
            <pc:sldLayoutMk cId="636969584" sldId="2147483671"/>
          </pc:sldLayoutMkLst>
        </pc:sldLayoutChg>
      </pc:sldMasterChg>
      <pc:sldMasterChg chg="add addSldLayout modSldLayout">
        <pc:chgData name="Tobeck, Matt" userId="S::mtobec1@ilstu.edu::5e96e6ad-75d6-4f1c-b068-75b3805b8194" providerId="AD" clId="Web-{AB37010D-9871-9DB6-2E4C-70EB63F0B07C}" dt="2022-04-28T22:22:39.046" v="268"/>
        <pc:sldMasterMkLst>
          <pc:docMk/>
          <pc:sldMasterMk cId="3324346288" sldId="2147483672"/>
        </pc:sldMasterMkLst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3477806603" sldId="2147483673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3474036231" sldId="2147483674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4037111668" sldId="2147483675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480066546" sldId="2147483676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4001018625" sldId="2147483677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2844399868" sldId="2147483678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2171376861" sldId="2147483679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646006971" sldId="2147483680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1661849022" sldId="2147483681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2080817288" sldId="2147483682"/>
          </pc:sldLayoutMkLst>
        </pc:sldLayoutChg>
        <pc:sldLayoutChg chg="add mod replId">
          <pc:chgData name="Tobeck, Matt" userId="S::mtobec1@ilstu.edu::5e96e6ad-75d6-4f1c-b068-75b3805b8194" providerId="AD" clId="Web-{AB37010D-9871-9DB6-2E4C-70EB63F0B07C}" dt="2022-04-28T22:22:39.046" v="268"/>
          <pc:sldLayoutMkLst>
            <pc:docMk/>
            <pc:sldMasterMk cId="3324346288" sldId="2147483672"/>
            <pc:sldLayoutMk cId="2655660593" sldId="2147483683"/>
          </pc:sldLayoutMkLst>
        </pc:sldLayoutChg>
      </pc:sldMasterChg>
    </pc:docChg>
  </pc:docChgLst>
  <pc:docChgLst>
    <pc:chgData name="Baity, Kenneth" userId="S::kjbaity@ilstu.edu::ebe23560-05de-4b4a-af41-6d09b2eb8eaf" providerId="AD" clId="Web-{131E8D56-F8C6-D5BA-5431-790DFB4C5E9F}"/>
    <pc:docChg chg="addSld delSld modSld">
      <pc:chgData name="Baity, Kenneth" userId="S::kjbaity@ilstu.edu::ebe23560-05de-4b4a-af41-6d09b2eb8eaf" providerId="AD" clId="Web-{131E8D56-F8C6-D5BA-5431-790DFB4C5E9F}" dt="2022-04-28T21:30:42.391" v="1096" actId="20577"/>
      <pc:docMkLst>
        <pc:docMk/>
      </pc:docMkLst>
      <pc:sldChg chg="modSp">
        <pc:chgData name="Baity, Kenneth" userId="S::kjbaity@ilstu.edu::ebe23560-05de-4b4a-af41-6d09b2eb8eaf" providerId="AD" clId="Web-{131E8D56-F8C6-D5BA-5431-790DFB4C5E9F}" dt="2022-04-28T21:30:42.391" v="1096" actId="20577"/>
        <pc:sldMkLst>
          <pc:docMk/>
          <pc:sldMk cId="1343438323" sldId="263"/>
        </pc:sldMkLst>
        <pc:spChg chg="mod">
          <ac:chgData name="Baity, Kenneth" userId="S::kjbaity@ilstu.edu::ebe23560-05de-4b4a-af41-6d09b2eb8eaf" providerId="AD" clId="Web-{131E8D56-F8C6-D5BA-5431-790DFB4C5E9F}" dt="2022-04-28T21:30:42.391" v="1096" actId="20577"/>
          <ac:spMkLst>
            <pc:docMk/>
            <pc:sldMk cId="1343438323" sldId="263"/>
            <ac:spMk id="3" creationId="{5DDAADCE-998E-4E63-A03C-457CD092F5D7}"/>
          </ac:spMkLst>
        </pc:spChg>
      </pc:sldChg>
      <pc:sldChg chg="modSp">
        <pc:chgData name="Baity, Kenneth" userId="S::kjbaity@ilstu.edu::ebe23560-05de-4b4a-af41-6d09b2eb8eaf" providerId="AD" clId="Web-{131E8D56-F8C6-D5BA-5431-790DFB4C5E9F}" dt="2022-04-28T21:27:06.137" v="1026" actId="20577"/>
        <pc:sldMkLst>
          <pc:docMk/>
          <pc:sldMk cId="3502987935" sldId="265"/>
        </pc:sldMkLst>
        <pc:spChg chg="mod">
          <ac:chgData name="Baity, Kenneth" userId="S::kjbaity@ilstu.edu::ebe23560-05de-4b4a-af41-6d09b2eb8eaf" providerId="AD" clId="Web-{131E8D56-F8C6-D5BA-5431-790DFB4C5E9F}" dt="2022-04-28T21:27:06.137" v="1026" actId="20577"/>
          <ac:spMkLst>
            <pc:docMk/>
            <pc:sldMk cId="3502987935" sldId="265"/>
            <ac:spMk id="3" creationId="{F12F1CEE-DEE6-49A7-BA2F-5C714C85D17F}"/>
          </ac:spMkLst>
        </pc:spChg>
      </pc:sldChg>
      <pc:sldChg chg="addSp delSp del">
        <pc:chgData name="Baity, Kenneth" userId="S::kjbaity@ilstu.edu::ebe23560-05de-4b4a-af41-6d09b2eb8eaf" providerId="AD" clId="Web-{131E8D56-F8C6-D5BA-5431-790DFB4C5E9F}" dt="2022-04-28T21:10:56.469" v="3"/>
        <pc:sldMkLst>
          <pc:docMk/>
          <pc:sldMk cId="2515302195" sldId="268"/>
        </pc:sldMkLst>
        <pc:spChg chg="add del">
          <ac:chgData name="Baity, Kenneth" userId="S::kjbaity@ilstu.edu::ebe23560-05de-4b4a-af41-6d09b2eb8eaf" providerId="AD" clId="Web-{131E8D56-F8C6-D5BA-5431-790DFB4C5E9F}" dt="2022-04-28T21:10:50.938" v="1"/>
          <ac:spMkLst>
            <pc:docMk/>
            <pc:sldMk cId="2515302195" sldId="268"/>
            <ac:spMk id="4" creationId="{D6EFF32D-E1E4-F78A-B304-EB74E328C085}"/>
          </ac:spMkLst>
        </pc:spChg>
      </pc:sldChg>
      <pc:sldChg chg="modSp add replId">
        <pc:chgData name="Baity, Kenneth" userId="S::kjbaity@ilstu.edu::ebe23560-05de-4b4a-af41-6d09b2eb8eaf" providerId="AD" clId="Web-{131E8D56-F8C6-D5BA-5431-790DFB4C5E9F}" dt="2022-04-28T21:16:13.393" v="167" actId="20577"/>
        <pc:sldMkLst>
          <pc:docMk/>
          <pc:sldMk cId="468188574" sldId="275"/>
        </pc:sldMkLst>
        <pc:spChg chg="mod">
          <ac:chgData name="Baity, Kenneth" userId="S::kjbaity@ilstu.edu::ebe23560-05de-4b4a-af41-6d09b2eb8eaf" providerId="AD" clId="Web-{131E8D56-F8C6-D5BA-5431-790DFB4C5E9F}" dt="2022-04-28T21:14:59.844" v="46" actId="20577"/>
          <ac:spMkLst>
            <pc:docMk/>
            <pc:sldMk cId="468188574" sldId="275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131E8D56-F8C6-D5BA-5431-790DFB4C5E9F}" dt="2022-04-28T21:16:13.393" v="167" actId="20577"/>
          <ac:spMkLst>
            <pc:docMk/>
            <pc:sldMk cId="468188574" sldId="275"/>
            <ac:spMk id="3" creationId="{F12F1CEE-DEE6-49A7-BA2F-5C714C85D17F}"/>
          </ac:spMkLst>
        </pc:spChg>
      </pc:sldChg>
      <pc:sldChg chg="modSp add replId">
        <pc:chgData name="Baity, Kenneth" userId="S::kjbaity@ilstu.edu::ebe23560-05de-4b4a-af41-6d09b2eb8eaf" providerId="AD" clId="Web-{131E8D56-F8C6-D5BA-5431-790DFB4C5E9F}" dt="2022-04-28T21:23:37.837" v="995" actId="20577"/>
        <pc:sldMkLst>
          <pc:docMk/>
          <pc:sldMk cId="521331031" sldId="276"/>
        </pc:sldMkLst>
        <pc:spChg chg="mod">
          <ac:chgData name="Baity, Kenneth" userId="S::kjbaity@ilstu.edu::ebe23560-05de-4b4a-af41-6d09b2eb8eaf" providerId="AD" clId="Web-{131E8D56-F8C6-D5BA-5431-790DFB4C5E9F}" dt="2022-04-28T21:16:35.253" v="187" actId="20577"/>
          <ac:spMkLst>
            <pc:docMk/>
            <pc:sldMk cId="521331031" sldId="276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131E8D56-F8C6-D5BA-5431-790DFB4C5E9F}" dt="2022-04-28T21:23:37.837" v="995" actId="20577"/>
          <ac:spMkLst>
            <pc:docMk/>
            <pc:sldMk cId="521331031" sldId="276"/>
            <ac:spMk id="3" creationId="{F12F1CEE-DEE6-49A7-BA2F-5C714C85D17F}"/>
          </ac:spMkLst>
        </pc:spChg>
      </pc:sldChg>
    </pc:docChg>
  </pc:docChgLst>
  <pc:docChgLst>
    <pc:chgData name="Tobeck, Matt" userId="S::mtobec1@ilstu.edu::5e96e6ad-75d6-4f1c-b068-75b3805b8194" providerId="AD" clId="Web-{F2FA1D42-F668-7880-CE16-1CEA95B3804B}"/>
    <pc:docChg chg="modSld sldOrd">
      <pc:chgData name="Tobeck, Matt" userId="S::mtobec1@ilstu.edu::5e96e6ad-75d6-4f1c-b068-75b3805b8194" providerId="AD" clId="Web-{F2FA1D42-F668-7880-CE16-1CEA95B3804B}" dt="2022-04-29T01:11:41.725" v="209" actId="1076"/>
      <pc:docMkLst>
        <pc:docMk/>
      </pc:docMkLst>
      <pc:sldChg chg="addSp delSp modSp">
        <pc:chgData name="Tobeck, Matt" userId="S::mtobec1@ilstu.edu::5e96e6ad-75d6-4f1c-b068-75b3805b8194" providerId="AD" clId="Web-{F2FA1D42-F668-7880-CE16-1CEA95B3804B}" dt="2022-04-29T00:53:26.326" v="172" actId="20577"/>
        <pc:sldMkLst>
          <pc:docMk/>
          <pc:sldMk cId="1201594378" sldId="260"/>
        </pc:sldMkLst>
        <pc:spChg chg="mod">
          <ac:chgData name="Tobeck, Matt" userId="S::mtobec1@ilstu.edu::5e96e6ad-75d6-4f1c-b068-75b3805b8194" providerId="AD" clId="Web-{F2FA1D42-F668-7880-CE16-1CEA95B3804B}" dt="2022-04-29T00:06:32.177" v="127" actId="20577"/>
          <ac:spMkLst>
            <pc:docMk/>
            <pc:sldMk cId="1201594378" sldId="260"/>
            <ac:spMk id="2" creationId="{6465DF84-0A1B-4D85-802A-5C7491B0C3AF}"/>
          </ac:spMkLst>
        </pc:spChg>
        <pc:spChg chg="mod">
          <ac:chgData name="Tobeck, Matt" userId="S::mtobec1@ilstu.edu::5e96e6ad-75d6-4f1c-b068-75b3805b8194" providerId="AD" clId="Web-{F2FA1D42-F668-7880-CE16-1CEA95B3804B}" dt="2022-04-29T00:53:26.326" v="172" actId="20577"/>
          <ac:spMkLst>
            <pc:docMk/>
            <pc:sldMk cId="1201594378" sldId="260"/>
            <ac:spMk id="3" creationId="{956BB5C8-004A-484E-9716-1B4638D9D7CB}"/>
          </ac:spMkLst>
        </pc:spChg>
        <pc:spChg chg="add mod">
          <ac:chgData name="Tobeck, Matt" userId="S::mtobec1@ilstu.edu::5e96e6ad-75d6-4f1c-b068-75b3805b8194" providerId="AD" clId="Web-{F2FA1D42-F668-7880-CE16-1CEA95B3804B}" dt="2022-04-29T00:06:56.130" v="132" actId="1076"/>
          <ac:spMkLst>
            <pc:docMk/>
            <pc:sldMk cId="1201594378" sldId="260"/>
            <ac:spMk id="4" creationId="{70ED7C5B-811F-4257-B8E5-DB5E4B93F22D}"/>
          </ac:spMkLst>
        </pc:spChg>
        <pc:spChg chg="add del mod">
          <ac:chgData name="Tobeck, Matt" userId="S::mtobec1@ilstu.edu::5e96e6ad-75d6-4f1c-b068-75b3805b8194" providerId="AD" clId="Web-{F2FA1D42-F668-7880-CE16-1CEA95B3804B}" dt="2022-04-28T22:31:58.916" v="8"/>
          <ac:spMkLst>
            <pc:docMk/>
            <pc:sldMk cId="1201594378" sldId="260"/>
            <ac:spMk id="5" creationId="{C1D0452E-F5F0-4492-4123-20E492B717E5}"/>
          </ac:spMkLst>
        </pc:spChg>
        <pc:picChg chg="add del mod">
          <ac:chgData name="Tobeck, Matt" userId="S::mtobec1@ilstu.edu::5e96e6ad-75d6-4f1c-b068-75b3805b8194" providerId="AD" clId="Web-{F2FA1D42-F668-7880-CE16-1CEA95B3804B}" dt="2022-04-28T22:32:05.181" v="9"/>
          <ac:picMkLst>
            <pc:docMk/>
            <pc:sldMk cId="1201594378" sldId="260"/>
            <ac:picMk id="4" creationId="{8E2657F8-FA3D-269E-A9F6-D101EE555D8E}"/>
          </ac:picMkLst>
        </pc:picChg>
      </pc:sldChg>
      <pc:sldChg chg="addSp delSp modSp">
        <pc:chgData name="Tobeck, Matt" userId="S::mtobec1@ilstu.edu::5e96e6ad-75d6-4f1c-b068-75b3805b8194" providerId="AD" clId="Web-{F2FA1D42-F668-7880-CE16-1CEA95B3804B}" dt="2022-04-29T01:11:41.725" v="209" actId="1076"/>
        <pc:sldMkLst>
          <pc:docMk/>
          <pc:sldMk cId="1026461332" sldId="261"/>
        </pc:sldMkLst>
        <pc:spChg chg="mod">
          <ac:chgData name="Tobeck, Matt" userId="S::mtobec1@ilstu.edu::5e96e6ad-75d6-4f1c-b068-75b3805b8194" providerId="AD" clId="Web-{F2FA1D42-F668-7880-CE16-1CEA95B3804B}" dt="2022-04-29T00:07:05.646" v="134" actId="20577"/>
          <ac:spMkLst>
            <pc:docMk/>
            <pc:sldMk cId="1026461332" sldId="261"/>
            <ac:spMk id="2" creationId="{933396EC-BA7F-4932-A8F2-1B02C026DA73}"/>
          </ac:spMkLst>
        </pc:spChg>
        <pc:spChg chg="mod">
          <ac:chgData name="Tobeck, Matt" userId="S::mtobec1@ilstu.edu::5e96e6ad-75d6-4f1c-b068-75b3805b8194" providerId="AD" clId="Web-{F2FA1D42-F668-7880-CE16-1CEA95B3804B}" dt="2022-04-28T22:47:19.477" v="63" actId="20577"/>
          <ac:spMkLst>
            <pc:docMk/>
            <pc:sldMk cId="1026461332" sldId="261"/>
            <ac:spMk id="3" creationId="{F18FA92D-DD93-46B3-908D-CF1485E9E101}"/>
          </ac:spMkLst>
        </pc:spChg>
        <pc:spChg chg="add del">
          <ac:chgData name="Tobeck, Matt" userId="S::mtobec1@ilstu.edu::5e96e6ad-75d6-4f1c-b068-75b3805b8194" providerId="AD" clId="Web-{F2FA1D42-F668-7880-CE16-1CEA95B3804B}" dt="2022-04-29T00:07:31.646" v="136"/>
          <ac:spMkLst>
            <pc:docMk/>
            <pc:sldMk cId="1026461332" sldId="261"/>
            <ac:spMk id="7" creationId="{1D8B5D48-434D-14D5-0542-22C302018FB0}"/>
          </ac:spMkLst>
        </pc:spChg>
        <pc:spChg chg="add">
          <ac:chgData name="Tobeck, Matt" userId="S::mtobec1@ilstu.edu::5e96e6ad-75d6-4f1c-b068-75b3805b8194" providerId="AD" clId="Web-{F2FA1D42-F668-7880-CE16-1CEA95B3804B}" dt="2022-04-29T00:07:32.849" v="137"/>
          <ac:spMkLst>
            <pc:docMk/>
            <pc:sldMk cId="1026461332" sldId="261"/>
            <ac:spMk id="9" creationId="{1AB9D75A-F74A-02A5-D3D2-B6E0C735E9E0}"/>
          </ac:spMkLst>
        </pc:spChg>
        <pc:picChg chg="add mod">
          <ac:chgData name="Tobeck, Matt" userId="S::mtobec1@ilstu.edu::5e96e6ad-75d6-4f1c-b068-75b3805b8194" providerId="AD" clId="Web-{F2FA1D42-F668-7880-CE16-1CEA95B3804B}" dt="2022-04-29T01:10:46.772" v="202" actId="1076"/>
          <ac:picMkLst>
            <pc:docMk/>
            <pc:sldMk cId="1026461332" sldId="261"/>
            <ac:picMk id="4" creationId="{7B462DF1-4AEC-EF75-4BB3-FD87E30B9213}"/>
          </ac:picMkLst>
        </pc:picChg>
        <pc:picChg chg="add mod">
          <ac:chgData name="Tobeck, Matt" userId="S::mtobec1@ilstu.edu::5e96e6ad-75d6-4f1c-b068-75b3805b8194" providerId="AD" clId="Web-{F2FA1D42-F668-7880-CE16-1CEA95B3804B}" dt="2022-04-29T01:11:37.741" v="208" actId="1076"/>
          <ac:picMkLst>
            <pc:docMk/>
            <pc:sldMk cId="1026461332" sldId="261"/>
            <ac:picMk id="5" creationId="{10D77806-928C-8954-8130-C35FEBAE5946}"/>
          </ac:picMkLst>
        </pc:picChg>
        <pc:picChg chg="add mod">
          <ac:chgData name="Tobeck, Matt" userId="S::mtobec1@ilstu.edu::5e96e6ad-75d6-4f1c-b068-75b3805b8194" providerId="AD" clId="Web-{F2FA1D42-F668-7880-CE16-1CEA95B3804B}" dt="2022-04-29T01:11:34.585" v="207" actId="1076"/>
          <ac:picMkLst>
            <pc:docMk/>
            <pc:sldMk cId="1026461332" sldId="261"/>
            <ac:picMk id="6" creationId="{BCC3A0BB-BB09-1ADD-BDB8-37597C598D37}"/>
          </ac:picMkLst>
        </pc:picChg>
        <pc:picChg chg="add mod">
          <ac:chgData name="Tobeck, Matt" userId="S::mtobec1@ilstu.edu::5e96e6ad-75d6-4f1c-b068-75b3805b8194" providerId="AD" clId="Web-{F2FA1D42-F668-7880-CE16-1CEA95B3804B}" dt="2022-04-29T01:11:41.725" v="209" actId="1076"/>
          <ac:picMkLst>
            <pc:docMk/>
            <pc:sldMk cId="1026461332" sldId="261"/>
            <ac:picMk id="7" creationId="{F18149FC-081D-F4AF-4534-AC67105B5B11}"/>
          </ac:picMkLst>
        </pc:picChg>
      </pc:sldChg>
      <pc:sldChg chg="addSp delSp modSp ord">
        <pc:chgData name="Tobeck, Matt" userId="S::mtobec1@ilstu.edu::5e96e6ad-75d6-4f1c-b068-75b3805b8194" providerId="AD" clId="Web-{F2FA1D42-F668-7880-CE16-1CEA95B3804B}" dt="2022-04-29T01:03:02.103" v="188"/>
        <pc:sldMkLst>
          <pc:docMk/>
          <pc:sldMk cId="747469329" sldId="262"/>
        </pc:sldMkLst>
        <pc:spChg chg="del mod">
          <ac:chgData name="Tobeck, Matt" userId="S::mtobec1@ilstu.edu::5e96e6ad-75d6-4f1c-b068-75b3805b8194" providerId="AD" clId="Web-{F2FA1D42-F668-7880-CE16-1CEA95B3804B}" dt="2022-04-28T23:50:47.777" v="100"/>
          <ac:spMkLst>
            <pc:docMk/>
            <pc:sldMk cId="747469329" sldId="262"/>
            <ac:spMk id="2" creationId="{E2509A3F-FEDA-4766-894E-D000B3056A9C}"/>
          </ac:spMkLst>
        </pc:spChg>
        <pc:spChg chg="add del mod">
          <ac:chgData name="Tobeck, Matt" userId="S::mtobec1@ilstu.edu::5e96e6ad-75d6-4f1c-b068-75b3805b8194" providerId="AD" clId="Web-{F2FA1D42-F668-7880-CE16-1CEA95B3804B}" dt="2022-04-29T00:53:34.107" v="174"/>
          <ac:spMkLst>
            <pc:docMk/>
            <pc:sldMk cId="747469329" sldId="262"/>
            <ac:spMk id="6" creationId="{FF280E48-C4C2-63CC-C1D6-385BE0D20894}"/>
          </ac:spMkLst>
        </pc:spChg>
        <pc:spChg chg="add del">
          <ac:chgData name="Tobeck, Matt" userId="S::mtobec1@ilstu.edu::5e96e6ad-75d6-4f1c-b068-75b3805b8194" providerId="AD" clId="Web-{F2FA1D42-F668-7880-CE16-1CEA95B3804B}" dt="2022-04-29T01:01:54.760" v="187"/>
          <ac:spMkLst>
            <pc:docMk/>
            <pc:sldMk cId="747469329" sldId="262"/>
            <ac:spMk id="7" creationId="{148F3A1E-4ACF-7E65-AA7E-8E832F3F767A}"/>
          </ac:spMkLst>
        </pc:spChg>
        <pc:spChg chg="add del">
          <ac:chgData name="Tobeck, Matt" userId="S::mtobec1@ilstu.edu::5e96e6ad-75d6-4f1c-b068-75b3805b8194" providerId="AD" clId="Web-{F2FA1D42-F668-7880-CE16-1CEA95B3804B}" dt="2022-04-29T01:01:47.104" v="185"/>
          <ac:spMkLst>
            <pc:docMk/>
            <pc:sldMk cId="747469329" sldId="262"/>
            <ac:spMk id="9" creationId="{E0B0ACE6-88B4-24B0-963C-8DF2C7AFB8D3}"/>
          </ac:spMkLst>
        </pc:spChg>
        <pc:spChg chg="add">
          <ac:chgData name="Tobeck, Matt" userId="S::mtobec1@ilstu.edu::5e96e6ad-75d6-4f1c-b068-75b3805b8194" providerId="AD" clId="Web-{F2FA1D42-F668-7880-CE16-1CEA95B3804B}" dt="2022-04-29T01:01:49.635" v="186"/>
          <ac:spMkLst>
            <pc:docMk/>
            <pc:sldMk cId="747469329" sldId="262"/>
            <ac:spMk id="11" creationId="{0D9C2E1A-8946-6A7B-0DC8-DCC65C011B59}"/>
          </ac:spMkLst>
        </pc:spChg>
        <pc:picChg chg="add mod">
          <ac:chgData name="Tobeck, Matt" userId="S::mtobec1@ilstu.edu::5e96e6ad-75d6-4f1c-b068-75b3805b8194" providerId="AD" clId="Web-{F2FA1D42-F668-7880-CE16-1CEA95B3804B}" dt="2022-04-28T23:55:41.978" v="109" actId="1076"/>
          <ac:picMkLst>
            <pc:docMk/>
            <pc:sldMk cId="747469329" sldId="262"/>
            <ac:picMk id="3" creationId="{350E4C07-3590-932F-8433-B6C2C7C75434}"/>
          </ac:picMkLst>
        </pc:picChg>
        <pc:picChg chg="del mod">
          <ac:chgData name="Tobeck, Matt" userId="S::mtobec1@ilstu.edu::5e96e6ad-75d6-4f1c-b068-75b3805b8194" providerId="AD" clId="Web-{F2FA1D42-F668-7880-CE16-1CEA95B3804B}" dt="2022-04-29T00:53:29.919" v="173"/>
          <ac:picMkLst>
            <pc:docMk/>
            <pc:sldMk cId="747469329" sldId="262"/>
            <ac:picMk id="4" creationId="{E5F5D4F0-1E0C-E90F-3708-5608CCCEA0F2}"/>
          </ac:picMkLst>
        </pc:picChg>
        <pc:picChg chg="add del mod">
          <ac:chgData name="Tobeck, Matt" userId="S::mtobec1@ilstu.edu::5e96e6ad-75d6-4f1c-b068-75b3805b8194" providerId="AD" clId="Web-{F2FA1D42-F668-7880-CE16-1CEA95B3804B}" dt="2022-04-29T01:01:46.385" v="184"/>
          <ac:picMkLst>
            <pc:docMk/>
            <pc:sldMk cId="747469329" sldId="262"/>
            <ac:picMk id="5" creationId="{FC16F555-8EA4-8B3E-13F8-DE7EAC066A9E}"/>
          </ac:picMkLst>
        </pc:picChg>
      </pc:sldChg>
      <pc:sldChg chg="modSp">
        <pc:chgData name="Tobeck, Matt" userId="S::mtobec1@ilstu.edu::5e96e6ad-75d6-4f1c-b068-75b3805b8194" providerId="AD" clId="Web-{F2FA1D42-F668-7880-CE16-1CEA95B3804B}" dt="2022-04-29T00:05:18.944" v="116" actId="20577"/>
        <pc:sldMkLst>
          <pc:docMk/>
          <pc:sldMk cId="1343438323" sldId="263"/>
        </pc:sldMkLst>
        <pc:spChg chg="mod">
          <ac:chgData name="Tobeck, Matt" userId="S::mtobec1@ilstu.edu::5e96e6ad-75d6-4f1c-b068-75b3805b8194" providerId="AD" clId="Web-{F2FA1D42-F668-7880-CE16-1CEA95B3804B}" dt="2022-04-29T00:05:18.944" v="116" actId="20577"/>
          <ac:spMkLst>
            <pc:docMk/>
            <pc:sldMk cId="1343438323" sldId="263"/>
            <ac:spMk id="2" creationId="{811F92CF-F180-42E2-84B4-308672F7CC83}"/>
          </ac:spMkLst>
        </pc:spChg>
      </pc:sldChg>
      <pc:sldChg chg="modSp mod setBg">
        <pc:chgData name="Tobeck, Matt" userId="S::mtobec1@ilstu.edu::5e96e6ad-75d6-4f1c-b068-75b3805b8194" providerId="AD" clId="Web-{F2FA1D42-F668-7880-CE16-1CEA95B3804B}" dt="2022-04-29T00:14:17.565" v="144" actId="1076"/>
        <pc:sldMkLst>
          <pc:docMk/>
          <pc:sldMk cId="4132904321" sldId="269"/>
        </pc:sldMkLst>
        <pc:spChg chg="mod">
          <ac:chgData name="Tobeck, Matt" userId="S::mtobec1@ilstu.edu::5e96e6ad-75d6-4f1c-b068-75b3805b8194" providerId="AD" clId="Web-{F2FA1D42-F668-7880-CE16-1CEA95B3804B}" dt="2022-04-29T00:14:12.925" v="143" actId="1076"/>
          <ac:spMkLst>
            <pc:docMk/>
            <pc:sldMk cId="4132904321" sldId="269"/>
            <ac:spMk id="2" creationId="{13164BDE-6C6A-4436-B8B1-9AA86A742F76}"/>
          </ac:spMkLst>
        </pc:spChg>
        <pc:spChg chg="mod">
          <ac:chgData name="Tobeck, Matt" userId="S::mtobec1@ilstu.edu::5e96e6ad-75d6-4f1c-b068-75b3805b8194" providerId="AD" clId="Web-{F2FA1D42-F668-7880-CE16-1CEA95B3804B}" dt="2022-04-29T00:14:17.565" v="144" actId="1076"/>
          <ac:spMkLst>
            <pc:docMk/>
            <pc:sldMk cId="4132904321" sldId="269"/>
            <ac:spMk id="3" creationId="{EB350AE6-5FE1-4E3C-BEB5-E26D7B5EE422}"/>
          </ac:spMkLst>
        </pc:spChg>
      </pc:sldChg>
      <pc:sldChg chg="modSp">
        <pc:chgData name="Tobeck, Matt" userId="S::mtobec1@ilstu.edu::5e96e6ad-75d6-4f1c-b068-75b3805b8194" providerId="AD" clId="Web-{F2FA1D42-F668-7880-CE16-1CEA95B3804B}" dt="2022-04-29T00:05:24.928" v="120" actId="20577"/>
        <pc:sldMkLst>
          <pc:docMk/>
          <pc:sldMk cId="774661956" sldId="270"/>
        </pc:sldMkLst>
        <pc:spChg chg="mod">
          <ac:chgData name="Tobeck, Matt" userId="S::mtobec1@ilstu.edu::5e96e6ad-75d6-4f1c-b068-75b3805b8194" providerId="AD" clId="Web-{F2FA1D42-F668-7880-CE16-1CEA95B3804B}" dt="2022-04-29T00:05:24.928" v="120" actId="20577"/>
          <ac:spMkLst>
            <pc:docMk/>
            <pc:sldMk cId="774661956" sldId="270"/>
            <ac:spMk id="2" creationId="{1724783B-DD45-4BA5-918E-D748BB8B7884}"/>
          </ac:spMkLst>
        </pc:spChg>
      </pc:sldChg>
      <pc:sldChg chg="modSp">
        <pc:chgData name="Tobeck, Matt" userId="S::mtobec1@ilstu.edu::5e96e6ad-75d6-4f1c-b068-75b3805b8194" providerId="AD" clId="Web-{F2FA1D42-F668-7880-CE16-1CEA95B3804B}" dt="2022-04-29T00:05:00.741" v="111" actId="20577"/>
        <pc:sldMkLst>
          <pc:docMk/>
          <pc:sldMk cId="2763214969" sldId="271"/>
        </pc:sldMkLst>
        <pc:spChg chg="mod">
          <ac:chgData name="Tobeck, Matt" userId="S::mtobec1@ilstu.edu::5e96e6ad-75d6-4f1c-b068-75b3805b8194" providerId="AD" clId="Web-{F2FA1D42-F668-7880-CE16-1CEA95B3804B}" dt="2022-04-29T00:05:00.741" v="111" actId="20577"/>
          <ac:spMkLst>
            <pc:docMk/>
            <pc:sldMk cId="2763214969" sldId="271"/>
            <ac:spMk id="2" creationId="{D0F4E6C3-7465-4148-91B3-7764C2E139F7}"/>
          </ac:spMkLst>
        </pc:spChg>
      </pc:sldChg>
      <pc:sldChg chg="modSp">
        <pc:chgData name="Tobeck, Matt" userId="S::mtobec1@ilstu.edu::5e96e6ad-75d6-4f1c-b068-75b3805b8194" providerId="AD" clId="Web-{F2FA1D42-F668-7880-CE16-1CEA95B3804B}" dt="2022-04-29T00:05:30.365" v="122" actId="20577"/>
        <pc:sldMkLst>
          <pc:docMk/>
          <pc:sldMk cId="2150236613" sldId="272"/>
        </pc:sldMkLst>
        <pc:spChg chg="mod">
          <ac:chgData name="Tobeck, Matt" userId="S::mtobec1@ilstu.edu::5e96e6ad-75d6-4f1c-b068-75b3805b8194" providerId="AD" clId="Web-{F2FA1D42-F668-7880-CE16-1CEA95B3804B}" dt="2022-04-29T00:05:30.365" v="122" actId="20577"/>
          <ac:spMkLst>
            <pc:docMk/>
            <pc:sldMk cId="2150236613" sldId="272"/>
            <ac:spMk id="2" creationId="{2A76B4D9-5770-4149-A528-5192FE1DCF0C}"/>
          </ac:spMkLst>
        </pc:spChg>
      </pc:sldChg>
      <pc:sldChg chg="modSp">
        <pc:chgData name="Tobeck, Matt" userId="S::mtobec1@ilstu.edu::5e96e6ad-75d6-4f1c-b068-75b3805b8194" providerId="AD" clId="Web-{F2FA1D42-F668-7880-CE16-1CEA95B3804B}" dt="2022-04-29T00:05:44.990" v="126" actId="20577"/>
        <pc:sldMkLst>
          <pc:docMk/>
          <pc:sldMk cId="295360414" sldId="273"/>
        </pc:sldMkLst>
        <pc:spChg chg="mod">
          <ac:chgData name="Tobeck, Matt" userId="S::mtobec1@ilstu.edu::5e96e6ad-75d6-4f1c-b068-75b3805b8194" providerId="AD" clId="Web-{F2FA1D42-F668-7880-CE16-1CEA95B3804B}" dt="2022-04-29T00:05:44.990" v="126" actId="20577"/>
          <ac:spMkLst>
            <pc:docMk/>
            <pc:sldMk cId="295360414" sldId="273"/>
            <ac:spMk id="2" creationId="{6459CF16-F4FA-45CD-B62A-70D361825503}"/>
          </ac:spMkLst>
        </pc:spChg>
      </pc:sldChg>
      <pc:sldChg chg="addSp delSp">
        <pc:chgData name="Tobeck, Matt" userId="S::mtobec1@ilstu.edu::5e96e6ad-75d6-4f1c-b068-75b3805b8194" providerId="AD" clId="Web-{F2FA1D42-F668-7880-CE16-1CEA95B3804B}" dt="2022-04-29T00:09:48.942" v="141"/>
        <pc:sldMkLst>
          <pc:docMk/>
          <pc:sldMk cId="3352410323" sldId="277"/>
        </pc:sldMkLst>
        <pc:spChg chg="add del">
          <ac:chgData name="Tobeck, Matt" userId="S::mtobec1@ilstu.edu::5e96e6ad-75d6-4f1c-b068-75b3805b8194" providerId="AD" clId="Web-{F2FA1D42-F668-7880-CE16-1CEA95B3804B}" dt="2022-04-29T00:09:34.989" v="139"/>
          <ac:spMkLst>
            <pc:docMk/>
            <pc:sldMk cId="3352410323" sldId="277"/>
            <ac:spMk id="2" creationId="{0561CC85-4D25-40D0-F4D8-1F1722BA5B85}"/>
          </ac:spMkLst>
        </pc:spChg>
        <pc:spChg chg="add del">
          <ac:chgData name="Tobeck, Matt" userId="S::mtobec1@ilstu.edu::5e96e6ad-75d6-4f1c-b068-75b3805b8194" providerId="AD" clId="Web-{F2FA1D42-F668-7880-CE16-1CEA95B3804B}" dt="2022-04-29T00:09:48.942" v="141"/>
          <ac:spMkLst>
            <pc:docMk/>
            <pc:sldMk cId="3352410323" sldId="277"/>
            <ac:spMk id="4" creationId="{6175132E-9CB9-556F-5786-193544D1090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39716-4BE1-4BF5-B234-088E700E7DC6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51C39F1-BEE2-42FA-9533-15546B14D9AB}">
      <dgm:prSet/>
      <dgm:spPr/>
      <dgm:t>
        <a:bodyPr/>
        <a:lstStyle/>
        <a:p>
          <a:r>
            <a:rPr lang="en-US"/>
            <a:t>Public</a:t>
          </a:r>
        </a:p>
      </dgm:t>
    </dgm:pt>
    <dgm:pt modelId="{B9025723-007B-4D1E-9249-8341199E4613}" type="parTrans" cxnId="{5A8EB8FA-AA21-44DB-B09C-5B82C17E91BE}">
      <dgm:prSet/>
      <dgm:spPr/>
      <dgm:t>
        <a:bodyPr/>
        <a:lstStyle/>
        <a:p>
          <a:endParaRPr lang="en-US"/>
        </a:p>
      </dgm:t>
    </dgm:pt>
    <dgm:pt modelId="{8F536DB6-03CF-4A7B-B172-241A49FED21A}" type="sibTrans" cxnId="{5A8EB8FA-AA21-44DB-B09C-5B82C17E91BE}">
      <dgm:prSet/>
      <dgm:spPr/>
      <dgm:t>
        <a:bodyPr/>
        <a:lstStyle/>
        <a:p>
          <a:endParaRPr lang="en-US"/>
        </a:p>
      </dgm:t>
    </dgm:pt>
    <dgm:pt modelId="{D4A15179-00D2-459C-BC9D-4BB7E4B30886}">
      <dgm:prSet/>
      <dgm:spPr/>
      <dgm:t>
        <a:bodyPr/>
        <a:lstStyle/>
        <a:p>
          <a:r>
            <a:rPr lang="en-US"/>
            <a:t>Private</a:t>
          </a:r>
        </a:p>
      </dgm:t>
    </dgm:pt>
    <dgm:pt modelId="{1AD68E49-15D8-4090-BF77-0385277DEF20}" type="parTrans" cxnId="{CA6F6E28-A4F9-41AA-8937-796A0A608F1C}">
      <dgm:prSet/>
      <dgm:spPr/>
      <dgm:t>
        <a:bodyPr/>
        <a:lstStyle/>
        <a:p>
          <a:endParaRPr lang="en-US"/>
        </a:p>
      </dgm:t>
    </dgm:pt>
    <dgm:pt modelId="{8554B021-2B6F-417B-B616-7C88DCD3206B}" type="sibTrans" cxnId="{CA6F6E28-A4F9-41AA-8937-796A0A608F1C}">
      <dgm:prSet/>
      <dgm:spPr/>
      <dgm:t>
        <a:bodyPr/>
        <a:lstStyle/>
        <a:p>
          <a:endParaRPr lang="en-US"/>
        </a:p>
      </dgm:t>
    </dgm:pt>
    <dgm:pt modelId="{05663F83-548C-4DA6-AC39-665C752B9EBE}">
      <dgm:prSet/>
      <dgm:spPr/>
      <dgm:t>
        <a:bodyPr/>
        <a:lstStyle/>
        <a:p>
          <a:r>
            <a:rPr lang="en-US"/>
            <a:t>Protected</a:t>
          </a:r>
        </a:p>
      </dgm:t>
    </dgm:pt>
    <dgm:pt modelId="{9CA90D03-4A91-4C29-87D2-9BE67C2111ED}" type="parTrans" cxnId="{6157AFE4-DD62-40F7-B6E1-7497A0E48D79}">
      <dgm:prSet/>
      <dgm:spPr/>
      <dgm:t>
        <a:bodyPr/>
        <a:lstStyle/>
        <a:p>
          <a:endParaRPr lang="en-US"/>
        </a:p>
      </dgm:t>
    </dgm:pt>
    <dgm:pt modelId="{E457B32B-C840-40DC-B596-EB600C44D093}" type="sibTrans" cxnId="{6157AFE4-DD62-40F7-B6E1-7497A0E48D79}">
      <dgm:prSet/>
      <dgm:spPr/>
      <dgm:t>
        <a:bodyPr/>
        <a:lstStyle/>
        <a:p>
          <a:endParaRPr lang="en-US"/>
        </a:p>
      </dgm:t>
    </dgm:pt>
    <dgm:pt modelId="{4F8A4C2E-BF31-4ADE-BC04-313C8085D466}">
      <dgm:prSet/>
      <dgm:spPr/>
      <dgm:t>
        <a:bodyPr/>
        <a:lstStyle/>
        <a:p>
          <a:r>
            <a:rPr lang="en-US"/>
            <a:t>Can only be accessed only by the sub classes in the same package</a:t>
          </a:r>
        </a:p>
      </dgm:t>
    </dgm:pt>
    <dgm:pt modelId="{5600147B-EB55-464B-BA63-447454058A61}" type="parTrans" cxnId="{2F5BDA4A-2F71-41DB-AFA1-C0570F367CA6}">
      <dgm:prSet/>
      <dgm:spPr/>
      <dgm:t>
        <a:bodyPr/>
        <a:lstStyle/>
        <a:p>
          <a:endParaRPr lang="en-US"/>
        </a:p>
      </dgm:t>
    </dgm:pt>
    <dgm:pt modelId="{77B5B6A7-DB4F-4B3A-AAE8-99B1805FFA62}" type="sibTrans" cxnId="{2F5BDA4A-2F71-41DB-AFA1-C0570F367CA6}">
      <dgm:prSet/>
      <dgm:spPr/>
      <dgm:t>
        <a:bodyPr/>
        <a:lstStyle/>
        <a:p>
          <a:endParaRPr lang="en-US"/>
        </a:p>
      </dgm:t>
    </dgm:pt>
    <dgm:pt modelId="{69A3AE75-97C7-440A-AA02-7BF30A0D4D76}">
      <dgm:prSet/>
      <dgm:spPr/>
      <dgm:t>
        <a:bodyPr/>
        <a:lstStyle/>
        <a:p>
          <a:r>
            <a:rPr lang="en-US"/>
            <a:t>Different from Java</a:t>
          </a:r>
        </a:p>
      </dgm:t>
    </dgm:pt>
    <dgm:pt modelId="{E8806161-202B-49B9-922A-D7476BA8FDC8}" type="parTrans" cxnId="{06FE3B9D-5A92-48B3-BD48-E3E82ED0F2D8}">
      <dgm:prSet/>
      <dgm:spPr/>
      <dgm:t>
        <a:bodyPr/>
        <a:lstStyle/>
        <a:p>
          <a:endParaRPr lang="en-US"/>
        </a:p>
      </dgm:t>
    </dgm:pt>
    <dgm:pt modelId="{7AE8E63D-E15A-48DA-908A-3D7CC3279C34}" type="sibTrans" cxnId="{06FE3B9D-5A92-48B3-BD48-E3E82ED0F2D8}">
      <dgm:prSet/>
      <dgm:spPr/>
      <dgm:t>
        <a:bodyPr/>
        <a:lstStyle/>
        <a:p>
          <a:endParaRPr lang="en-US"/>
        </a:p>
      </dgm:t>
    </dgm:pt>
    <dgm:pt modelId="{77A3DA57-2E46-4B95-A04B-AC658B2429B2}">
      <dgm:prSet/>
      <dgm:spPr/>
      <dgm:t>
        <a:bodyPr/>
        <a:lstStyle/>
        <a:p>
          <a:r>
            <a:rPr lang="en-US"/>
            <a:t>Cannot be accessed by other members in other packages even with imports</a:t>
          </a:r>
        </a:p>
      </dgm:t>
    </dgm:pt>
    <dgm:pt modelId="{265653AD-555B-46D4-A10F-EB7CD195BB24}" type="parTrans" cxnId="{E0094632-142E-4B74-A5F6-9D5606898AF6}">
      <dgm:prSet/>
      <dgm:spPr/>
      <dgm:t>
        <a:bodyPr/>
        <a:lstStyle/>
        <a:p>
          <a:endParaRPr lang="en-US"/>
        </a:p>
      </dgm:t>
    </dgm:pt>
    <dgm:pt modelId="{29D737C1-D00E-4F70-AA5E-469348262F50}" type="sibTrans" cxnId="{E0094632-142E-4B74-A5F6-9D5606898AF6}">
      <dgm:prSet/>
      <dgm:spPr/>
      <dgm:t>
        <a:bodyPr/>
        <a:lstStyle/>
        <a:p>
          <a:endParaRPr lang="en-US"/>
        </a:p>
      </dgm:t>
    </dgm:pt>
    <dgm:pt modelId="{56CD59A6-C3DD-4192-A737-7648495CE09D}">
      <dgm:prSet/>
      <dgm:spPr/>
      <dgm:t>
        <a:bodyPr/>
        <a:lstStyle/>
        <a:p>
          <a:r>
            <a:rPr lang="en-US"/>
            <a:t>Object Private</a:t>
          </a:r>
        </a:p>
      </dgm:t>
    </dgm:pt>
    <dgm:pt modelId="{CC80F5F7-93A3-454C-A4F4-CEB60750100D}" type="parTrans" cxnId="{A9A31E10-571B-42EC-B135-C8D05393F539}">
      <dgm:prSet/>
      <dgm:spPr/>
      <dgm:t>
        <a:bodyPr/>
        <a:lstStyle/>
        <a:p>
          <a:endParaRPr lang="en-US"/>
        </a:p>
      </dgm:t>
    </dgm:pt>
    <dgm:pt modelId="{19AA747C-658E-4078-8953-46D546D9D1C4}" type="sibTrans" cxnId="{A9A31E10-571B-42EC-B135-C8D05393F539}">
      <dgm:prSet/>
      <dgm:spPr/>
      <dgm:t>
        <a:bodyPr/>
        <a:lstStyle/>
        <a:p>
          <a:endParaRPr lang="en-US"/>
        </a:p>
      </dgm:t>
    </dgm:pt>
    <dgm:pt modelId="{5EF192CD-486C-4409-AEDB-6EED72A0F6E2}">
      <dgm:prSet/>
      <dgm:spPr/>
      <dgm:t>
        <a:bodyPr/>
        <a:lstStyle/>
        <a:p>
          <a:r>
            <a:rPr lang="en-US"/>
            <a:t>Member is available only from in which the member is defined</a:t>
          </a:r>
        </a:p>
      </dgm:t>
    </dgm:pt>
    <dgm:pt modelId="{691888BB-2EFF-4DFA-A604-370F38BD3603}" type="parTrans" cxnId="{3E399065-7AD4-42ED-A3FC-A4AB1717F32C}">
      <dgm:prSet/>
      <dgm:spPr/>
      <dgm:t>
        <a:bodyPr/>
        <a:lstStyle/>
        <a:p>
          <a:endParaRPr lang="en-US"/>
        </a:p>
      </dgm:t>
    </dgm:pt>
    <dgm:pt modelId="{2535AF4B-807F-41D6-8D52-DC44514FC35E}" type="sibTrans" cxnId="{3E399065-7AD4-42ED-A3FC-A4AB1717F32C}">
      <dgm:prSet/>
      <dgm:spPr/>
      <dgm:t>
        <a:bodyPr/>
        <a:lstStyle/>
        <a:p>
          <a:endParaRPr lang="en-US"/>
        </a:p>
      </dgm:t>
    </dgm:pt>
    <dgm:pt modelId="{9D2402E6-A491-4C7A-9D93-8D58DA422C2F}">
      <dgm:prSet/>
      <dgm:spPr/>
      <dgm:t>
        <a:bodyPr/>
        <a:lstStyle/>
        <a:p>
          <a:r>
            <a:rPr lang="en-US"/>
            <a:t>No object can access the member</a:t>
          </a:r>
        </a:p>
      </dgm:t>
    </dgm:pt>
    <dgm:pt modelId="{CE247522-272B-4E80-9D38-038298E98EA3}" type="parTrans" cxnId="{DEDE85C4-DEA3-438B-BB92-C7795AD0F69C}">
      <dgm:prSet/>
      <dgm:spPr/>
      <dgm:t>
        <a:bodyPr/>
        <a:lstStyle/>
        <a:p>
          <a:endParaRPr lang="en-US"/>
        </a:p>
      </dgm:t>
    </dgm:pt>
    <dgm:pt modelId="{21A1C8F3-61A6-48D8-AFCF-1163387A6AEF}" type="sibTrans" cxnId="{DEDE85C4-DEA3-438B-BB92-C7795AD0F69C}">
      <dgm:prSet/>
      <dgm:spPr/>
      <dgm:t>
        <a:bodyPr/>
        <a:lstStyle/>
        <a:p>
          <a:endParaRPr lang="en-US"/>
        </a:p>
      </dgm:t>
    </dgm:pt>
    <dgm:pt modelId="{1A457AB6-7718-40D1-A6C6-57A84F5FC749}">
      <dgm:prSet/>
      <dgm:spPr/>
      <dgm:t>
        <a:bodyPr/>
        <a:lstStyle/>
        <a:p>
          <a:r>
            <a:rPr lang="en-US"/>
            <a:t>Package Specific</a:t>
          </a:r>
        </a:p>
      </dgm:t>
    </dgm:pt>
    <dgm:pt modelId="{36AA0D1C-A82A-43A2-BA17-41370384ACCA}" type="parTrans" cxnId="{25CDD1A5-F18D-4F11-8AD3-23AA9B0092F1}">
      <dgm:prSet/>
      <dgm:spPr/>
      <dgm:t>
        <a:bodyPr/>
        <a:lstStyle/>
        <a:p>
          <a:endParaRPr lang="en-US"/>
        </a:p>
      </dgm:t>
    </dgm:pt>
    <dgm:pt modelId="{B407E29C-A010-4C83-B4B5-88FC2D5FB00B}" type="sibTrans" cxnId="{25CDD1A5-F18D-4F11-8AD3-23AA9B0092F1}">
      <dgm:prSet/>
      <dgm:spPr/>
      <dgm:t>
        <a:bodyPr/>
        <a:lstStyle/>
        <a:p>
          <a:endParaRPr lang="en-US"/>
        </a:p>
      </dgm:t>
    </dgm:pt>
    <dgm:pt modelId="{61706460-3026-4ADA-8B5A-D196D7FEB9B5}">
      <dgm:prSet/>
      <dgm:spPr/>
      <dgm:t>
        <a:bodyPr/>
        <a:lstStyle/>
        <a:p>
          <a:r>
            <a:rPr lang="en-US"/>
            <a:t>Member is available to a whole package</a:t>
          </a:r>
        </a:p>
      </dgm:t>
    </dgm:pt>
    <dgm:pt modelId="{F2AA485D-C98E-462C-9077-1E7FB6A9C072}" type="parTrans" cxnId="{C12B6A64-22EB-4391-B6F0-4EE2B273EC2B}">
      <dgm:prSet/>
      <dgm:spPr/>
      <dgm:t>
        <a:bodyPr/>
        <a:lstStyle/>
        <a:p>
          <a:endParaRPr lang="en-US"/>
        </a:p>
      </dgm:t>
    </dgm:pt>
    <dgm:pt modelId="{79C211FB-BAA7-4DD2-9EB4-EB2A77AC2CD4}" type="sibTrans" cxnId="{C12B6A64-22EB-4391-B6F0-4EE2B273EC2B}">
      <dgm:prSet/>
      <dgm:spPr/>
      <dgm:t>
        <a:bodyPr/>
        <a:lstStyle/>
        <a:p>
          <a:endParaRPr lang="en-US"/>
        </a:p>
      </dgm:t>
    </dgm:pt>
    <dgm:pt modelId="{7582A375-870E-494F-94D6-957E2C46C1CD}">
      <dgm:prSet/>
      <dgm:spPr/>
      <dgm:t>
        <a:bodyPr/>
        <a:lstStyle/>
        <a:p>
          <a:r>
            <a:rPr lang="en-US"/>
            <a:t>Can be accessed by any other package whose name is being qualified to</a:t>
          </a:r>
        </a:p>
      </dgm:t>
    </dgm:pt>
    <dgm:pt modelId="{74E646A9-DD5E-467A-8B18-BFC38E1F4D7C}" type="parTrans" cxnId="{EDE169B1-C6D4-4C53-8212-611C7732E8CD}">
      <dgm:prSet/>
      <dgm:spPr/>
      <dgm:t>
        <a:bodyPr/>
        <a:lstStyle/>
        <a:p>
          <a:endParaRPr lang="en-US"/>
        </a:p>
      </dgm:t>
    </dgm:pt>
    <dgm:pt modelId="{28CAAF0C-D867-4002-98CB-625E0E0557CD}" type="sibTrans" cxnId="{EDE169B1-C6D4-4C53-8212-611C7732E8CD}">
      <dgm:prSet/>
      <dgm:spPr/>
      <dgm:t>
        <a:bodyPr/>
        <a:lstStyle/>
        <a:p>
          <a:endParaRPr lang="en-US"/>
        </a:p>
      </dgm:t>
    </dgm:pt>
    <dgm:pt modelId="{50A52706-1833-4355-81B2-654CED8DE3B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Same as Java</a:t>
          </a:r>
        </a:p>
      </dgm:t>
    </dgm:pt>
    <dgm:pt modelId="{9D5046DC-0401-4438-A5F0-5715EB4E7C74}" type="parTrans" cxnId="{738945A0-33B4-4334-90EC-AB708BB98CC5}">
      <dgm:prSet/>
      <dgm:spPr/>
    </dgm:pt>
    <dgm:pt modelId="{7AF56446-0DD3-4189-8FDC-688DCBB5495A}" type="sibTrans" cxnId="{738945A0-33B4-4334-90EC-AB708BB98CC5}">
      <dgm:prSet/>
      <dgm:spPr/>
    </dgm:pt>
    <dgm:pt modelId="{9759BE64-F697-4ECC-937A-3CD69A437B4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Same as Java</a:t>
          </a:r>
        </a:p>
      </dgm:t>
    </dgm:pt>
    <dgm:pt modelId="{1E83C245-AD69-4B05-B9D8-079E72283CC6}" type="parTrans" cxnId="{843A2AC3-9AD5-436E-AA02-C68466EEE3E7}">
      <dgm:prSet/>
      <dgm:spPr/>
    </dgm:pt>
    <dgm:pt modelId="{EDFC2C4A-06CB-46B3-8E95-B981F1F8D614}" type="sibTrans" cxnId="{843A2AC3-9AD5-436E-AA02-C68466EEE3E7}">
      <dgm:prSet/>
      <dgm:spPr/>
    </dgm:pt>
    <dgm:pt modelId="{95B9B385-F5F9-4DCF-93E7-9A8A7BCD4466}" type="pres">
      <dgm:prSet presAssocID="{77239716-4BE1-4BF5-B234-088E700E7DC6}" presName="linear" presStyleCnt="0">
        <dgm:presLayoutVars>
          <dgm:dir/>
          <dgm:animLvl val="lvl"/>
          <dgm:resizeHandles val="exact"/>
        </dgm:presLayoutVars>
      </dgm:prSet>
      <dgm:spPr/>
    </dgm:pt>
    <dgm:pt modelId="{4607D9F6-F31C-487C-8995-150672ACAE61}" type="pres">
      <dgm:prSet presAssocID="{951C39F1-BEE2-42FA-9533-15546B14D9AB}" presName="parentLin" presStyleCnt="0"/>
      <dgm:spPr/>
    </dgm:pt>
    <dgm:pt modelId="{3265C24A-EE35-4CF6-9B29-95EB0D6341F3}" type="pres">
      <dgm:prSet presAssocID="{951C39F1-BEE2-42FA-9533-15546B14D9AB}" presName="parentLeftMargin" presStyleLbl="node1" presStyleIdx="0" presStyleCnt="5"/>
      <dgm:spPr/>
    </dgm:pt>
    <dgm:pt modelId="{494DFA85-5361-4E12-B112-AD2E67B8BE76}" type="pres">
      <dgm:prSet presAssocID="{951C39F1-BEE2-42FA-9533-15546B14D9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D9D80B-1120-4680-ACA6-88D4CF55D1A2}" type="pres">
      <dgm:prSet presAssocID="{951C39F1-BEE2-42FA-9533-15546B14D9AB}" presName="negativeSpace" presStyleCnt="0"/>
      <dgm:spPr/>
    </dgm:pt>
    <dgm:pt modelId="{AE96D887-7528-4B2A-ACD1-C55AD7D23942}" type="pres">
      <dgm:prSet presAssocID="{951C39F1-BEE2-42FA-9533-15546B14D9AB}" presName="childText" presStyleLbl="conFgAcc1" presStyleIdx="0" presStyleCnt="5">
        <dgm:presLayoutVars>
          <dgm:bulletEnabled val="1"/>
        </dgm:presLayoutVars>
      </dgm:prSet>
      <dgm:spPr/>
    </dgm:pt>
    <dgm:pt modelId="{5858B317-F1A4-4376-B093-D6223A34A818}" type="pres">
      <dgm:prSet presAssocID="{8F536DB6-03CF-4A7B-B172-241A49FED21A}" presName="spaceBetweenRectangles" presStyleCnt="0"/>
      <dgm:spPr/>
    </dgm:pt>
    <dgm:pt modelId="{346CF23A-F7A0-4E7A-840E-58E095ECC5C7}" type="pres">
      <dgm:prSet presAssocID="{D4A15179-00D2-459C-BC9D-4BB7E4B30886}" presName="parentLin" presStyleCnt="0"/>
      <dgm:spPr/>
    </dgm:pt>
    <dgm:pt modelId="{D0E83054-7504-4BC6-9700-8173DA8AD534}" type="pres">
      <dgm:prSet presAssocID="{D4A15179-00D2-459C-BC9D-4BB7E4B30886}" presName="parentLeftMargin" presStyleLbl="node1" presStyleIdx="0" presStyleCnt="5"/>
      <dgm:spPr/>
    </dgm:pt>
    <dgm:pt modelId="{ADCAA241-D80F-4D1D-92A6-845769D4C4E6}" type="pres">
      <dgm:prSet presAssocID="{D4A15179-00D2-459C-BC9D-4BB7E4B308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A8F3DD-0E25-44BC-BE42-62B02BB9E631}" type="pres">
      <dgm:prSet presAssocID="{D4A15179-00D2-459C-BC9D-4BB7E4B30886}" presName="negativeSpace" presStyleCnt="0"/>
      <dgm:spPr/>
    </dgm:pt>
    <dgm:pt modelId="{8F446429-34D1-4B50-97EB-EF5F439DC04B}" type="pres">
      <dgm:prSet presAssocID="{D4A15179-00D2-459C-BC9D-4BB7E4B30886}" presName="childText" presStyleLbl="conFgAcc1" presStyleIdx="1" presStyleCnt="5">
        <dgm:presLayoutVars>
          <dgm:bulletEnabled val="1"/>
        </dgm:presLayoutVars>
      </dgm:prSet>
      <dgm:spPr/>
    </dgm:pt>
    <dgm:pt modelId="{F05C0CA8-3EA3-4BAC-A425-B8288147171C}" type="pres">
      <dgm:prSet presAssocID="{8554B021-2B6F-417B-B616-7C88DCD3206B}" presName="spaceBetweenRectangles" presStyleCnt="0"/>
      <dgm:spPr/>
    </dgm:pt>
    <dgm:pt modelId="{111F8D57-C960-4A94-BBAB-2A0B6BBC8163}" type="pres">
      <dgm:prSet presAssocID="{05663F83-548C-4DA6-AC39-665C752B9EBE}" presName="parentLin" presStyleCnt="0"/>
      <dgm:spPr/>
    </dgm:pt>
    <dgm:pt modelId="{CAEED5C9-A471-4FC8-A38A-29CA7BA5D764}" type="pres">
      <dgm:prSet presAssocID="{05663F83-548C-4DA6-AC39-665C752B9EBE}" presName="parentLeftMargin" presStyleLbl="node1" presStyleIdx="1" presStyleCnt="5"/>
      <dgm:spPr/>
    </dgm:pt>
    <dgm:pt modelId="{47EED92C-3790-48E7-8DEC-9C522B027788}" type="pres">
      <dgm:prSet presAssocID="{05663F83-548C-4DA6-AC39-665C752B9E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6AE90D-C59A-42BF-8FB1-4FB8872364F7}" type="pres">
      <dgm:prSet presAssocID="{05663F83-548C-4DA6-AC39-665C752B9EBE}" presName="negativeSpace" presStyleCnt="0"/>
      <dgm:spPr/>
    </dgm:pt>
    <dgm:pt modelId="{26593223-F515-479D-B88E-5ABD7CC5F796}" type="pres">
      <dgm:prSet presAssocID="{05663F83-548C-4DA6-AC39-665C752B9EBE}" presName="childText" presStyleLbl="conFgAcc1" presStyleIdx="2" presStyleCnt="5">
        <dgm:presLayoutVars>
          <dgm:bulletEnabled val="1"/>
        </dgm:presLayoutVars>
      </dgm:prSet>
      <dgm:spPr/>
    </dgm:pt>
    <dgm:pt modelId="{BCA2350D-E067-4A63-AE56-AA843B3155F9}" type="pres">
      <dgm:prSet presAssocID="{E457B32B-C840-40DC-B596-EB600C44D093}" presName="spaceBetweenRectangles" presStyleCnt="0"/>
      <dgm:spPr/>
    </dgm:pt>
    <dgm:pt modelId="{EC629BC1-C3FF-409D-BCA2-495CFAC6F2F6}" type="pres">
      <dgm:prSet presAssocID="{56CD59A6-C3DD-4192-A737-7648495CE09D}" presName="parentLin" presStyleCnt="0"/>
      <dgm:spPr/>
    </dgm:pt>
    <dgm:pt modelId="{7BC46A5D-CB72-4276-BC2B-AFAF7335BA7D}" type="pres">
      <dgm:prSet presAssocID="{56CD59A6-C3DD-4192-A737-7648495CE09D}" presName="parentLeftMargin" presStyleLbl="node1" presStyleIdx="2" presStyleCnt="5"/>
      <dgm:spPr/>
    </dgm:pt>
    <dgm:pt modelId="{2A6CB86C-E204-46F2-BA4E-2D16EE1F804A}" type="pres">
      <dgm:prSet presAssocID="{56CD59A6-C3DD-4192-A737-7648495CE0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17106E-6DFC-47C5-9756-F0FDE93ACDA5}" type="pres">
      <dgm:prSet presAssocID="{56CD59A6-C3DD-4192-A737-7648495CE09D}" presName="negativeSpace" presStyleCnt="0"/>
      <dgm:spPr/>
    </dgm:pt>
    <dgm:pt modelId="{F64BCE22-B372-4B82-9E8C-C9084FBE3BA7}" type="pres">
      <dgm:prSet presAssocID="{56CD59A6-C3DD-4192-A737-7648495CE09D}" presName="childText" presStyleLbl="conFgAcc1" presStyleIdx="3" presStyleCnt="5">
        <dgm:presLayoutVars>
          <dgm:bulletEnabled val="1"/>
        </dgm:presLayoutVars>
      </dgm:prSet>
      <dgm:spPr/>
    </dgm:pt>
    <dgm:pt modelId="{FC942ABC-37CD-404D-851F-3E15DA35A3AD}" type="pres">
      <dgm:prSet presAssocID="{19AA747C-658E-4078-8953-46D546D9D1C4}" presName="spaceBetweenRectangles" presStyleCnt="0"/>
      <dgm:spPr/>
    </dgm:pt>
    <dgm:pt modelId="{741BB694-0BFB-4F90-814D-0CCF9CDE9364}" type="pres">
      <dgm:prSet presAssocID="{1A457AB6-7718-40D1-A6C6-57A84F5FC749}" presName="parentLin" presStyleCnt="0"/>
      <dgm:spPr/>
    </dgm:pt>
    <dgm:pt modelId="{E34CDCFB-55C9-4C28-8798-7AABBBF20A10}" type="pres">
      <dgm:prSet presAssocID="{1A457AB6-7718-40D1-A6C6-57A84F5FC749}" presName="parentLeftMargin" presStyleLbl="node1" presStyleIdx="3" presStyleCnt="5"/>
      <dgm:spPr/>
    </dgm:pt>
    <dgm:pt modelId="{98CEFDF8-1FE5-4F61-9601-91AD83652F2C}" type="pres">
      <dgm:prSet presAssocID="{1A457AB6-7718-40D1-A6C6-57A84F5FC7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26BC1DB-9CA9-4FAD-AAD1-8B0F14EC0B9F}" type="pres">
      <dgm:prSet presAssocID="{1A457AB6-7718-40D1-A6C6-57A84F5FC749}" presName="negativeSpace" presStyleCnt="0"/>
      <dgm:spPr/>
    </dgm:pt>
    <dgm:pt modelId="{166CC198-E78E-4BCD-B50E-C441861F699B}" type="pres">
      <dgm:prSet presAssocID="{1A457AB6-7718-40D1-A6C6-57A84F5FC7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458907-73F3-4A0D-BDD5-A6A6C1DE01FF}" type="presOf" srcId="{4F8A4C2E-BF31-4ADE-BC04-313C8085D466}" destId="{26593223-F515-479D-B88E-5ABD7CC5F796}" srcOrd="0" destOrd="0" presId="urn:microsoft.com/office/officeart/2005/8/layout/list1"/>
    <dgm:cxn modelId="{A9A31E10-571B-42EC-B135-C8D05393F539}" srcId="{77239716-4BE1-4BF5-B234-088E700E7DC6}" destId="{56CD59A6-C3DD-4192-A737-7648495CE09D}" srcOrd="3" destOrd="0" parTransId="{CC80F5F7-93A3-454C-A4F4-CEB60750100D}" sibTransId="{19AA747C-658E-4078-8953-46D546D9D1C4}"/>
    <dgm:cxn modelId="{F358C115-F2CF-429D-B2C0-44689A217F24}" type="presOf" srcId="{7582A375-870E-494F-94D6-957E2C46C1CD}" destId="{166CC198-E78E-4BCD-B50E-C441861F699B}" srcOrd="0" destOrd="1" presId="urn:microsoft.com/office/officeart/2005/8/layout/list1"/>
    <dgm:cxn modelId="{CA6F6E28-A4F9-41AA-8937-796A0A608F1C}" srcId="{77239716-4BE1-4BF5-B234-088E700E7DC6}" destId="{D4A15179-00D2-459C-BC9D-4BB7E4B30886}" srcOrd="1" destOrd="0" parTransId="{1AD68E49-15D8-4090-BF77-0385277DEF20}" sibTransId="{8554B021-2B6F-417B-B616-7C88DCD3206B}"/>
    <dgm:cxn modelId="{E0094632-142E-4B74-A5F6-9D5606898AF6}" srcId="{05663F83-548C-4DA6-AC39-665C752B9EBE}" destId="{77A3DA57-2E46-4B95-A04B-AC658B2429B2}" srcOrd="2" destOrd="0" parTransId="{265653AD-555B-46D4-A10F-EB7CD195BB24}" sibTransId="{29D737C1-D00E-4F70-AA5E-469348262F50}"/>
    <dgm:cxn modelId="{1EF7FF34-B82C-4F86-A8C1-F9FCE4597937}" type="presOf" srcId="{1A457AB6-7718-40D1-A6C6-57A84F5FC749}" destId="{E34CDCFB-55C9-4C28-8798-7AABBBF20A10}" srcOrd="0" destOrd="0" presId="urn:microsoft.com/office/officeart/2005/8/layout/list1"/>
    <dgm:cxn modelId="{789E5D37-8A31-48EE-894D-345CA541FF76}" type="presOf" srcId="{951C39F1-BEE2-42FA-9533-15546B14D9AB}" destId="{494DFA85-5361-4E12-B112-AD2E67B8BE76}" srcOrd="1" destOrd="0" presId="urn:microsoft.com/office/officeart/2005/8/layout/list1"/>
    <dgm:cxn modelId="{3711C139-0554-4EB4-888C-D97098C58861}" type="presOf" srcId="{05663F83-548C-4DA6-AC39-665C752B9EBE}" destId="{47EED92C-3790-48E7-8DEC-9C522B027788}" srcOrd="1" destOrd="0" presId="urn:microsoft.com/office/officeart/2005/8/layout/list1"/>
    <dgm:cxn modelId="{C12B6A64-22EB-4391-B6F0-4EE2B273EC2B}" srcId="{1A457AB6-7718-40D1-A6C6-57A84F5FC749}" destId="{61706460-3026-4ADA-8B5A-D196D7FEB9B5}" srcOrd="0" destOrd="0" parTransId="{F2AA485D-C98E-462C-9077-1E7FB6A9C072}" sibTransId="{79C211FB-BAA7-4DD2-9EB4-EB2A77AC2CD4}"/>
    <dgm:cxn modelId="{3E399065-7AD4-42ED-A3FC-A4AB1717F32C}" srcId="{56CD59A6-C3DD-4192-A737-7648495CE09D}" destId="{5EF192CD-486C-4409-AEDB-6EED72A0F6E2}" srcOrd="0" destOrd="0" parTransId="{691888BB-2EFF-4DFA-A604-370F38BD3603}" sibTransId="{2535AF4B-807F-41D6-8D52-DC44514FC35E}"/>
    <dgm:cxn modelId="{2F5BDA4A-2F71-41DB-AFA1-C0570F367CA6}" srcId="{05663F83-548C-4DA6-AC39-665C752B9EBE}" destId="{4F8A4C2E-BF31-4ADE-BC04-313C8085D466}" srcOrd="0" destOrd="0" parTransId="{5600147B-EB55-464B-BA63-447454058A61}" sibTransId="{77B5B6A7-DB4F-4B3A-AAE8-99B1805FFA62}"/>
    <dgm:cxn modelId="{6A66E776-236D-440B-96A0-7537E63FA525}" type="presOf" srcId="{56CD59A6-C3DD-4192-A737-7648495CE09D}" destId="{2A6CB86C-E204-46F2-BA4E-2D16EE1F804A}" srcOrd="1" destOrd="0" presId="urn:microsoft.com/office/officeart/2005/8/layout/list1"/>
    <dgm:cxn modelId="{FB28F15A-6138-4A0C-91AA-A1427D74C36B}" type="presOf" srcId="{5EF192CD-486C-4409-AEDB-6EED72A0F6E2}" destId="{F64BCE22-B372-4B82-9E8C-C9084FBE3BA7}" srcOrd="0" destOrd="0" presId="urn:microsoft.com/office/officeart/2005/8/layout/list1"/>
    <dgm:cxn modelId="{94E7AF89-E94A-44DE-B6B7-3A9761362517}" type="presOf" srcId="{77A3DA57-2E46-4B95-A04B-AC658B2429B2}" destId="{26593223-F515-479D-B88E-5ABD7CC5F796}" srcOrd="0" destOrd="2" presId="urn:microsoft.com/office/officeart/2005/8/layout/list1"/>
    <dgm:cxn modelId="{5AA0A699-579D-4D2D-BF83-E16FDE508446}" type="presOf" srcId="{50A52706-1833-4355-81B2-654CED8DE3B2}" destId="{AE96D887-7528-4B2A-ACD1-C55AD7D23942}" srcOrd="0" destOrd="0" presId="urn:microsoft.com/office/officeart/2005/8/layout/list1"/>
    <dgm:cxn modelId="{F1B3EA9A-FBF1-46AD-BC2F-B1B8D994469C}" type="presOf" srcId="{69A3AE75-97C7-440A-AA02-7BF30A0D4D76}" destId="{26593223-F515-479D-B88E-5ABD7CC5F796}" srcOrd="0" destOrd="1" presId="urn:microsoft.com/office/officeart/2005/8/layout/list1"/>
    <dgm:cxn modelId="{2F32EC9C-1671-47D0-BB82-C6638B255064}" type="presOf" srcId="{951C39F1-BEE2-42FA-9533-15546B14D9AB}" destId="{3265C24A-EE35-4CF6-9B29-95EB0D6341F3}" srcOrd="0" destOrd="0" presId="urn:microsoft.com/office/officeart/2005/8/layout/list1"/>
    <dgm:cxn modelId="{06FE3B9D-5A92-48B3-BD48-E3E82ED0F2D8}" srcId="{05663F83-548C-4DA6-AC39-665C752B9EBE}" destId="{69A3AE75-97C7-440A-AA02-7BF30A0D4D76}" srcOrd="1" destOrd="0" parTransId="{E8806161-202B-49B9-922A-D7476BA8FDC8}" sibTransId="{7AE8E63D-E15A-48DA-908A-3D7CC3279C34}"/>
    <dgm:cxn modelId="{738945A0-33B4-4334-90EC-AB708BB98CC5}" srcId="{951C39F1-BEE2-42FA-9533-15546B14D9AB}" destId="{50A52706-1833-4355-81B2-654CED8DE3B2}" srcOrd="0" destOrd="0" parTransId="{9D5046DC-0401-4438-A5F0-5715EB4E7C74}" sibTransId="{7AF56446-0DD3-4189-8FDC-688DCBB5495A}"/>
    <dgm:cxn modelId="{25CDD1A5-F18D-4F11-8AD3-23AA9B0092F1}" srcId="{77239716-4BE1-4BF5-B234-088E700E7DC6}" destId="{1A457AB6-7718-40D1-A6C6-57A84F5FC749}" srcOrd="4" destOrd="0" parTransId="{36AA0D1C-A82A-43A2-BA17-41370384ACCA}" sibTransId="{B407E29C-A010-4C83-B4B5-88FC2D5FB00B}"/>
    <dgm:cxn modelId="{47D8FEA5-2835-4D69-A82D-F7BEFAE6DC30}" type="presOf" srcId="{D4A15179-00D2-459C-BC9D-4BB7E4B30886}" destId="{D0E83054-7504-4BC6-9700-8173DA8AD534}" srcOrd="0" destOrd="0" presId="urn:microsoft.com/office/officeart/2005/8/layout/list1"/>
    <dgm:cxn modelId="{818A20A8-D5D6-4215-8E81-AEFF7BB44C63}" type="presOf" srcId="{05663F83-548C-4DA6-AC39-665C752B9EBE}" destId="{CAEED5C9-A471-4FC8-A38A-29CA7BA5D764}" srcOrd="0" destOrd="0" presId="urn:microsoft.com/office/officeart/2005/8/layout/list1"/>
    <dgm:cxn modelId="{EDE169B1-C6D4-4C53-8212-611C7732E8CD}" srcId="{1A457AB6-7718-40D1-A6C6-57A84F5FC749}" destId="{7582A375-870E-494F-94D6-957E2C46C1CD}" srcOrd="1" destOrd="0" parTransId="{74E646A9-DD5E-467A-8B18-BFC38E1F4D7C}" sibTransId="{28CAAF0C-D867-4002-98CB-625E0E0557CD}"/>
    <dgm:cxn modelId="{B540CEB3-F268-4D6D-A03D-4905EA04DEF8}" type="presOf" srcId="{9759BE64-F697-4ECC-937A-3CD69A437B42}" destId="{8F446429-34D1-4B50-97EB-EF5F439DC04B}" srcOrd="0" destOrd="0" presId="urn:microsoft.com/office/officeart/2005/8/layout/list1"/>
    <dgm:cxn modelId="{843A2AC3-9AD5-436E-AA02-C68466EEE3E7}" srcId="{D4A15179-00D2-459C-BC9D-4BB7E4B30886}" destId="{9759BE64-F697-4ECC-937A-3CD69A437B42}" srcOrd="0" destOrd="0" parTransId="{1E83C245-AD69-4B05-B9D8-079E72283CC6}" sibTransId="{EDFC2C4A-06CB-46B3-8E95-B981F1F8D614}"/>
    <dgm:cxn modelId="{DEDE85C4-DEA3-438B-BB92-C7795AD0F69C}" srcId="{56CD59A6-C3DD-4192-A737-7648495CE09D}" destId="{9D2402E6-A491-4C7A-9D93-8D58DA422C2F}" srcOrd="1" destOrd="0" parTransId="{CE247522-272B-4E80-9D38-038298E98EA3}" sibTransId="{21A1C8F3-61A6-48D8-AFCF-1163387A6AEF}"/>
    <dgm:cxn modelId="{E53D1FC6-B57E-41B3-B705-B4DD57773DBB}" type="presOf" srcId="{1A457AB6-7718-40D1-A6C6-57A84F5FC749}" destId="{98CEFDF8-1FE5-4F61-9601-91AD83652F2C}" srcOrd="1" destOrd="0" presId="urn:microsoft.com/office/officeart/2005/8/layout/list1"/>
    <dgm:cxn modelId="{18760EC8-EEB4-4153-B089-943C8D3DB249}" type="presOf" srcId="{61706460-3026-4ADA-8B5A-D196D7FEB9B5}" destId="{166CC198-E78E-4BCD-B50E-C441861F699B}" srcOrd="0" destOrd="0" presId="urn:microsoft.com/office/officeart/2005/8/layout/list1"/>
    <dgm:cxn modelId="{15BE85E0-28F1-4DAB-AD63-93FB56991C94}" type="presOf" srcId="{77239716-4BE1-4BF5-B234-088E700E7DC6}" destId="{95B9B385-F5F9-4DCF-93E7-9A8A7BCD4466}" srcOrd="0" destOrd="0" presId="urn:microsoft.com/office/officeart/2005/8/layout/list1"/>
    <dgm:cxn modelId="{6157AFE4-DD62-40F7-B6E1-7497A0E48D79}" srcId="{77239716-4BE1-4BF5-B234-088E700E7DC6}" destId="{05663F83-548C-4DA6-AC39-665C752B9EBE}" srcOrd="2" destOrd="0" parTransId="{9CA90D03-4A91-4C29-87D2-9BE67C2111ED}" sibTransId="{E457B32B-C840-40DC-B596-EB600C44D093}"/>
    <dgm:cxn modelId="{6E8693E5-4C75-40F9-BA38-6F639EDEBFA6}" type="presOf" srcId="{56CD59A6-C3DD-4192-A737-7648495CE09D}" destId="{7BC46A5D-CB72-4276-BC2B-AFAF7335BA7D}" srcOrd="0" destOrd="0" presId="urn:microsoft.com/office/officeart/2005/8/layout/list1"/>
    <dgm:cxn modelId="{B12122EC-1115-472D-845B-863E51E7F470}" type="presOf" srcId="{9D2402E6-A491-4C7A-9D93-8D58DA422C2F}" destId="{F64BCE22-B372-4B82-9E8C-C9084FBE3BA7}" srcOrd="0" destOrd="1" presId="urn:microsoft.com/office/officeart/2005/8/layout/list1"/>
    <dgm:cxn modelId="{15103DF9-0CFF-4490-ADC6-E81B5FF3B434}" type="presOf" srcId="{D4A15179-00D2-459C-BC9D-4BB7E4B30886}" destId="{ADCAA241-D80F-4D1D-92A6-845769D4C4E6}" srcOrd="1" destOrd="0" presId="urn:microsoft.com/office/officeart/2005/8/layout/list1"/>
    <dgm:cxn modelId="{5A8EB8FA-AA21-44DB-B09C-5B82C17E91BE}" srcId="{77239716-4BE1-4BF5-B234-088E700E7DC6}" destId="{951C39F1-BEE2-42FA-9533-15546B14D9AB}" srcOrd="0" destOrd="0" parTransId="{B9025723-007B-4D1E-9249-8341199E4613}" sibTransId="{8F536DB6-03CF-4A7B-B172-241A49FED21A}"/>
    <dgm:cxn modelId="{6A3BD981-2C49-4773-AD75-C82F6760BCD8}" type="presParOf" srcId="{95B9B385-F5F9-4DCF-93E7-9A8A7BCD4466}" destId="{4607D9F6-F31C-487C-8995-150672ACAE61}" srcOrd="0" destOrd="0" presId="urn:microsoft.com/office/officeart/2005/8/layout/list1"/>
    <dgm:cxn modelId="{004C1972-B659-4C2A-AA91-FF81D2F6DD98}" type="presParOf" srcId="{4607D9F6-F31C-487C-8995-150672ACAE61}" destId="{3265C24A-EE35-4CF6-9B29-95EB0D6341F3}" srcOrd="0" destOrd="0" presId="urn:microsoft.com/office/officeart/2005/8/layout/list1"/>
    <dgm:cxn modelId="{1D10D542-18C5-460B-95D7-433B066ECC06}" type="presParOf" srcId="{4607D9F6-F31C-487C-8995-150672ACAE61}" destId="{494DFA85-5361-4E12-B112-AD2E67B8BE76}" srcOrd="1" destOrd="0" presId="urn:microsoft.com/office/officeart/2005/8/layout/list1"/>
    <dgm:cxn modelId="{9C92156A-EA07-4AB7-9768-E6C11334B313}" type="presParOf" srcId="{95B9B385-F5F9-4DCF-93E7-9A8A7BCD4466}" destId="{23D9D80B-1120-4680-ACA6-88D4CF55D1A2}" srcOrd="1" destOrd="0" presId="urn:microsoft.com/office/officeart/2005/8/layout/list1"/>
    <dgm:cxn modelId="{8598F33D-033E-4E59-917B-E3F60FA94FB2}" type="presParOf" srcId="{95B9B385-F5F9-4DCF-93E7-9A8A7BCD4466}" destId="{AE96D887-7528-4B2A-ACD1-C55AD7D23942}" srcOrd="2" destOrd="0" presId="urn:microsoft.com/office/officeart/2005/8/layout/list1"/>
    <dgm:cxn modelId="{6A92B37A-FB6F-443C-A90F-D95B3DC1751A}" type="presParOf" srcId="{95B9B385-F5F9-4DCF-93E7-9A8A7BCD4466}" destId="{5858B317-F1A4-4376-B093-D6223A34A818}" srcOrd="3" destOrd="0" presId="urn:microsoft.com/office/officeart/2005/8/layout/list1"/>
    <dgm:cxn modelId="{5C5A0FFD-1760-4ADD-A38F-368E167B79B1}" type="presParOf" srcId="{95B9B385-F5F9-4DCF-93E7-9A8A7BCD4466}" destId="{346CF23A-F7A0-4E7A-840E-58E095ECC5C7}" srcOrd="4" destOrd="0" presId="urn:microsoft.com/office/officeart/2005/8/layout/list1"/>
    <dgm:cxn modelId="{1DEBFD44-1F21-45E5-869A-C1959FF7DAC9}" type="presParOf" srcId="{346CF23A-F7A0-4E7A-840E-58E095ECC5C7}" destId="{D0E83054-7504-4BC6-9700-8173DA8AD534}" srcOrd="0" destOrd="0" presId="urn:microsoft.com/office/officeart/2005/8/layout/list1"/>
    <dgm:cxn modelId="{DF66C0F7-1434-4D1B-B869-99AF11D314CC}" type="presParOf" srcId="{346CF23A-F7A0-4E7A-840E-58E095ECC5C7}" destId="{ADCAA241-D80F-4D1D-92A6-845769D4C4E6}" srcOrd="1" destOrd="0" presId="urn:microsoft.com/office/officeart/2005/8/layout/list1"/>
    <dgm:cxn modelId="{1A50FF04-F1C6-48A1-AD2C-81F546B3D7ED}" type="presParOf" srcId="{95B9B385-F5F9-4DCF-93E7-9A8A7BCD4466}" destId="{B5A8F3DD-0E25-44BC-BE42-62B02BB9E631}" srcOrd="5" destOrd="0" presId="urn:microsoft.com/office/officeart/2005/8/layout/list1"/>
    <dgm:cxn modelId="{6D74A76D-CF50-46FD-A702-DC226436337E}" type="presParOf" srcId="{95B9B385-F5F9-4DCF-93E7-9A8A7BCD4466}" destId="{8F446429-34D1-4B50-97EB-EF5F439DC04B}" srcOrd="6" destOrd="0" presId="urn:microsoft.com/office/officeart/2005/8/layout/list1"/>
    <dgm:cxn modelId="{4C708AEF-7021-42DC-BE88-B5B9B72F6569}" type="presParOf" srcId="{95B9B385-F5F9-4DCF-93E7-9A8A7BCD4466}" destId="{F05C0CA8-3EA3-4BAC-A425-B8288147171C}" srcOrd="7" destOrd="0" presId="urn:microsoft.com/office/officeart/2005/8/layout/list1"/>
    <dgm:cxn modelId="{E207F329-F6B7-4A5E-87D7-5D6DFA5CD150}" type="presParOf" srcId="{95B9B385-F5F9-4DCF-93E7-9A8A7BCD4466}" destId="{111F8D57-C960-4A94-BBAB-2A0B6BBC8163}" srcOrd="8" destOrd="0" presId="urn:microsoft.com/office/officeart/2005/8/layout/list1"/>
    <dgm:cxn modelId="{15416B5B-368E-4A62-A426-2552AB749817}" type="presParOf" srcId="{111F8D57-C960-4A94-BBAB-2A0B6BBC8163}" destId="{CAEED5C9-A471-4FC8-A38A-29CA7BA5D764}" srcOrd="0" destOrd="0" presId="urn:microsoft.com/office/officeart/2005/8/layout/list1"/>
    <dgm:cxn modelId="{AE968AD3-FFEE-4F31-9059-2CA70D15D393}" type="presParOf" srcId="{111F8D57-C960-4A94-BBAB-2A0B6BBC8163}" destId="{47EED92C-3790-48E7-8DEC-9C522B027788}" srcOrd="1" destOrd="0" presId="urn:microsoft.com/office/officeart/2005/8/layout/list1"/>
    <dgm:cxn modelId="{922EEC0E-74F9-466F-B321-1E025E9B65EB}" type="presParOf" srcId="{95B9B385-F5F9-4DCF-93E7-9A8A7BCD4466}" destId="{886AE90D-C59A-42BF-8FB1-4FB8872364F7}" srcOrd="9" destOrd="0" presId="urn:microsoft.com/office/officeart/2005/8/layout/list1"/>
    <dgm:cxn modelId="{9B20905A-1E4E-4F30-B874-F0D470715CE4}" type="presParOf" srcId="{95B9B385-F5F9-4DCF-93E7-9A8A7BCD4466}" destId="{26593223-F515-479D-B88E-5ABD7CC5F796}" srcOrd="10" destOrd="0" presId="urn:microsoft.com/office/officeart/2005/8/layout/list1"/>
    <dgm:cxn modelId="{DF0D4B66-2134-449A-9845-17B8FA4AA233}" type="presParOf" srcId="{95B9B385-F5F9-4DCF-93E7-9A8A7BCD4466}" destId="{BCA2350D-E067-4A63-AE56-AA843B3155F9}" srcOrd="11" destOrd="0" presId="urn:microsoft.com/office/officeart/2005/8/layout/list1"/>
    <dgm:cxn modelId="{2060F640-B2E9-45CC-A317-92C7F1B164A1}" type="presParOf" srcId="{95B9B385-F5F9-4DCF-93E7-9A8A7BCD4466}" destId="{EC629BC1-C3FF-409D-BCA2-495CFAC6F2F6}" srcOrd="12" destOrd="0" presId="urn:microsoft.com/office/officeart/2005/8/layout/list1"/>
    <dgm:cxn modelId="{FD2E116D-A55A-4BAE-93F9-96135315609D}" type="presParOf" srcId="{EC629BC1-C3FF-409D-BCA2-495CFAC6F2F6}" destId="{7BC46A5D-CB72-4276-BC2B-AFAF7335BA7D}" srcOrd="0" destOrd="0" presId="urn:microsoft.com/office/officeart/2005/8/layout/list1"/>
    <dgm:cxn modelId="{305DC47C-BB9B-4C6A-BD7E-74675622802C}" type="presParOf" srcId="{EC629BC1-C3FF-409D-BCA2-495CFAC6F2F6}" destId="{2A6CB86C-E204-46F2-BA4E-2D16EE1F804A}" srcOrd="1" destOrd="0" presId="urn:microsoft.com/office/officeart/2005/8/layout/list1"/>
    <dgm:cxn modelId="{79421F06-3FF1-4841-B14B-F5716967D8C2}" type="presParOf" srcId="{95B9B385-F5F9-4DCF-93E7-9A8A7BCD4466}" destId="{4E17106E-6DFC-47C5-9756-F0FDE93ACDA5}" srcOrd="13" destOrd="0" presId="urn:microsoft.com/office/officeart/2005/8/layout/list1"/>
    <dgm:cxn modelId="{CD6187DC-69D6-44E9-8A83-F2F6725EA321}" type="presParOf" srcId="{95B9B385-F5F9-4DCF-93E7-9A8A7BCD4466}" destId="{F64BCE22-B372-4B82-9E8C-C9084FBE3BA7}" srcOrd="14" destOrd="0" presId="urn:microsoft.com/office/officeart/2005/8/layout/list1"/>
    <dgm:cxn modelId="{3D2860CC-85D9-435E-9147-7D31733FC8E4}" type="presParOf" srcId="{95B9B385-F5F9-4DCF-93E7-9A8A7BCD4466}" destId="{FC942ABC-37CD-404D-851F-3E15DA35A3AD}" srcOrd="15" destOrd="0" presId="urn:microsoft.com/office/officeart/2005/8/layout/list1"/>
    <dgm:cxn modelId="{E46EC0D3-E18A-4513-A83E-0CF9FDC71669}" type="presParOf" srcId="{95B9B385-F5F9-4DCF-93E7-9A8A7BCD4466}" destId="{741BB694-0BFB-4F90-814D-0CCF9CDE9364}" srcOrd="16" destOrd="0" presId="urn:microsoft.com/office/officeart/2005/8/layout/list1"/>
    <dgm:cxn modelId="{499353FB-F374-40A5-BB58-9DEA670515DE}" type="presParOf" srcId="{741BB694-0BFB-4F90-814D-0CCF9CDE9364}" destId="{E34CDCFB-55C9-4C28-8798-7AABBBF20A10}" srcOrd="0" destOrd="0" presId="urn:microsoft.com/office/officeart/2005/8/layout/list1"/>
    <dgm:cxn modelId="{01729E7B-DC8E-4B12-94F4-AE8FC42816B1}" type="presParOf" srcId="{741BB694-0BFB-4F90-814D-0CCF9CDE9364}" destId="{98CEFDF8-1FE5-4F61-9601-91AD83652F2C}" srcOrd="1" destOrd="0" presId="urn:microsoft.com/office/officeart/2005/8/layout/list1"/>
    <dgm:cxn modelId="{7D0E6465-0C63-4A3E-B0ED-1AD04C7764E5}" type="presParOf" srcId="{95B9B385-F5F9-4DCF-93E7-9A8A7BCD4466}" destId="{E26BC1DB-9CA9-4FAD-AAD1-8B0F14EC0B9F}" srcOrd="17" destOrd="0" presId="urn:microsoft.com/office/officeart/2005/8/layout/list1"/>
    <dgm:cxn modelId="{FFAA2AC2-07C1-44AA-A99C-DA996D4F8B3E}" type="presParOf" srcId="{95B9B385-F5F9-4DCF-93E7-9A8A7BCD4466}" destId="{166CC198-E78E-4BCD-B50E-C441861F699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1DAAB-C912-4AFE-89D2-84879100CAB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BA39C1-2622-4FD1-93F1-3DCF2BA4DCE5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8FF1035F-651F-47BA-A317-CCF5EB8AE0B1}" type="parTrans" cxnId="{9C08D4A5-A13B-491A-8860-CE29F8B68FA6}">
      <dgm:prSet/>
      <dgm:spPr/>
      <dgm:t>
        <a:bodyPr/>
        <a:lstStyle/>
        <a:p>
          <a:endParaRPr lang="en-US"/>
        </a:p>
      </dgm:t>
    </dgm:pt>
    <dgm:pt modelId="{F619FBA7-4BE1-4890-BF3E-C67E62E01C67}" type="sibTrans" cxnId="{9C08D4A5-A13B-491A-8860-CE29F8B68FA6}">
      <dgm:prSet/>
      <dgm:spPr/>
      <dgm:t>
        <a:bodyPr/>
        <a:lstStyle/>
        <a:p>
          <a:endParaRPr lang="en-US"/>
        </a:p>
      </dgm:t>
    </dgm:pt>
    <dgm:pt modelId="{F3C67F00-E68A-4192-B43E-8EB745DAC202}">
      <dgm:prSet/>
      <dgm:spPr/>
      <dgm:t>
        <a:bodyPr/>
        <a:lstStyle/>
        <a:p>
          <a:r>
            <a:rPr lang="en-US" dirty="0"/>
            <a:t>Code structure &amp; compatibility</a:t>
          </a:r>
        </a:p>
      </dgm:t>
    </dgm:pt>
    <dgm:pt modelId="{641C9DD8-6A48-4A61-A6CB-267115249356}" type="parTrans" cxnId="{A7E2EE05-2FCD-4649-8F05-46001D71D71F}">
      <dgm:prSet/>
      <dgm:spPr/>
      <dgm:t>
        <a:bodyPr/>
        <a:lstStyle/>
        <a:p>
          <a:endParaRPr lang="en-US"/>
        </a:p>
      </dgm:t>
    </dgm:pt>
    <dgm:pt modelId="{3B687BA1-D553-4631-AE32-E845153D722D}" type="sibTrans" cxnId="{A7E2EE05-2FCD-4649-8F05-46001D71D71F}">
      <dgm:prSet/>
      <dgm:spPr/>
      <dgm:t>
        <a:bodyPr/>
        <a:lstStyle/>
        <a:p>
          <a:endParaRPr lang="en-US"/>
        </a:p>
      </dgm:t>
    </dgm:pt>
    <dgm:pt modelId="{F8EA52D4-6914-49AA-94BC-F50B68AB2D7C}">
      <dgm:prSet/>
      <dgm:spPr/>
      <dgm:t>
        <a:bodyPr/>
        <a:lstStyle/>
        <a:p>
          <a:r>
            <a:rPr lang="en-US" dirty="0"/>
            <a:t>Implementation in traits</a:t>
          </a:r>
        </a:p>
      </dgm:t>
    </dgm:pt>
    <dgm:pt modelId="{3F1ABB1C-1D8D-4A93-B59E-ACAA6586F746}" type="parTrans" cxnId="{B070B880-3929-42BD-A21E-CF666836B28A}">
      <dgm:prSet/>
      <dgm:spPr/>
      <dgm:t>
        <a:bodyPr/>
        <a:lstStyle/>
        <a:p>
          <a:endParaRPr lang="en-US"/>
        </a:p>
      </dgm:t>
    </dgm:pt>
    <dgm:pt modelId="{D698EC96-6320-44BE-AED2-702BD055BB12}" type="sibTrans" cxnId="{B070B880-3929-42BD-A21E-CF666836B28A}">
      <dgm:prSet/>
      <dgm:spPr/>
      <dgm:t>
        <a:bodyPr/>
        <a:lstStyle/>
        <a:p>
          <a:endParaRPr lang="en-US"/>
        </a:p>
      </dgm:t>
    </dgm:pt>
    <dgm:pt modelId="{8D08DD6F-50F1-43C2-8AB9-F0810BC2F4CE}">
      <dgm:prSet/>
      <dgm:spPr/>
      <dgm:t>
        <a:bodyPr/>
        <a:lstStyle/>
        <a:p>
          <a:r>
            <a:rPr lang="en-US" dirty="0"/>
            <a:t>Identifiers</a:t>
          </a:r>
        </a:p>
      </dgm:t>
    </dgm:pt>
    <dgm:pt modelId="{8D6CEC0A-6044-4B7F-8037-6143E6F4F473}" type="parTrans" cxnId="{5B984019-E5D1-4738-9C9B-91AEC58282E9}">
      <dgm:prSet/>
      <dgm:spPr/>
      <dgm:t>
        <a:bodyPr/>
        <a:lstStyle/>
        <a:p>
          <a:endParaRPr lang="en-US"/>
        </a:p>
      </dgm:t>
    </dgm:pt>
    <dgm:pt modelId="{29395639-6F18-484B-A070-86E1C1E467C7}" type="sibTrans" cxnId="{5B984019-E5D1-4738-9C9B-91AEC58282E9}">
      <dgm:prSet/>
      <dgm:spPr/>
      <dgm:t>
        <a:bodyPr/>
        <a:lstStyle/>
        <a:p>
          <a:endParaRPr lang="en-US"/>
        </a:p>
      </dgm:t>
    </dgm:pt>
    <dgm:pt modelId="{A23B3AC4-388C-4E73-A365-FA6715041A1E}">
      <dgm:prSet/>
      <dgm:spPr/>
      <dgm:t>
        <a:bodyPr/>
        <a:lstStyle/>
        <a:p>
          <a:r>
            <a:rPr lang="en-US" dirty="0"/>
            <a:t>Improvements</a:t>
          </a:r>
        </a:p>
      </dgm:t>
    </dgm:pt>
    <dgm:pt modelId="{3CF48FB0-A19D-4D3F-9837-A2070E60F693}" type="parTrans" cxnId="{C1745919-52B7-470C-9357-B49C8D83FAA6}">
      <dgm:prSet/>
      <dgm:spPr/>
      <dgm:t>
        <a:bodyPr/>
        <a:lstStyle/>
        <a:p>
          <a:endParaRPr lang="en-US"/>
        </a:p>
      </dgm:t>
    </dgm:pt>
    <dgm:pt modelId="{9BB2C9AE-A8C1-4C3C-BA70-AF7E84199EA3}" type="sibTrans" cxnId="{C1745919-52B7-470C-9357-B49C8D83FAA6}">
      <dgm:prSet/>
      <dgm:spPr/>
      <dgm:t>
        <a:bodyPr/>
        <a:lstStyle/>
        <a:p>
          <a:endParaRPr lang="en-US"/>
        </a:p>
      </dgm:t>
    </dgm:pt>
    <dgm:pt modelId="{C7ECBF89-7715-4146-922D-D33CA8A5BDE6}">
      <dgm:prSet/>
      <dgm:spPr/>
      <dgm:t>
        <a:bodyPr/>
        <a:lstStyle/>
        <a:p>
          <a:r>
            <a:rPr lang="en-US" dirty="0"/>
            <a:t>Slow complication &amp; execution</a:t>
          </a:r>
        </a:p>
      </dgm:t>
    </dgm:pt>
    <dgm:pt modelId="{C97DC3D8-8EBA-47E0-9B64-54C92A75B8C6}" type="parTrans" cxnId="{01F2710E-88F4-4959-95FF-04619710332B}">
      <dgm:prSet/>
      <dgm:spPr/>
      <dgm:t>
        <a:bodyPr/>
        <a:lstStyle/>
        <a:p>
          <a:endParaRPr lang="en-US"/>
        </a:p>
      </dgm:t>
    </dgm:pt>
    <dgm:pt modelId="{253DFF98-8955-43D8-B697-CE1DB17B9204}" type="sibTrans" cxnId="{01F2710E-88F4-4959-95FF-04619710332B}">
      <dgm:prSet/>
      <dgm:spPr/>
      <dgm:t>
        <a:bodyPr/>
        <a:lstStyle/>
        <a:p>
          <a:endParaRPr lang="en-US"/>
        </a:p>
      </dgm:t>
    </dgm:pt>
    <dgm:pt modelId="{6BBD404D-7C04-4244-B735-3569C224AACB}">
      <dgm:prSet/>
      <dgm:spPr/>
      <dgm:t>
        <a:bodyPr/>
        <a:lstStyle/>
        <a:p>
          <a:r>
            <a:rPr lang="en-US" dirty="0"/>
            <a:t>Easily declare &amp; use data structures</a:t>
          </a:r>
        </a:p>
      </dgm:t>
    </dgm:pt>
    <dgm:pt modelId="{A8169805-18D5-43AF-B721-3FBE28002417}" type="parTrans" cxnId="{F9A325F2-8C50-4F4C-B26A-11908FCDC4C9}">
      <dgm:prSet/>
      <dgm:spPr/>
      <dgm:t>
        <a:bodyPr/>
        <a:lstStyle/>
        <a:p>
          <a:endParaRPr lang="en-US"/>
        </a:p>
      </dgm:t>
    </dgm:pt>
    <dgm:pt modelId="{7B5680E3-5B0B-4D89-B848-E276CABC4235}" type="sibTrans" cxnId="{F9A325F2-8C50-4F4C-B26A-11908FCDC4C9}">
      <dgm:prSet/>
      <dgm:spPr/>
      <dgm:t>
        <a:bodyPr/>
        <a:lstStyle/>
        <a:p>
          <a:endParaRPr lang="en-US"/>
        </a:p>
      </dgm:t>
    </dgm:pt>
    <dgm:pt modelId="{5010F4B7-FF4F-48CB-BD5F-55A2DF552B73}">
      <dgm:prSet/>
      <dgm:spPr/>
      <dgm:t>
        <a:bodyPr/>
        <a:lstStyle/>
        <a:p>
          <a:r>
            <a:rPr lang="en-US" dirty="0"/>
            <a:t>Functional + OOP</a:t>
          </a:r>
        </a:p>
      </dgm:t>
    </dgm:pt>
    <dgm:pt modelId="{A3EE5504-791B-46CD-942B-4F660F8531A8}" type="parTrans" cxnId="{BA95FCDB-C0C8-4E2E-89BE-DB0237A5E50D}">
      <dgm:prSet/>
      <dgm:spPr/>
      <dgm:t>
        <a:bodyPr/>
        <a:lstStyle/>
        <a:p>
          <a:endParaRPr lang="en-US"/>
        </a:p>
      </dgm:t>
    </dgm:pt>
    <dgm:pt modelId="{3EAE3D40-C948-4FDD-A615-5718295C7D1A}" type="sibTrans" cxnId="{BA95FCDB-C0C8-4E2E-89BE-DB0237A5E50D}">
      <dgm:prSet/>
      <dgm:spPr/>
      <dgm:t>
        <a:bodyPr/>
        <a:lstStyle/>
        <a:p>
          <a:endParaRPr lang="en-US"/>
        </a:p>
      </dgm:t>
    </dgm:pt>
    <dgm:pt modelId="{96B830D0-C199-44E7-B3FC-8493438B129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SBT</a:t>
          </a:r>
        </a:p>
      </dgm:t>
    </dgm:pt>
    <dgm:pt modelId="{FFEC9A49-4A25-4676-BA40-C4BDD80C4A70}" type="parTrans" cxnId="{515B653B-7CD3-4C84-B5E2-6E070B80C5C8}">
      <dgm:prSet/>
      <dgm:spPr/>
    </dgm:pt>
    <dgm:pt modelId="{F4EB127F-3AEB-4C64-90A4-42926790FEC6}" type="sibTrans" cxnId="{515B653B-7CD3-4C84-B5E2-6E070B80C5C8}">
      <dgm:prSet/>
      <dgm:spPr/>
    </dgm:pt>
    <dgm:pt modelId="{3E082079-C10F-48C5-AFB4-BAEB9CBACB75}">
      <dgm:prSet phldr="0"/>
      <dgm:spPr/>
      <dgm:t>
        <a:bodyPr/>
        <a:lstStyle/>
        <a:p>
          <a:pPr rtl="0"/>
          <a:endParaRPr lang="en-US" dirty="0">
            <a:latin typeface="Calibri Light" panose="020F0302020204030204"/>
          </a:endParaRPr>
        </a:p>
      </dgm:t>
    </dgm:pt>
    <dgm:pt modelId="{E8C1E8A7-CFF7-47D6-A15F-96330120B2CC}" type="parTrans" cxnId="{70B914DF-6013-4441-86CB-D4050A848DDA}">
      <dgm:prSet/>
      <dgm:spPr/>
    </dgm:pt>
    <dgm:pt modelId="{2FD0B4D0-72F4-4CBA-AC7A-0BD9BF00B11B}" type="sibTrans" cxnId="{70B914DF-6013-4441-86CB-D4050A848DDA}">
      <dgm:prSet/>
      <dgm:spPr/>
    </dgm:pt>
    <dgm:pt modelId="{AF71CAD4-5F8B-4C66-89E5-1FF3054A17FB}" type="pres">
      <dgm:prSet presAssocID="{FDA1DAAB-C912-4AFE-89D2-84879100CABE}" presName="linear" presStyleCnt="0">
        <dgm:presLayoutVars>
          <dgm:animLvl val="lvl"/>
          <dgm:resizeHandles val="exact"/>
        </dgm:presLayoutVars>
      </dgm:prSet>
      <dgm:spPr/>
    </dgm:pt>
    <dgm:pt modelId="{6B98367E-341D-48D2-BD83-9F1B489CFE5B}" type="pres">
      <dgm:prSet presAssocID="{BCBA39C1-2622-4FD1-93F1-3DCF2BA4DC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E42495-7F58-479E-B3D5-66400151A8B9}" type="pres">
      <dgm:prSet presAssocID="{BCBA39C1-2622-4FD1-93F1-3DCF2BA4DCE5}" presName="childText" presStyleLbl="revTx" presStyleIdx="0" presStyleCnt="2">
        <dgm:presLayoutVars>
          <dgm:bulletEnabled val="1"/>
        </dgm:presLayoutVars>
      </dgm:prSet>
      <dgm:spPr/>
    </dgm:pt>
    <dgm:pt modelId="{5DF5748A-4CFC-4FFA-AD6A-ABB9DC932F5C}" type="pres">
      <dgm:prSet presAssocID="{A23B3AC4-388C-4E73-A365-FA6715041A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7690245-F321-46A7-8B5C-7ED824FB870D}" type="pres">
      <dgm:prSet presAssocID="{A23B3AC4-388C-4E73-A365-FA6715041A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7E2EE05-2FCD-4649-8F05-46001D71D71F}" srcId="{BCBA39C1-2622-4FD1-93F1-3DCF2BA4DCE5}" destId="{F3C67F00-E68A-4192-B43E-8EB745DAC202}" srcOrd="1" destOrd="0" parTransId="{641C9DD8-6A48-4A61-A6CB-267115249356}" sibTransId="{3B687BA1-D553-4631-AE32-E845153D722D}"/>
    <dgm:cxn modelId="{CD770708-751F-4D57-A1AD-1C59580A6572}" type="presOf" srcId="{96B830D0-C199-44E7-B3FC-8493438B129F}" destId="{37690245-F321-46A7-8B5C-7ED824FB870D}" srcOrd="0" destOrd="2" presId="urn:microsoft.com/office/officeart/2005/8/layout/vList2"/>
    <dgm:cxn modelId="{01F2710E-88F4-4959-95FF-04619710332B}" srcId="{A23B3AC4-388C-4E73-A365-FA6715041A1E}" destId="{C7ECBF89-7715-4146-922D-D33CA8A5BDE6}" srcOrd="0" destOrd="0" parTransId="{C97DC3D8-8EBA-47E0-9B64-54C92A75B8C6}" sibTransId="{253DFF98-8955-43D8-B697-CE1DB17B9204}"/>
    <dgm:cxn modelId="{5B984019-E5D1-4738-9C9B-91AEC58282E9}" srcId="{BCBA39C1-2622-4FD1-93F1-3DCF2BA4DCE5}" destId="{8D08DD6F-50F1-43C2-8AB9-F0810BC2F4CE}" srcOrd="3" destOrd="0" parTransId="{8D6CEC0A-6044-4B7F-8037-6143E6F4F473}" sibTransId="{29395639-6F18-484B-A070-86E1C1E467C7}"/>
    <dgm:cxn modelId="{C1745919-52B7-470C-9357-B49C8D83FAA6}" srcId="{FDA1DAAB-C912-4AFE-89D2-84879100CABE}" destId="{A23B3AC4-388C-4E73-A365-FA6715041A1E}" srcOrd="1" destOrd="0" parTransId="{3CF48FB0-A19D-4D3F-9837-A2070E60F693}" sibTransId="{9BB2C9AE-A8C1-4C3C-BA70-AF7E84199EA3}"/>
    <dgm:cxn modelId="{26D2CC24-7B88-4F84-A434-152A39D73EB8}" type="presOf" srcId="{8D08DD6F-50F1-43C2-8AB9-F0810BC2F4CE}" destId="{47E42495-7F58-479E-B3D5-66400151A8B9}" srcOrd="0" destOrd="3" presId="urn:microsoft.com/office/officeart/2005/8/layout/vList2"/>
    <dgm:cxn modelId="{349DE736-7248-472F-A232-C6CB67CB526D}" type="presOf" srcId="{FDA1DAAB-C912-4AFE-89D2-84879100CABE}" destId="{AF71CAD4-5F8B-4C66-89E5-1FF3054A17FB}" srcOrd="0" destOrd="0" presId="urn:microsoft.com/office/officeart/2005/8/layout/vList2"/>
    <dgm:cxn modelId="{515B653B-7CD3-4C84-B5E2-6E070B80C5C8}" srcId="{A23B3AC4-388C-4E73-A365-FA6715041A1E}" destId="{96B830D0-C199-44E7-B3FC-8493438B129F}" srcOrd="2" destOrd="0" parTransId="{FFEC9A49-4A25-4676-BA40-C4BDD80C4A70}" sibTransId="{F4EB127F-3AEB-4C64-90A4-42926790FEC6}"/>
    <dgm:cxn modelId="{FE86E26B-9B37-4AA5-BDA1-61070659EE25}" type="presOf" srcId="{BCBA39C1-2622-4FD1-93F1-3DCF2BA4DCE5}" destId="{6B98367E-341D-48D2-BD83-9F1B489CFE5B}" srcOrd="0" destOrd="0" presId="urn:microsoft.com/office/officeart/2005/8/layout/vList2"/>
    <dgm:cxn modelId="{B070B880-3929-42BD-A21E-CF666836B28A}" srcId="{BCBA39C1-2622-4FD1-93F1-3DCF2BA4DCE5}" destId="{F8EA52D4-6914-49AA-94BC-F50B68AB2D7C}" srcOrd="2" destOrd="0" parTransId="{3F1ABB1C-1D8D-4A93-B59E-ACAA6586F746}" sibTransId="{D698EC96-6320-44BE-AED2-702BD055BB12}"/>
    <dgm:cxn modelId="{E6FF6481-495C-4AB5-ADCB-781A6F9A06FA}" type="presOf" srcId="{F8EA52D4-6914-49AA-94BC-F50B68AB2D7C}" destId="{47E42495-7F58-479E-B3D5-66400151A8B9}" srcOrd="0" destOrd="2" presId="urn:microsoft.com/office/officeart/2005/8/layout/vList2"/>
    <dgm:cxn modelId="{64088882-16F4-4F8F-85E8-8AC3F10B117F}" type="presOf" srcId="{5010F4B7-FF4F-48CB-BD5F-55A2DF552B73}" destId="{47E42495-7F58-479E-B3D5-66400151A8B9}" srcOrd="0" destOrd="0" presId="urn:microsoft.com/office/officeart/2005/8/layout/vList2"/>
    <dgm:cxn modelId="{73625095-78B6-4372-A201-1C849D63552B}" type="presOf" srcId="{3E082079-C10F-48C5-AFB4-BAEB9CBACB75}" destId="{37690245-F321-46A7-8B5C-7ED824FB870D}" srcOrd="0" destOrd="3" presId="urn:microsoft.com/office/officeart/2005/8/layout/vList2"/>
    <dgm:cxn modelId="{24195E96-35AD-4BF3-A275-8F0123E5A04B}" type="presOf" srcId="{A23B3AC4-388C-4E73-A365-FA6715041A1E}" destId="{5DF5748A-4CFC-4FFA-AD6A-ABB9DC932F5C}" srcOrd="0" destOrd="0" presId="urn:microsoft.com/office/officeart/2005/8/layout/vList2"/>
    <dgm:cxn modelId="{EBFC1DA0-C469-4475-82CE-B8DA94171E7F}" type="presOf" srcId="{C7ECBF89-7715-4146-922D-D33CA8A5BDE6}" destId="{37690245-F321-46A7-8B5C-7ED824FB870D}" srcOrd="0" destOrd="0" presId="urn:microsoft.com/office/officeart/2005/8/layout/vList2"/>
    <dgm:cxn modelId="{9C08D4A5-A13B-491A-8860-CE29F8B68FA6}" srcId="{FDA1DAAB-C912-4AFE-89D2-84879100CABE}" destId="{BCBA39C1-2622-4FD1-93F1-3DCF2BA4DCE5}" srcOrd="0" destOrd="0" parTransId="{8FF1035F-651F-47BA-A317-CCF5EB8AE0B1}" sibTransId="{F619FBA7-4BE1-4890-BF3E-C67E62E01C67}"/>
    <dgm:cxn modelId="{BA95FCDB-C0C8-4E2E-89BE-DB0237A5E50D}" srcId="{BCBA39C1-2622-4FD1-93F1-3DCF2BA4DCE5}" destId="{5010F4B7-FF4F-48CB-BD5F-55A2DF552B73}" srcOrd="0" destOrd="0" parTransId="{A3EE5504-791B-46CD-942B-4F660F8531A8}" sibTransId="{3EAE3D40-C948-4FDD-A615-5718295C7D1A}"/>
    <dgm:cxn modelId="{70B914DF-6013-4441-86CB-D4050A848DDA}" srcId="{A23B3AC4-388C-4E73-A365-FA6715041A1E}" destId="{3E082079-C10F-48C5-AFB4-BAEB9CBACB75}" srcOrd="3" destOrd="0" parTransId="{E8C1E8A7-CFF7-47D6-A15F-96330120B2CC}" sibTransId="{2FD0B4D0-72F4-4CBA-AC7A-0BD9BF00B11B}"/>
    <dgm:cxn modelId="{6CD2C7E4-E799-4BAD-8245-9C7541EB4BD8}" type="presOf" srcId="{6BBD404D-7C04-4244-B735-3569C224AACB}" destId="{37690245-F321-46A7-8B5C-7ED824FB870D}" srcOrd="0" destOrd="1" presId="urn:microsoft.com/office/officeart/2005/8/layout/vList2"/>
    <dgm:cxn modelId="{F9A325F2-8C50-4F4C-B26A-11908FCDC4C9}" srcId="{A23B3AC4-388C-4E73-A365-FA6715041A1E}" destId="{6BBD404D-7C04-4244-B735-3569C224AACB}" srcOrd="1" destOrd="0" parTransId="{A8169805-18D5-43AF-B721-3FBE28002417}" sibTransId="{7B5680E3-5B0B-4D89-B848-E276CABC4235}"/>
    <dgm:cxn modelId="{7F2351FA-2A59-4AFB-A8AE-2A7B576B795E}" type="presOf" srcId="{F3C67F00-E68A-4192-B43E-8EB745DAC202}" destId="{47E42495-7F58-479E-B3D5-66400151A8B9}" srcOrd="0" destOrd="1" presId="urn:microsoft.com/office/officeart/2005/8/layout/vList2"/>
    <dgm:cxn modelId="{4DA9347E-6AA3-477D-A07E-0C50CA222674}" type="presParOf" srcId="{AF71CAD4-5F8B-4C66-89E5-1FF3054A17FB}" destId="{6B98367E-341D-48D2-BD83-9F1B489CFE5B}" srcOrd="0" destOrd="0" presId="urn:microsoft.com/office/officeart/2005/8/layout/vList2"/>
    <dgm:cxn modelId="{E5BE1CA7-D2C8-461B-8939-5E9572BADB51}" type="presParOf" srcId="{AF71CAD4-5F8B-4C66-89E5-1FF3054A17FB}" destId="{47E42495-7F58-479E-B3D5-66400151A8B9}" srcOrd="1" destOrd="0" presId="urn:microsoft.com/office/officeart/2005/8/layout/vList2"/>
    <dgm:cxn modelId="{90B2DE4E-5671-4CEE-82C7-0B0BC48A94C1}" type="presParOf" srcId="{AF71CAD4-5F8B-4C66-89E5-1FF3054A17FB}" destId="{5DF5748A-4CFC-4FFA-AD6A-ABB9DC932F5C}" srcOrd="2" destOrd="0" presId="urn:microsoft.com/office/officeart/2005/8/layout/vList2"/>
    <dgm:cxn modelId="{8A0033FE-1226-4FE0-8BE0-7F2A6B1509CF}" type="presParOf" srcId="{AF71CAD4-5F8B-4C66-89E5-1FF3054A17FB}" destId="{37690245-F321-46A7-8B5C-7ED824FB87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6D887-7528-4B2A-ACD1-C55AD7D23942}">
      <dsp:nvSpPr>
        <dsp:cNvPr id="0" name=""/>
        <dsp:cNvSpPr/>
      </dsp:nvSpPr>
      <dsp:spPr>
        <a:xfrm>
          <a:off x="0" y="288728"/>
          <a:ext cx="10515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Calibri Light" panose="020F0302020204030204"/>
            </a:rPr>
            <a:t>Same as Java</a:t>
          </a:r>
        </a:p>
      </dsp:txBody>
      <dsp:txXfrm>
        <a:off x="0" y="288728"/>
        <a:ext cx="10515600" cy="467775"/>
      </dsp:txXfrm>
    </dsp:sp>
    <dsp:sp modelId="{494DFA85-5361-4E12-B112-AD2E67B8BE76}">
      <dsp:nvSpPr>
        <dsp:cNvPr id="0" name=""/>
        <dsp:cNvSpPr/>
      </dsp:nvSpPr>
      <dsp:spPr>
        <a:xfrm>
          <a:off x="525780" y="126368"/>
          <a:ext cx="73609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Public</a:t>
          </a:r>
        </a:p>
      </dsp:txBody>
      <dsp:txXfrm>
        <a:off x="541632" y="142220"/>
        <a:ext cx="7329216" cy="293016"/>
      </dsp:txXfrm>
    </dsp:sp>
    <dsp:sp modelId="{8F446429-34D1-4B50-97EB-EF5F439DC04B}">
      <dsp:nvSpPr>
        <dsp:cNvPr id="0" name=""/>
        <dsp:cNvSpPr/>
      </dsp:nvSpPr>
      <dsp:spPr>
        <a:xfrm>
          <a:off x="0" y="978263"/>
          <a:ext cx="10515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Calibri Light" panose="020F0302020204030204"/>
            </a:rPr>
            <a:t>Same as Java</a:t>
          </a:r>
        </a:p>
      </dsp:txBody>
      <dsp:txXfrm>
        <a:off x="0" y="978263"/>
        <a:ext cx="10515600" cy="467775"/>
      </dsp:txXfrm>
    </dsp:sp>
    <dsp:sp modelId="{ADCAA241-D80F-4D1D-92A6-845769D4C4E6}">
      <dsp:nvSpPr>
        <dsp:cNvPr id="0" name=""/>
        <dsp:cNvSpPr/>
      </dsp:nvSpPr>
      <dsp:spPr>
        <a:xfrm>
          <a:off x="525780" y="815903"/>
          <a:ext cx="73609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Private</a:t>
          </a:r>
        </a:p>
      </dsp:txBody>
      <dsp:txXfrm>
        <a:off x="541632" y="831755"/>
        <a:ext cx="7329216" cy="293016"/>
      </dsp:txXfrm>
    </dsp:sp>
    <dsp:sp modelId="{26593223-F515-479D-B88E-5ABD7CC5F796}">
      <dsp:nvSpPr>
        <dsp:cNvPr id="0" name=""/>
        <dsp:cNvSpPr/>
      </dsp:nvSpPr>
      <dsp:spPr>
        <a:xfrm>
          <a:off x="0" y="166779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Can only be accessed only by the sub classes in the same package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Different from Java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Cannot be accessed by other members in other packages even with imports</a:t>
          </a:r>
        </a:p>
      </dsp:txBody>
      <dsp:txXfrm>
        <a:off x="0" y="1667799"/>
        <a:ext cx="10515600" cy="831600"/>
      </dsp:txXfrm>
    </dsp:sp>
    <dsp:sp modelId="{47EED92C-3790-48E7-8DEC-9C522B027788}">
      <dsp:nvSpPr>
        <dsp:cNvPr id="0" name=""/>
        <dsp:cNvSpPr/>
      </dsp:nvSpPr>
      <dsp:spPr>
        <a:xfrm>
          <a:off x="525780" y="1505438"/>
          <a:ext cx="73609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Protected</a:t>
          </a:r>
        </a:p>
      </dsp:txBody>
      <dsp:txXfrm>
        <a:off x="541632" y="1521290"/>
        <a:ext cx="7329216" cy="293016"/>
      </dsp:txXfrm>
    </dsp:sp>
    <dsp:sp modelId="{F64BCE22-B372-4B82-9E8C-C9084FBE3BA7}">
      <dsp:nvSpPr>
        <dsp:cNvPr id="0" name=""/>
        <dsp:cNvSpPr/>
      </dsp:nvSpPr>
      <dsp:spPr>
        <a:xfrm>
          <a:off x="0" y="2721159"/>
          <a:ext cx="10515600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Member is available only from in which the member is defined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 object can access the member</a:t>
          </a:r>
        </a:p>
      </dsp:txBody>
      <dsp:txXfrm>
        <a:off x="0" y="2721159"/>
        <a:ext cx="10515600" cy="641024"/>
      </dsp:txXfrm>
    </dsp:sp>
    <dsp:sp modelId="{2A6CB86C-E204-46F2-BA4E-2D16EE1F804A}">
      <dsp:nvSpPr>
        <dsp:cNvPr id="0" name=""/>
        <dsp:cNvSpPr/>
      </dsp:nvSpPr>
      <dsp:spPr>
        <a:xfrm>
          <a:off x="525780" y="2558799"/>
          <a:ext cx="73609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 Private</a:t>
          </a:r>
        </a:p>
      </dsp:txBody>
      <dsp:txXfrm>
        <a:off x="541632" y="2574651"/>
        <a:ext cx="7329216" cy="293016"/>
      </dsp:txXfrm>
    </dsp:sp>
    <dsp:sp modelId="{166CC198-E78E-4BCD-B50E-C441861F699B}">
      <dsp:nvSpPr>
        <dsp:cNvPr id="0" name=""/>
        <dsp:cNvSpPr/>
      </dsp:nvSpPr>
      <dsp:spPr>
        <a:xfrm>
          <a:off x="0" y="3583944"/>
          <a:ext cx="10515600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Member is available to a whole package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Can be accessed by any other package whose name is being qualified to</a:t>
          </a:r>
        </a:p>
      </dsp:txBody>
      <dsp:txXfrm>
        <a:off x="0" y="3583944"/>
        <a:ext cx="10515600" cy="641024"/>
      </dsp:txXfrm>
    </dsp:sp>
    <dsp:sp modelId="{98CEFDF8-1FE5-4F61-9601-91AD83652F2C}">
      <dsp:nvSpPr>
        <dsp:cNvPr id="0" name=""/>
        <dsp:cNvSpPr/>
      </dsp:nvSpPr>
      <dsp:spPr>
        <a:xfrm>
          <a:off x="525780" y="3421584"/>
          <a:ext cx="73609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Package Specific</a:t>
          </a:r>
        </a:p>
      </dsp:txBody>
      <dsp:txXfrm>
        <a:off x="541632" y="3437436"/>
        <a:ext cx="732921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8367E-341D-48D2-BD83-9F1B489CFE5B}">
      <dsp:nvSpPr>
        <dsp:cNvPr id="0" name=""/>
        <dsp:cNvSpPr/>
      </dsp:nvSpPr>
      <dsp:spPr>
        <a:xfrm>
          <a:off x="0" y="37223"/>
          <a:ext cx="6254496" cy="5756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Pros</a:t>
          </a:r>
        </a:p>
      </dsp:txBody>
      <dsp:txXfrm>
        <a:off x="28100" y="65323"/>
        <a:ext cx="6198296" cy="519439"/>
      </dsp:txXfrm>
    </dsp:sp>
    <dsp:sp modelId="{47E42495-7F58-479E-B3D5-66400151A8B9}">
      <dsp:nvSpPr>
        <dsp:cNvPr id="0" name=""/>
        <dsp:cNvSpPr/>
      </dsp:nvSpPr>
      <dsp:spPr>
        <a:xfrm>
          <a:off x="0" y="612863"/>
          <a:ext cx="6254496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Functional + OOP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Code structure &amp; compatibility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Implementation in traits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Identifiers</a:t>
          </a:r>
        </a:p>
      </dsp:txBody>
      <dsp:txXfrm>
        <a:off x="0" y="612863"/>
        <a:ext cx="6254496" cy="1316520"/>
      </dsp:txXfrm>
    </dsp:sp>
    <dsp:sp modelId="{5DF5748A-4CFC-4FFA-AD6A-ABB9DC932F5C}">
      <dsp:nvSpPr>
        <dsp:cNvPr id="0" name=""/>
        <dsp:cNvSpPr/>
      </dsp:nvSpPr>
      <dsp:spPr>
        <a:xfrm>
          <a:off x="0" y="1929383"/>
          <a:ext cx="6254496" cy="57563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</a:t>
          </a:r>
        </a:p>
      </dsp:txBody>
      <dsp:txXfrm>
        <a:off x="28100" y="1957483"/>
        <a:ext cx="6198296" cy="519439"/>
      </dsp:txXfrm>
    </dsp:sp>
    <dsp:sp modelId="{37690245-F321-46A7-8B5C-7ED824FB870D}">
      <dsp:nvSpPr>
        <dsp:cNvPr id="0" name=""/>
        <dsp:cNvSpPr/>
      </dsp:nvSpPr>
      <dsp:spPr>
        <a:xfrm>
          <a:off x="0" y="2505024"/>
          <a:ext cx="6254496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Slow complication &amp; execution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Easily declare &amp; use data structures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SBT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Calibri Light" panose="020F0302020204030204"/>
          </a:endParaRPr>
        </a:p>
      </dsp:txBody>
      <dsp:txXfrm>
        <a:off x="0" y="2505024"/>
        <a:ext cx="6254496" cy="131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3F80-389B-49E3-9DE6-366F7D96AF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9569-8C75-4154-8C8C-82727F6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6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875-7442-41E8-A17D-7CD0A95B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B828-39C4-416E-91EE-27D47655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7507-9958-42D8-AE13-49D4066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4D91-2C5B-4327-BCF3-25BB8689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A573-B2C0-4FEF-A536-494F4291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006E-F62B-4995-87B2-526AC078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4960-F8D9-41AA-9114-5DE6875A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02D1-898E-4E19-824F-FD31F92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C0A3-B456-4CBB-9668-9059BC1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A48E-C629-47CE-A846-15F6DC8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1CED-AFC0-490C-89C1-DE3538A6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A877-3607-4905-BB04-DC6E0BCA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5E6D-A7E5-4D6B-9515-6CB53628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71A94-6DAF-4C6F-BDC4-3A2719AC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4FA1-FA9F-4EA8-8697-FFB4F588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E6AA-2C57-401A-A2A0-5E7464C0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5CC6-FCE2-4F23-B659-8E6BD0035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26B3-FAA8-4B6D-858E-2EB32E6B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5468-A487-4970-9CA2-2FCCF306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FF2C-D53F-4B63-A849-EFC388E1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7EF9-5F97-4F09-8396-24BF460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3680-F8D9-49DC-8592-C85B70BA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9606-97AD-4423-B9A0-043FF5BC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2211-5925-46CB-BF80-092B341B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D0461-1D30-4A07-8B83-1FFB6C0F6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CB4E0-FDC6-400C-9932-C715633D8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1A749-64FA-4EE0-9DDF-6B4255B7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D2140-D12F-4624-8FFB-D90B904C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90EA1-AD06-46F3-9C5A-4305E946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C66E-6A08-4B8D-9501-E0A14730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09AB8-FC32-44FA-B1B6-8402EDA4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7A275-6849-4254-8583-F38A2AA3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ADA6-8A83-4256-A6F1-C6A5202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80BB8-BF1D-41F8-BA01-EB5AE4F8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D00AD-B839-4927-AF2F-0FE5D3EA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7525-DC90-4888-8A0C-75F2046C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3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DB17-E2EF-4EB5-81E9-A767FD35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2BE8-AA27-4561-8AB8-380912C3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2573C-8B9C-4218-BBAB-24CCD91F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3D53-1317-4EE8-BA54-AA1084A6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6351-5DE4-4949-B6B4-935CCF4A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010D-147B-4BEC-B848-268AFE4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6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F14-398C-4A50-A5EA-3191E825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7947A-2523-4860-ACFC-6A59027A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64C4-8652-427A-AC4B-2BCAB382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4E75-6320-4768-BEA2-FFF95C1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8ECC-FDC8-4E82-A881-930E0DE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EB1B9-7CB1-4875-BA86-9759EABC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629-9201-448C-B24A-40CA403C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28A9-0270-4949-A48F-ACA925E1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7F2-154C-4F80-A0BB-BAA22619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FFF7-6006-4D51-8182-461C9A94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8182-D4E3-4505-9799-4E514EC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73440-4209-4417-8DD5-7817300A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FC60-735F-4024-A4BC-99299026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EDE-C811-4407-9D5E-DC6AA235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8277-9E4D-4EA7-B59D-1C7E6341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DD78-A3B4-4B20-BE30-90E5EBD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9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1348B-D84B-4005-98C3-070DA751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6AD4-EC69-4215-A7CA-ADA5441C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E10A-4C3C-4940-89D6-1A7E4F2D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4FA5-88F9-4EFA-92BA-35F97705517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8DC2-9E0F-4C11-BBBD-DD2B71DF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3876-3DD0-4BFF-A4CA-D08D625D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ala-lang.org/files/archive/spec/2.11/13-syntax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613F5-E6CB-4277-B9F5-529C580A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Awais Nadeem, Kenneth Baity, Matt </a:t>
            </a:r>
            <a:r>
              <a:rPr lang="en-US" sz="2000">
                <a:solidFill>
                  <a:srgbClr val="FFFFFF"/>
                </a:solidFill>
              </a:rPr>
              <a:t>Tobeck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DE12EA20-6276-4547-A6DD-6E755E5B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96" y="1993755"/>
            <a:ext cx="6274296" cy="287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4D3788E-0A9B-46D3-964F-43568F37A4E9}"/>
              </a:ext>
            </a:extLst>
          </p:cNvPr>
          <p:cNvSpPr txBox="1">
            <a:spLocks/>
          </p:cNvSpPr>
          <p:nvPr/>
        </p:nvSpPr>
        <p:spPr>
          <a:xfrm>
            <a:off x="6096000" y="4995410"/>
            <a:ext cx="5579152" cy="96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>
                <a:effectLst/>
                <a:latin typeface="Roboto" panose="02000000000000000000" pitchFamily="2" charset="0"/>
              </a:rPr>
              <a:t>“The fusion of functional and object-oriented programming” </a:t>
            </a:r>
          </a:p>
          <a:p>
            <a:pPr algn="l"/>
            <a:r>
              <a:rPr lang="en-US" sz="1600" b="0" i="0">
                <a:effectLst/>
                <a:latin typeface="Roboto" panose="02000000000000000000" pitchFamily="2" charset="0"/>
              </a:rPr>
              <a:t>(</a:t>
            </a:r>
            <a:r>
              <a:rPr lang="en-US" sz="1600" b="0" i="0">
                <a:effectLst/>
                <a:latin typeface="arial" panose="020B0604020202020204" pitchFamily="34" charset="0"/>
              </a:rPr>
              <a:t>Martin </a:t>
            </a:r>
            <a:r>
              <a:rPr lang="en-US" sz="1600" b="0" i="0" err="1">
                <a:effectLst/>
                <a:latin typeface="arial" panose="020B0604020202020204" pitchFamily="34" charset="0"/>
              </a:rPr>
              <a:t>Odersky</a:t>
            </a:r>
            <a:r>
              <a:rPr lang="en-US" sz="1600" b="0" i="0">
                <a:effectLst/>
                <a:latin typeface="arial" panose="020B0604020202020204" pitchFamily="34" charset="0"/>
              </a:rPr>
              <a:t>, Creator of Scala</a:t>
            </a:r>
            <a:r>
              <a:rPr lang="en-US" sz="1600">
                <a:latin typeface="arial" panose="020B0604020202020204" pitchFamily="34" charset="0"/>
              </a:rPr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241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Encapsulation and 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Supports Encapsulation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Can declare both properties and methods as private and public, protected, object-private, and package specific</a:t>
            </a:r>
          </a:p>
          <a:p>
            <a:r>
              <a:rPr lang="en-US" sz="2400" dirty="0">
                <a:cs typeface="Calibri"/>
              </a:rPr>
              <a:t>Scala methods are public by default</a:t>
            </a:r>
          </a:p>
          <a:p>
            <a:pPr lvl="1"/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18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EA50B-73EC-93C4-77C2-9267A9C4C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65" r="-2" b="6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Different Types of Scopes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EE704-AB5F-B48C-4E34-9F5D5A9BB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976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133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4BDE-6C6A-4436-B8B1-9AA86A74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465090"/>
            <a:ext cx="4220967" cy="1717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Interesting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0AE6-5FE1-4E3C-BEB5-E26D7B5E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73" y="2639121"/>
            <a:ext cx="4075054" cy="318334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Compiled + Interpreted features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List comprehension + nested loops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Bounded types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Singleton objects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Extractor objects</a:t>
            </a:r>
          </a:p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RegEx</a:t>
            </a: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image22.png">
            <a:extLst>
              <a:ext uri="{FF2B5EF4-FFF2-40B4-BE49-F238E27FC236}">
                <a16:creationId xmlns:a16="http://schemas.microsoft.com/office/drawing/2014/main" id="{2DC4D7B2-5759-4AFC-9E61-C36F940D6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2215" y="706793"/>
            <a:ext cx="4962495" cy="965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FCD1B-C12C-4F19-9E30-2E0C8702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61" y="2579625"/>
            <a:ext cx="5423948" cy="38781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963290-49B5-42C4-AF3D-2D018DCF4BD7}"/>
              </a:ext>
            </a:extLst>
          </p:cNvPr>
          <p:cNvSpPr txBox="1"/>
          <p:nvPr/>
        </p:nvSpPr>
        <p:spPr>
          <a:xfrm>
            <a:off x="11464412" y="282961"/>
            <a:ext cx="33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6E7E64-2BB6-45F8-8B60-207351683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533" y="1672399"/>
            <a:ext cx="4458086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CF16-F4FA-45CD-B62A-70D36182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</a:t>
            </a:r>
            <a:r>
              <a:rPr lang="en-US"/>
              <a:t>Type Hierarchy</a:t>
            </a:r>
            <a:endParaRPr lang="en-US" dirty="0"/>
          </a:p>
        </p:txBody>
      </p:sp>
      <p:sp>
        <p:nvSpPr>
          <p:cNvPr id="4" name="AutoShape 2" descr="Scala Type Hierarchy">
            <a:extLst>
              <a:ext uri="{FF2B5EF4-FFF2-40B4-BE49-F238E27FC236}">
                <a16:creationId xmlns:a16="http://schemas.microsoft.com/office/drawing/2014/main" id="{33B5691A-8570-4E80-8843-00CBA01FF8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520AB-7C2D-419F-9C83-627D11D0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769"/>
            <a:ext cx="12192000" cy="3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783B-DD45-4BA5-918E-D748BB8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/>
              <a:t>Design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9074-944E-440E-ADBF-5B5748FA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interoperability</a:t>
            </a:r>
          </a:p>
          <a:p>
            <a:r>
              <a:rPr lang="en-US" dirty="0"/>
              <a:t>OOP Improvements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Functional programming support</a:t>
            </a:r>
          </a:p>
          <a:p>
            <a:r>
              <a:rPr lang="en-US" dirty="0"/>
              <a:t>Compilation &amp; static typing</a:t>
            </a:r>
          </a:p>
          <a:p>
            <a:r>
              <a:rPr lang="en-US" dirty="0"/>
              <a:t>Garbage collection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8DD4-D1FB-4937-823D-8F405BE23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0"/>
          <a:stretch/>
        </p:blipFill>
        <p:spPr>
          <a:xfrm>
            <a:off x="6688559" y="3474724"/>
            <a:ext cx="4519052" cy="259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507C8-3ABD-4D15-A75D-6D72599C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65" y="3712387"/>
            <a:ext cx="3299746" cy="259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02187-9337-4368-BBAD-AFE63A6D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686" y="2232643"/>
            <a:ext cx="5980925" cy="270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045CF-1934-4ABE-AC05-0A95CB354DC5}"/>
              </a:ext>
            </a:extLst>
          </p:cNvPr>
          <p:cNvSpPr txBox="1"/>
          <p:nvPr/>
        </p:nvSpPr>
        <p:spPr>
          <a:xfrm>
            <a:off x="11464412" y="282961"/>
            <a:ext cx="33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7466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B4D9-5770-4149-A528-5192FE1D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05CA9-2433-5E00-5E86-080CA561F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380781"/>
              </p:ext>
            </p:extLst>
          </p:nvPr>
        </p:nvGraphicFramePr>
        <p:xfrm>
          <a:off x="838200" y="2322576"/>
          <a:ext cx="6254496" cy="385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208B86-DE65-4D68-9590-8FCAE2A0CDE8}"/>
              </a:ext>
            </a:extLst>
          </p:cNvPr>
          <p:cNvSpPr txBox="1"/>
          <p:nvPr/>
        </p:nvSpPr>
        <p:spPr>
          <a:xfrm>
            <a:off x="11464412" y="282961"/>
            <a:ext cx="33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2562B3-0E78-4F6E-AB3D-F3159A25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58" y="1125889"/>
            <a:ext cx="2840504" cy="460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3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6C3-7465-4148-91B3-7764C2E1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</a:t>
            </a:r>
            <a:r>
              <a:rPr lang="en-US"/>
              <a:t>Today</a:t>
            </a:r>
            <a:endParaRPr lang="en-US" dirty="0"/>
          </a:p>
        </p:txBody>
      </p:sp>
      <p:grpSp>
        <p:nvGrpSpPr>
          <p:cNvPr id="8" name="Google Shape;82;p16">
            <a:extLst>
              <a:ext uri="{FF2B5EF4-FFF2-40B4-BE49-F238E27FC236}">
                <a16:creationId xmlns:a16="http://schemas.microsoft.com/office/drawing/2014/main" id="{7FA00EED-7FE1-4D8C-85CB-A1B77268AF5C}"/>
              </a:ext>
            </a:extLst>
          </p:cNvPr>
          <p:cNvGrpSpPr/>
          <p:nvPr/>
        </p:nvGrpSpPr>
        <p:grpSpPr>
          <a:xfrm>
            <a:off x="8741392" y="3418629"/>
            <a:ext cx="3015018" cy="2905461"/>
            <a:chOff x="6032418" y="2831593"/>
            <a:chExt cx="1737258" cy="1737275"/>
          </a:xfrm>
        </p:grpSpPr>
        <p:pic>
          <p:nvPicPr>
            <p:cNvPr id="9" name="Google Shape;83;p16">
              <a:extLst>
                <a:ext uri="{FF2B5EF4-FFF2-40B4-BE49-F238E27FC236}">
                  <a16:creationId xmlns:a16="http://schemas.microsoft.com/office/drawing/2014/main" id="{3315B847-A7B0-4763-8960-A69F30902BE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032418" y="3700218"/>
              <a:ext cx="868625" cy="86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84;p16">
              <a:extLst>
                <a:ext uri="{FF2B5EF4-FFF2-40B4-BE49-F238E27FC236}">
                  <a16:creationId xmlns:a16="http://schemas.microsoft.com/office/drawing/2014/main" id="{9A0CB2DF-5005-4B21-8654-F3262283AF5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418" y="2831593"/>
              <a:ext cx="868625" cy="86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85;p16">
              <a:extLst>
                <a:ext uri="{FF2B5EF4-FFF2-40B4-BE49-F238E27FC236}">
                  <a16:creationId xmlns:a16="http://schemas.microsoft.com/office/drawing/2014/main" id="{A25928C4-9C8A-438C-8B8D-A03D2845334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01051" y="3700238"/>
              <a:ext cx="868625" cy="86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86;p16">
              <a:extLst>
                <a:ext uri="{FF2B5EF4-FFF2-40B4-BE49-F238E27FC236}">
                  <a16:creationId xmlns:a16="http://schemas.microsoft.com/office/drawing/2014/main" id="{68FB0537-036F-4E8D-85E0-36F88F3C12F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01043" y="2831592"/>
              <a:ext cx="868625" cy="86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Google Shape;105;p19">
            <a:extLst>
              <a:ext uri="{FF2B5EF4-FFF2-40B4-BE49-F238E27FC236}">
                <a16:creationId xmlns:a16="http://schemas.microsoft.com/office/drawing/2014/main" id="{AA3C9D79-C205-4EB2-924A-53C2D6C2DD6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80227" y="228478"/>
            <a:ext cx="3077119" cy="20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12C8DE-3A70-49D2-BCC2-D6FD7C67D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645" y="1690688"/>
            <a:ext cx="6073666" cy="14250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73FE34-67BF-47E8-85A1-2B50C7048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859" y="3251205"/>
            <a:ext cx="7025308" cy="3135307"/>
          </a:xfrm>
          <a:prstGeom prst="rect">
            <a:avLst/>
          </a:prstGeom>
        </p:spPr>
      </p:pic>
      <p:pic>
        <p:nvPicPr>
          <p:cNvPr id="1026" name="Picture 2" descr="Scala.js">
            <a:extLst>
              <a:ext uri="{FF2B5EF4-FFF2-40B4-BE49-F238E27FC236}">
                <a16:creationId xmlns:a16="http://schemas.microsoft.com/office/drawing/2014/main" id="{676545A5-3D72-4007-979F-73844161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89" y="523539"/>
            <a:ext cx="1574619" cy="15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E2B737-6A65-442C-8A72-41B5C9E4799B}"/>
              </a:ext>
            </a:extLst>
          </p:cNvPr>
          <p:cNvSpPr txBox="1"/>
          <p:nvPr/>
        </p:nvSpPr>
        <p:spPr>
          <a:xfrm>
            <a:off x="11464412" y="282961"/>
            <a:ext cx="33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632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45C5-7D88-4419-AF13-B9419B1C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Context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7B0F-48D2-4676-BFB0-02389D6D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0" dirty="0" err="1">
                <a:effectLst/>
                <a:ea typeface="Roboto"/>
              </a:rPr>
              <a:t>Began</a:t>
            </a:r>
            <a:r>
              <a:rPr lang="fr-FR" sz="2000" b="0" dirty="0">
                <a:effectLst/>
                <a:ea typeface="Roboto"/>
              </a:rPr>
              <a:t> at the École Polytechnique Fédérale de Lausanne (EPFL) in 2001, </a:t>
            </a:r>
            <a:r>
              <a:rPr lang="fr-FR" sz="2000" b="0" dirty="0" err="1">
                <a:effectLst/>
                <a:ea typeface="Roboto"/>
              </a:rPr>
              <a:t>introduced</a:t>
            </a:r>
            <a:r>
              <a:rPr lang="fr-FR" sz="2000" b="0" dirty="0">
                <a:effectLst/>
                <a:ea typeface="Roboto"/>
              </a:rPr>
              <a:t> to public in </a:t>
            </a:r>
            <a:r>
              <a:rPr lang="fr-FR" sz="2000" dirty="0">
                <a:ea typeface="Roboto"/>
              </a:rPr>
              <a:t>2004</a:t>
            </a:r>
            <a:endParaRPr lang="fr-FR" sz="2000" b="0" dirty="0">
              <a:effectLst/>
              <a:ea typeface="Roboto"/>
            </a:endParaRPr>
          </a:p>
          <a:p>
            <a:r>
              <a:rPr lang="fr-FR" sz="2000" dirty="0">
                <a:ea typeface="Roboto"/>
              </a:rPr>
              <a:t>Creator/designer - </a:t>
            </a:r>
            <a:r>
              <a:rPr lang="en-US" sz="2000" b="0" dirty="0">
                <a:effectLst/>
                <a:ea typeface="Roboto"/>
              </a:rPr>
              <a:t>Martin </a:t>
            </a:r>
            <a:r>
              <a:rPr lang="en-US" sz="2000" b="0" dirty="0" err="1">
                <a:effectLst/>
                <a:ea typeface="Roboto"/>
              </a:rPr>
              <a:t>Odersky</a:t>
            </a:r>
            <a:endParaRPr lang="en-US" sz="2000" b="0" dirty="0">
              <a:effectLst/>
              <a:ea typeface="Roboto"/>
            </a:endParaRPr>
          </a:p>
          <a:p>
            <a:r>
              <a:rPr lang="en-US" sz="2000" dirty="0">
                <a:ea typeface="Roboto"/>
              </a:rPr>
              <a:t>Derived from the word </a:t>
            </a:r>
            <a:r>
              <a:rPr lang="en-US" sz="2000" dirty="0">
                <a:solidFill>
                  <a:srgbClr val="FF0000"/>
                </a:solidFill>
                <a:ea typeface="Roboto"/>
              </a:rPr>
              <a:t>scala</a:t>
            </a:r>
            <a:r>
              <a:rPr lang="en-US" sz="2000" dirty="0">
                <a:ea typeface="Roboto"/>
              </a:rPr>
              <a:t>ble</a:t>
            </a:r>
            <a:endParaRPr lang="en-US" sz="2000" b="0" dirty="0">
              <a:effectLst/>
              <a:ea typeface="Roboto"/>
            </a:endParaRPr>
          </a:p>
          <a:p>
            <a:r>
              <a:rPr lang="en-US" sz="2000" dirty="0">
                <a:ea typeface="Roboto"/>
              </a:rPr>
              <a:t>Goal – fusion of functional &amp; OOP possible &amp; practical</a:t>
            </a:r>
          </a:p>
          <a:p>
            <a:r>
              <a:rPr lang="en-US" sz="2000" dirty="0">
                <a:ea typeface="Roboto"/>
              </a:rPr>
              <a:t>Derived from Java - concise, flexible, and type-safe</a:t>
            </a:r>
          </a:p>
          <a:p>
            <a:r>
              <a:rPr lang="en-US" sz="2000" dirty="0">
                <a:ea typeface="Roboto"/>
              </a:rPr>
              <a:t>Large-scale maintainability, portability, and performance</a:t>
            </a:r>
          </a:p>
          <a:p>
            <a:r>
              <a:rPr lang="en-US" sz="2000" dirty="0">
                <a:ea typeface="Roboto"/>
              </a:rPr>
              <a:t>Interoperability with existing tooling &amp; ecosystem</a:t>
            </a:r>
          </a:p>
        </p:txBody>
      </p:sp>
      <p:pic>
        <p:nvPicPr>
          <p:cNvPr id="2050" name="Picture 2" descr="Interview with Scala creator Martin Odersky — The current state of Scala -  JAXenter">
            <a:extLst>
              <a:ext uri="{FF2B5EF4-FFF2-40B4-BE49-F238E27FC236}">
                <a16:creationId xmlns:a16="http://schemas.microsoft.com/office/drawing/2014/main" id="{A8081527-D53F-4468-BF63-2106BE1E1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r="4132"/>
          <a:stretch/>
        </p:blipFill>
        <p:spPr bwMode="auto">
          <a:xfrm>
            <a:off x="-19030" y="-3809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4C76-E127-43E4-A683-BE4ED015527B}"/>
              </a:ext>
            </a:extLst>
          </p:cNvPr>
          <p:cNvSpPr txBox="1"/>
          <p:nvPr/>
        </p:nvSpPr>
        <p:spPr>
          <a:xfrm>
            <a:off x="11464412" y="282961"/>
            <a:ext cx="33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4980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DF84-0A1B-4D85-802A-5C7491B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Paradigm(s)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B5C8-004A-484E-9716-1B4638D9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Multi-paradigm: object-oriented, functional, imperative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Java-like OO with functional features such as: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Currying</a:t>
            </a:r>
            <a:endParaRPr lang="en-US"/>
          </a:p>
          <a:p>
            <a:pPr lvl="1"/>
            <a:r>
              <a:rPr lang="en-US" dirty="0">
                <a:ea typeface="Calibri"/>
                <a:cs typeface="Calibri"/>
              </a:rPr>
              <a:t>Pattern matching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Anonymous types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Operator overloading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High-order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D7C5B-811F-4257-B8E5-DB5E4B93F22D}"/>
              </a:ext>
            </a:extLst>
          </p:cNvPr>
          <p:cNvSpPr txBox="1"/>
          <p:nvPr/>
        </p:nvSpPr>
        <p:spPr>
          <a:xfrm>
            <a:off x="11701749" y="-3673"/>
            <a:ext cx="374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015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96EC-BA7F-4932-A8F2-1B02C02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A92D-DD93-46B3-908D-CF1485E9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val</a:t>
            </a:r>
            <a:r>
              <a:rPr lang="en-US" dirty="0">
                <a:cs typeface="Calibri"/>
              </a:rPr>
              <a:t> vs var</a:t>
            </a:r>
            <a:endParaRPr lang="en-US" dirty="0"/>
          </a:p>
          <a:p>
            <a:r>
              <a:rPr lang="en-US" dirty="0">
                <a:cs typeface="Calibri"/>
              </a:rPr>
              <a:t>for loops</a:t>
            </a:r>
          </a:p>
          <a:p>
            <a:r>
              <a:rPr lang="en-US" dirty="0">
                <a:ea typeface="Calibri"/>
                <a:cs typeface="Calibri"/>
              </a:rPr>
              <a:t>Classes/objects</a:t>
            </a:r>
            <a:endParaRPr lang="en-US" dirty="0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Scala Grammar</a:t>
            </a:r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462DF1-4AEC-EF75-4BB3-FD87E30B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26" y="1328961"/>
            <a:ext cx="8095560" cy="245417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D77806-928C-8954-8130-C35FEBAE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300" y="3926688"/>
            <a:ext cx="2447925" cy="222885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B9D75A-F74A-02A5-D3D2-B6E0C735E9E0}"/>
              </a:ext>
            </a:extLst>
          </p:cNvPr>
          <p:cNvSpPr txBox="1"/>
          <p:nvPr/>
        </p:nvSpPr>
        <p:spPr>
          <a:xfrm>
            <a:off x="11701749" y="-3673"/>
            <a:ext cx="374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CC3A0BB-BB09-1ADD-BDB8-37597C598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498" y="3928963"/>
            <a:ext cx="5433150" cy="102901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18149FC-081D-F4AF-4534-AC67105B5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233" y="6293892"/>
            <a:ext cx="8095560" cy="3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350E4C07-3590-932F-8433-B6C2C7C7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8" y="5041593"/>
            <a:ext cx="3858555" cy="132072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16F555-8EA4-8B3E-13F8-DE7EAC06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35" y="107903"/>
            <a:ext cx="6991529" cy="6649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C2E1A-8946-6A7B-0DC8-DCC65C011B59}"/>
              </a:ext>
            </a:extLst>
          </p:cNvPr>
          <p:cNvSpPr txBox="1"/>
          <p:nvPr/>
        </p:nvSpPr>
        <p:spPr>
          <a:xfrm>
            <a:off x="11701749" y="-3673"/>
            <a:ext cx="374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474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FA67F1B-8E95-2F43-01ED-88E3B4F3B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24" b="-3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/>
              <a:t>Object Oriented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Supports all types of Polymorphism, Encapsulation, and Inheritance </a:t>
            </a:r>
          </a:p>
          <a:p>
            <a:r>
              <a:rPr lang="en-US" sz="2000" dirty="0">
                <a:ea typeface="+mn-lt"/>
                <a:cs typeface="+mn-lt"/>
              </a:rPr>
              <a:t>Pure object-oriented language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Every value is an object</a:t>
            </a:r>
          </a:p>
          <a:p>
            <a:pPr lvl="1"/>
            <a:r>
              <a:rPr lang="en-US" sz="2000" dirty="0">
                <a:cs typeface="Calibri"/>
              </a:rPr>
              <a:t>Similar to the programming language Smalltalk</a:t>
            </a:r>
          </a:p>
          <a:p>
            <a:pPr lvl="1"/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15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Functional 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Strongly typed like ML</a:t>
            </a:r>
          </a:p>
          <a:p>
            <a:r>
              <a:rPr lang="en-US" sz="2400" dirty="0">
                <a:cs typeface="Calibri"/>
              </a:rPr>
              <a:t>Every function is a value</a:t>
            </a:r>
          </a:p>
          <a:p>
            <a:pPr lvl="1"/>
            <a:r>
              <a:rPr lang="en-US" sz="2000" dirty="0">
                <a:cs typeface="Calibri"/>
              </a:rPr>
              <a:t>Created just like String and Int values</a:t>
            </a:r>
          </a:p>
          <a:p>
            <a:r>
              <a:rPr lang="en-US" sz="2400" dirty="0">
                <a:cs typeface="Calibri"/>
              </a:rPr>
              <a:t>Nested methods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Can nest method definitions</a:t>
            </a:r>
          </a:p>
          <a:p>
            <a:r>
              <a:rPr lang="en-US" sz="2400" dirty="0">
                <a:ea typeface="+mn-lt"/>
                <a:cs typeface="+mn-lt"/>
              </a:rPr>
              <a:t>Pattern matching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Mechanism for checking  a value against a pattern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More powerful version of the switch statement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Match Tuples</a:t>
            </a:r>
          </a:p>
          <a:p>
            <a:r>
              <a:rPr lang="en-US" sz="2400" dirty="0">
                <a:ea typeface="+mn-lt"/>
                <a:cs typeface="+mn-lt"/>
              </a:rPr>
              <a:t>Higher order function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Take other functions as parameters or return a function as a result</a:t>
            </a:r>
          </a:p>
          <a:p>
            <a:r>
              <a:rPr lang="en-US" sz="2400" dirty="0">
                <a:ea typeface="+mn-lt"/>
                <a:cs typeface="+mn-lt"/>
              </a:rPr>
              <a:t>Recursion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1900" dirty="0">
                <a:ea typeface="+mn-lt"/>
                <a:cs typeface="+mn-lt"/>
              </a:rPr>
              <a:t>Supports tail recursive functions by performing tail call optimization.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Special annotation, @tailrec, to ensure that the method can be executed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98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Inheritance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Traits</a:t>
            </a:r>
          </a:p>
          <a:p>
            <a:pPr lvl="1"/>
            <a:r>
              <a:rPr lang="en-US" sz="2000">
                <a:cs typeface="Calibri"/>
              </a:rPr>
              <a:t>Used to share interfaces and fields between classes</a:t>
            </a:r>
          </a:p>
          <a:p>
            <a:pPr lvl="1"/>
            <a:r>
              <a:rPr lang="en-US" sz="2000">
                <a:cs typeface="Calibri"/>
              </a:rPr>
              <a:t>Similar to multiple inheritance</a:t>
            </a:r>
          </a:p>
          <a:p>
            <a:pPr lvl="1"/>
            <a:r>
              <a:rPr lang="en-US" sz="2000">
                <a:cs typeface="Calibri"/>
              </a:rPr>
              <a:t>Cannot be instantiated and therefore, have no parameters</a:t>
            </a:r>
          </a:p>
          <a:p>
            <a:pPr lvl="1"/>
            <a:r>
              <a:rPr lang="en-US" sz="2000">
                <a:cs typeface="Calibri"/>
              </a:rPr>
              <a:t>Useful as generic types and with abstract methods</a:t>
            </a:r>
          </a:p>
          <a:p>
            <a:pPr lvl="1"/>
            <a:endParaRPr lang="en-US" sz="2000">
              <a:cs typeface="Calibri"/>
            </a:endParaRPr>
          </a:p>
          <a:p>
            <a:r>
              <a:rPr lang="en-US" sz="2400">
                <a:cs typeface="Calibri"/>
              </a:rPr>
              <a:t>Multiple inheritance is not supported with classes, but you can extend multiple traits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5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Parameter Passing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Pass by value</a:t>
            </a:r>
          </a:p>
          <a:p>
            <a:pPr lvl="1"/>
            <a:r>
              <a:rPr lang="en-US" sz="2000" dirty="0">
                <a:cs typeface="Calibri"/>
              </a:rPr>
              <a:t>Default way that parameters are passed</a:t>
            </a:r>
          </a:p>
          <a:p>
            <a:r>
              <a:rPr lang="en-US" sz="2400" dirty="0">
                <a:cs typeface="Calibri"/>
              </a:rPr>
              <a:t>By name</a:t>
            </a:r>
          </a:p>
          <a:p>
            <a:pPr lvl="1"/>
            <a:r>
              <a:rPr lang="en-US" sz="2000" dirty="0">
                <a:cs typeface="Calibri"/>
              </a:rPr>
              <a:t>Function argument won't be evaluated until the corresponding value is used inside the function body</a:t>
            </a:r>
          </a:p>
          <a:p>
            <a:r>
              <a:rPr lang="en-US" sz="2400" dirty="0">
                <a:ea typeface="+mn-lt"/>
                <a:cs typeface="+mn-lt"/>
              </a:rPr>
              <a:t>Explicit method declaration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C4F8F5-69E2-A1A3-11E1-329369FB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45" y="4715595"/>
            <a:ext cx="5676379" cy="6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Context &amp; Purpose</vt:lpstr>
      <vt:lpstr>The Paradigm(s)</vt:lpstr>
      <vt:lpstr>Grammar</vt:lpstr>
      <vt:lpstr>PowerPoint Presentation</vt:lpstr>
      <vt:lpstr>Object Oriented</vt:lpstr>
      <vt:lpstr>Functional </vt:lpstr>
      <vt:lpstr>Inheritance</vt:lpstr>
      <vt:lpstr>Parameter Passing</vt:lpstr>
      <vt:lpstr>Encapsulation and Information Hiding</vt:lpstr>
      <vt:lpstr>Different Types of Scopes</vt:lpstr>
      <vt:lpstr>Interesting Aspects</vt:lpstr>
      <vt:lpstr>Scala Type Hierarchy</vt:lpstr>
      <vt:lpstr>Important Design Choices</vt:lpstr>
      <vt:lpstr>Our Analysis</vt:lpstr>
      <vt:lpstr>Scala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Nadeem, Awais</dc:creator>
  <cp:lastModifiedBy>Nadeem, Awais</cp:lastModifiedBy>
  <cp:revision>42</cp:revision>
  <dcterms:created xsi:type="dcterms:W3CDTF">2022-04-27T14:04:57Z</dcterms:created>
  <dcterms:modified xsi:type="dcterms:W3CDTF">2022-04-29T15:40:22Z</dcterms:modified>
</cp:coreProperties>
</file>