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6" r:id="rId4"/>
    <p:sldId id="264" r:id="rId5"/>
    <p:sldId id="257" r:id="rId6"/>
    <p:sldId id="258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B6FB-6628-4D94-B07B-434489E3D7B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F14FD-380C-4AAE-AD04-E0842F778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48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B6FB-6628-4D94-B07B-434489E3D7B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F14FD-380C-4AAE-AD04-E0842F778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79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B6FB-6628-4D94-B07B-434489E3D7B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F14FD-380C-4AAE-AD04-E0842F778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67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B6FB-6628-4D94-B07B-434489E3D7B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F14FD-380C-4AAE-AD04-E0842F778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42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B6FB-6628-4D94-B07B-434489E3D7B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F14FD-380C-4AAE-AD04-E0842F778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45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B6FB-6628-4D94-B07B-434489E3D7B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F14FD-380C-4AAE-AD04-E0842F778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64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B6FB-6628-4D94-B07B-434489E3D7B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F14FD-380C-4AAE-AD04-E0842F778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37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B6FB-6628-4D94-B07B-434489E3D7B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F14FD-380C-4AAE-AD04-E0842F778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5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B6FB-6628-4D94-B07B-434489E3D7B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F14FD-380C-4AAE-AD04-E0842F778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78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B6FB-6628-4D94-B07B-434489E3D7B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F14FD-380C-4AAE-AD04-E0842F778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09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B6FB-6628-4D94-B07B-434489E3D7B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F14FD-380C-4AAE-AD04-E0842F778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91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3B6FB-6628-4D94-B07B-434489E3D7B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F14FD-380C-4AAE-AD04-E0842F778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80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961998"/>
            <a:ext cx="8458200" cy="525139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152400"/>
            <a:ext cx="8458200" cy="8095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Header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5403798"/>
            <a:ext cx="8458200" cy="8095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Footer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67400" y="1874967"/>
            <a:ext cx="1904999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Type username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76600" y="1916668"/>
            <a:ext cx="19812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User name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10200" y="1828800"/>
            <a:ext cx="335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294797" y="2602468"/>
            <a:ext cx="1963003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Password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67400" y="2602468"/>
            <a:ext cx="1904999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**********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10200" y="2510135"/>
            <a:ext cx="335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472370" y="3593068"/>
            <a:ext cx="1395029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     Login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19800" y="3593068"/>
            <a:ext cx="1676399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   New User ?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71800" y="1295400"/>
            <a:ext cx="5105400" cy="342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0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9988" y="961999"/>
            <a:ext cx="8458200" cy="525139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" y="5403798"/>
            <a:ext cx="8458200" cy="8095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Footer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152400"/>
            <a:ext cx="8458200" cy="8095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Header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43601" y="1524000"/>
            <a:ext cx="1904999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First_name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524000"/>
            <a:ext cx="44196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First name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10200" y="1447800"/>
            <a:ext cx="335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56397" y="1981200"/>
            <a:ext cx="44196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Middle name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18580" y="2022901"/>
            <a:ext cx="1904999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Middle_name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10200" y="1976735"/>
            <a:ext cx="335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038602" y="4888468"/>
            <a:ext cx="1904999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       Register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3601" y="2438400"/>
            <a:ext cx="1904999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Last_name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8200" y="2438400"/>
            <a:ext cx="44196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last name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10200" y="2362200"/>
            <a:ext cx="335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856397" y="2895600"/>
            <a:ext cx="44196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SSN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18580" y="2937301"/>
            <a:ext cx="1904999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123-123-1212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0200" y="2891135"/>
            <a:ext cx="335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5943601" y="3352800"/>
            <a:ext cx="1904999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User_name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38200" y="3352800"/>
            <a:ext cx="44196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Username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10200" y="3276600"/>
            <a:ext cx="335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856397" y="3810000"/>
            <a:ext cx="44196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Password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18580" y="3851701"/>
            <a:ext cx="1904999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*******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10200" y="3805535"/>
            <a:ext cx="335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1981200" y="990600"/>
            <a:ext cx="44196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Merit Bank User Registration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10400" y="457200"/>
            <a:ext cx="9144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Login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514600" y="4357616"/>
            <a:ext cx="472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Some </a:t>
            </a:r>
            <a:r>
              <a:rPr lang="en-US" dirty="0"/>
              <a:t>m</a:t>
            </a:r>
            <a:r>
              <a:rPr lang="en-US" dirty="0" smtClean="0"/>
              <a:t>ore fields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496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533400" y="961998"/>
            <a:ext cx="8458200" cy="525139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33400" y="152400"/>
            <a:ext cx="8458200" cy="8095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Header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33400" y="5403798"/>
            <a:ext cx="8458200" cy="8095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Footer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047999" y="1676400"/>
            <a:ext cx="2362201" cy="1219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Account 1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867398" y="1713131"/>
            <a:ext cx="2362201" cy="1219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Account 2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047998" y="3364468"/>
            <a:ext cx="2362201" cy="12720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Account 3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867400" y="3364468"/>
            <a:ext cx="2362201" cy="12720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Account 4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09600" y="1676400"/>
            <a:ext cx="19812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Open Checking account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9600" y="2526268"/>
            <a:ext cx="1981199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Open Savings Account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9601" y="3364468"/>
            <a:ext cx="19812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Open CD Account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09601" y="4267200"/>
            <a:ext cx="1981199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Some option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001000" y="468868"/>
            <a:ext cx="9144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Logout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819400" y="1039688"/>
            <a:ext cx="2895600" cy="4468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Welcome,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MeritBank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User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161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961998"/>
            <a:ext cx="8458200" cy="525139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" y="152400"/>
            <a:ext cx="8458200" cy="8095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Header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5403798"/>
            <a:ext cx="8458200" cy="8095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Footer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43601" y="1764268"/>
            <a:ext cx="1904999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100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764268"/>
            <a:ext cx="44196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Enter amount to deposit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10200" y="1671935"/>
            <a:ext cx="335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8001000" y="468868"/>
            <a:ext cx="9144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Logout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10400" y="457200"/>
            <a:ext cx="9144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Home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55046" y="3886200"/>
            <a:ext cx="225290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       Create Account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67000" y="1143000"/>
            <a:ext cx="42291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Account Creation Page – Savings / Checking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3450" y="2895600"/>
            <a:ext cx="42291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Best CD Offering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33450" y="2514600"/>
            <a:ext cx="4644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**Available only for CD Account Creation**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483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961998"/>
            <a:ext cx="8458200" cy="525139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3400" y="914400"/>
            <a:ext cx="8458200" cy="10975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51111" y="1017601"/>
            <a:ext cx="2112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Available Balance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00550" y="1003364"/>
            <a:ext cx="2112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$9999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3150" y="1383268"/>
            <a:ext cx="2112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Account Open date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10502" y="1386933"/>
            <a:ext cx="2112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July 27, 2021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62000" y="2450068"/>
            <a:ext cx="1904999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Withdraw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2000" y="3212068"/>
            <a:ext cx="19050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Deposit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2000" y="3974068"/>
            <a:ext cx="19050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Transfer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2000" y="4736068"/>
            <a:ext cx="19050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Close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account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505199" y="2450068"/>
            <a:ext cx="4419601" cy="2655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Last 5 Transactions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33400" y="152400"/>
            <a:ext cx="8458200" cy="8095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Header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33400" y="5403798"/>
            <a:ext cx="8458200" cy="8095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Footer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01000" y="468868"/>
            <a:ext cx="9144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Logout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10400" y="457200"/>
            <a:ext cx="9144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Home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584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9752" y="964272"/>
            <a:ext cx="8458200" cy="525139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" y="5403798"/>
            <a:ext cx="8458200" cy="8095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Footer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152400"/>
            <a:ext cx="8458200" cy="8095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Header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43601" y="1524000"/>
            <a:ext cx="1904999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100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524000"/>
            <a:ext cx="44196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Enter amount to withdraw/ deposit/transfer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10200" y="1447800"/>
            <a:ext cx="335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56397" y="2514600"/>
            <a:ext cx="44196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Transfer to account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21336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**In case of transfer**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18580" y="2480101"/>
            <a:ext cx="1904999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Account_number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10200" y="2433935"/>
            <a:ext cx="335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038602" y="3589971"/>
            <a:ext cx="1904999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       Submit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01000" y="468868"/>
            <a:ext cx="9144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Logout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10400" y="457200"/>
            <a:ext cx="9144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Home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99514" y="1066800"/>
            <a:ext cx="1904999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       Transaction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279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961998"/>
            <a:ext cx="8458200" cy="525139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" y="5403798"/>
            <a:ext cx="8458200" cy="8095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Footer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152400"/>
            <a:ext cx="8458200" cy="8095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Header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95288" y="914400"/>
            <a:ext cx="31534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About Us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01000" y="468868"/>
            <a:ext cx="9144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Logout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10400" y="457200"/>
            <a:ext cx="9144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Home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44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961999"/>
            <a:ext cx="8458200" cy="525139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5403798"/>
            <a:ext cx="8458200" cy="8095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504D">
                    <a:lumMod val="50000"/>
                  </a:srgbClr>
                </a:solidFill>
              </a:rPr>
              <a:t>Footer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152400"/>
            <a:ext cx="8458200" cy="8095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504D">
                    <a:lumMod val="50000"/>
                  </a:srgbClr>
                </a:solidFill>
              </a:rPr>
              <a:t>Header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739771" y="914400"/>
            <a:ext cx="36644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300" dirty="0" smtClean="0">
                <a:ln w="11430" cmpd="sng">
                  <a:solidFill>
                    <a:srgbClr val="4F81BD">
                      <a:tint val="10000"/>
                    </a:srgbClr>
                  </a:solidFill>
                  <a:prstDash val="solid"/>
                  <a:miter lim="800000"/>
                </a:ln>
                <a:gradFill>
                  <a:gsLst>
                    <a:gs pos="10000">
                      <a:srgbClr val="4F81BD">
                        <a:tint val="83000"/>
                        <a:shade val="100000"/>
                        <a:satMod val="200000"/>
                      </a:srgbClr>
                    </a:gs>
                    <a:gs pos="75000">
                      <a:srgbClr val="4F81BD">
                        <a:tint val="100000"/>
                        <a:shade val="50000"/>
                        <a:satMod val="150000"/>
                      </a:srgbClr>
                    </a:gs>
                  </a:gsLst>
                  <a:lin ang="5400000"/>
                </a:gradFill>
                <a:effectLst>
                  <a:glow rad="45500">
                    <a:srgbClr val="4F81BD">
                      <a:satMod val="220000"/>
                      <a:alpha val="35000"/>
                    </a:srgbClr>
                  </a:glow>
                </a:effectLst>
              </a:rPr>
              <a:t>Contact Us</a:t>
            </a:r>
            <a:endParaRPr lang="en-US" sz="5400" b="1" spc="300" dirty="0">
              <a:ln w="11430" cmpd="sng">
                <a:solidFill>
                  <a:srgbClr val="4F81BD">
                    <a:tint val="10000"/>
                  </a:srgbClr>
                </a:solidFill>
                <a:prstDash val="solid"/>
                <a:miter lim="800000"/>
              </a:ln>
              <a:gradFill>
                <a:gsLst>
                  <a:gs pos="10000">
                    <a:srgbClr val="4F81BD">
                      <a:tint val="83000"/>
                      <a:shade val="100000"/>
                      <a:satMod val="200000"/>
                    </a:srgbClr>
                  </a:gs>
                  <a:gs pos="75000">
                    <a:srgbClr val="4F81BD">
                      <a:tint val="100000"/>
                      <a:shade val="50000"/>
                      <a:satMod val="150000"/>
                    </a:srgbClr>
                  </a:gs>
                </a:gsLst>
                <a:lin ang="5400000"/>
              </a:gradFill>
              <a:effectLst>
                <a:glow rad="45500">
                  <a:srgbClr val="4F81BD">
                    <a:satMod val="220000"/>
                    <a:alpha val="35000"/>
                  </a:srgbClr>
                </a:glo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01000" y="468868"/>
            <a:ext cx="9144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Logout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10400" y="457200"/>
            <a:ext cx="9144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Home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580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168</Words>
  <Application>Microsoft Office PowerPoint</Application>
  <PresentationFormat>On-screen Show (4:3)</PresentationFormat>
  <Paragraphs>93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Anadi</dc:creator>
  <cp:lastModifiedBy>Anadi</cp:lastModifiedBy>
  <cp:revision>17</cp:revision>
  <dcterms:created xsi:type="dcterms:W3CDTF">2021-07-27T15:14:44Z</dcterms:created>
  <dcterms:modified xsi:type="dcterms:W3CDTF">2021-07-27T23:01:06Z</dcterms:modified>
</cp:coreProperties>
</file>