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3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8"/>
    <a:srgbClr val="2E9AD7"/>
    <a:srgbClr val="F3136B"/>
    <a:srgbClr val="F54389"/>
    <a:srgbClr val="1770A1"/>
    <a:srgbClr val="1E92D4"/>
    <a:srgbClr val="2E9AD6"/>
    <a:srgbClr val="4BA7B9"/>
    <a:srgbClr val="6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BDB14-1947-4442-98D6-7F102C85587A}" v="23" dt="2020-02-26T14:02:38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514"/>
  </p:normalViewPr>
  <p:slideViewPr>
    <p:cSldViewPr snapToGrid="0">
      <p:cViewPr varScale="1">
        <p:scale>
          <a:sx n="94" d="100"/>
          <a:sy n="94" d="100"/>
        </p:scale>
        <p:origin x="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CHEZ NARANJO" userId="3ffc7246-2a78-4eae-8242-386a9c7465f1" providerId="ADAL" clId="{447BDB14-1947-4442-98D6-7F102C85587A}"/>
    <pc:docChg chg="undo custSel addSld delSld modSld">
      <pc:chgData name="PEDRO SANCHEZ NARANJO" userId="3ffc7246-2a78-4eae-8242-386a9c7465f1" providerId="ADAL" clId="{447BDB14-1947-4442-98D6-7F102C85587A}" dt="2020-02-26T14:04:16.511" v="2171" actId="1076"/>
      <pc:docMkLst>
        <pc:docMk/>
      </pc:docMkLst>
      <pc:sldChg chg="modSp mod">
        <pc:chgData name="PEDRO SANCHEZ NARANJO" userId="3ffc7246-2a78-4eae-8242-386a9c7465f1" providerId="ADAL" clId="{447BDB14-1947-4442-98D6-7F102C85587A}" dt="2020-02-26T13:36:44.537" v="20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47BDB14-1947-4442-98D6-7F102C85587A}" dt="2020-02-26T13:36:44.537" v="20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delSp modSp mod">
        <pc:chgData name="PEDRO SANCHEZ NARANJO" userId="3ffc7246-2a78-4eae-8242-386a9c7465f1" providerId="ADAL" clId="{447BDB14-1947-4442-98D6-7F102C85587A}" dt="2020-02-26T13:46:07.527" v="616" actId="1036"/>
        <pc:sldMkLst>
          <pc:docMk/>
          <pc:sldMk cId="4191111253" sldId="276"/>
        </pc:sldMkLst>
        <pc:spChg chg="add mod">
          <ac:chgData name="PEDRO SANCHEZ NARANJO" userId="3ffc7246-2a78-4eae-8242-386a9c7465f1" providerId="ADAL" clId="{447BDB14-1947-4442-98D6-7F102C85587A}" dt="2020-02-26T13:46:07.527" v="616" actId="103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47BDB14-1947-4442-98D6-7F102C85587A}" dt="2020-02-26T13:37:14.058" v="51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37:03.647" v="21" actId="478"/>
          <ac:spMkLst>
            <pc:docMk/>
            <pc:sldMk cId="4191111253" sldId="276"/>
            <ac:spMk id="9" creationId="{7085E024-9966-41F8-9F9C-8E1F322C59C0}"/>
          </ac:spMkLst>
        </pc:spChg>
        <pc:spChg chg="add mod">
          <ac:chgData name="PEDRO SANCHEZ NARANJO" userId="3ffc7246-2a78-4eae-8242-386a9c7465f1" providerId="ADAL" clId="{447BDB14-1947-4442-98D6-7F102C85587A}" dt="2020-02-26T13:38:01.360" v="85" actId="20577"/>
          <ac:spMkLst>
            <pc:docMk/>
            <pc:sldMk cId="4191111253" sldId="276"/>
            <ac:spMk id="10" creationId="{6EDEE4AB-7D40-41CF-A8BE-6DC1FE854BC4}"/>
          </ac:spMkLst>
        </pc:spChg>
        <pc:spChg chg="add del mod">
          <ac:chgData name="PEDRO SANCHEZ NARANJO" userId="3ffc7246-2a78-4eae-8242-386a9c7465f1" providerId="ADAL" clId="{447BDB14-1947-4442-98D6-7F102C85587A}" dt="2020-02-26T13:41:18.655" v="321" actId="478"/>
          <ac:spMkLst>
            <pc:docMk/>
            <pc:sldMk cId="4191111253" sldId="276"/>
            <ac:spMk id="11" creationId="{D1DB9AAC-D61B-49DB-A5C2-C3DECB23A702}"/>
          </ac:spMkLst>
        </pc:spChg>
        <pc:spChg chg="add del mod">
          <ac:chgData name="PEDRO SANCHEZ NARANJO" userId="3ffc7246-2a78-4eae-8242-386a9c7465f1" providerId="ADAL" clId="{447BDB14-1947-4442-98D6-7F102C85587A}" dt="2020-02-26T13:41:20.641" v="322" actId="478"/>
          <ac:spMkLst>
            <pc:docMk/>
            <pc:sldMk cId="4191111253" sldId="276"/>
            <ac:spMk id="12" creationId="{35AA52B6-8A09-495F-8E82-B26A8F7D49A5}"/>
          </ac:spMkLst>
        </pc:spChg>
      </pc:sldChg>
      <pc:sldChg chg="del">
        <pc:chgData name="PEDRO SANCHEZ NARANJO" userId="3ffc7246-2a78-4eae-8242-386a9c7465f1" providerId="ADAL" clId="{447BDB14-1947-4442-98D6-7F102C85587A}" dt="2020-02-26T13:47:39.703" v="640" actId="47"/>
        <pc:sldMkLst>
          <pc:docMk/>
          <pc:sldMk cId="1349177247" sldId="277"/>
        </pc:sldMkLst>
      </pc:sldChg>
      <pc:sldChg chg="addSp delSp modSp add mod">
        <pc:chgData name="PEDRO SANCHEZ NARANJO" userId="3ffc7246-2a78-4eae-8242-386a9c7465f1" providerId="ADAL" clId="{447BDB14-1947-4442-98D6-7F102C85587A}" dt="2020-02-26T13:46:40.993" v="639" actId="1076"/>
        <pc:sldMkLst>
          <pc:docMk/>
          <pc:sldMk cId="2585784513" sldId="278"/>
        </pc:sldMkLst>
        <pc:spChg chg="del">
          <ac:chgData name="PEDRO SANCHEZ NARANJO" userId="3ffc7246-2a78-4eae-8242-386a9c7465f1" providerId="ADAL" clId="{447BDB14-1947-4442-98D6-7F102C85587A}" dt="2020-02-26T13:41:05.568" v="317" actId="478"/>
          <ac:spMkLst>
            <pc:docMk/>
            <pc:sldMk cId="2585784513" sldId="278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47BDB14-1947-4442-98D6-7F102C85587A}" dt="2020-02-26T13:46:20.911" v="617" actId="478"/>
          <ac:spMkLst>
            <pc:docMk/>
            <pc:sldMk cId="2585784513" sldId="278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41:07.395" v="318" actId="478"/>
          <ac:spMkLst>
            <pc:docMk/>
            <pc:sldMk cId="2585784513" sldId="278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47BDB14-1947-4442-98D6-7F102C85587A}" dt="2020-02-26T13:46:27.880" v="618" actId="1076"/>
          <ac:spMkLst>
            <pc:docMk/>
            <pc:sldMk cId="2585784513" sldId="278"/>
            <ac:spMk id="11" creationId="{D1DB9AAC-D61B-49DB-A5C2-C3DECB23A702}"/>
          </ac:spMkLst>
        </pc:spChg>
        <pc:spChg chg="mod">
          <ac:chgData name="PEDRO SANCHEZ NARANJO" userId="3ffc7246-2a78-4eae-8242-386a9c7465f1" providerId="ADAL" clId="{447BDB14-1947-4442-98D6-7F102C85587A}" dt="2020-02-26T13:46:32.609" v="619" actId="1076"/>
          <ac:spMkLst>
            <pc:docMk/>
            <pc:sldMk cId="2585784513" sldId="278"/>
            <ac:spMk id="12" creationId="{35AA52B6-8A09-495F-8E82-B26A8F7D49A5}"/>
          </ac:spMkLst>
        </pc:spChg>
        <pc:picChg chg="add mod">
          <ac:chgData name="PEDRO SANCHEZ NARANJO" userId="3ffc7246-2a78-4eae-8242-386a9c7465f1" providerId="ADAL" clId="{447BDB14-1947-4442-98D6-7F102C85587A}" dt="2020-02-26T13:46:40.993" v="639" actId="1076"/>
          <ac:picMkLst>
            <pc:docMk/>
            <pc:sldMk cId="2585784513" sldId="278"/>
            <ac:picMk id="13" creationId="{C0380C3D-D659-4C8C-943F-12B1F6C656E8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0:34.877" v="840" actId="1076"/>
        <pc:sldMkLst>
          <pc:docMk/>
          <pc:sldMk cId="621328335" sldId="279"/>
        </pc:sldMkLst>
        <pc:spChg chg="add mod">
          <ac:chgData name="PEDRO SANCHEZ NARANJO" userId="3ffc7246-2a78-4eae-8242-386a9c7465f1" providerId="ADAL" clId="{447BDB14-1947-4442-98D6-7F102C85587A}" dt="2020-02-26T13:50:34.877" v="840" actId="1076"/>
          <ac:spMkLst>
            <pc:docMk/>
            <pc:sldMk cId="621328335" sldId="279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47:59.480" v="665" actId="20577"/>
          <ac:spMkLst>
            <pc:docMk/>
            <pc:sldMk cId="621328335" sldId="279"/>
            <ac:spMk id="11" creationId="{D1DB9AAC-D61B-49DB-A5C2-C3DECB23A702}"/>
          </ac:spMkLst>
        </pc:spChg>
        <pc:spChg chg="del mod">
          <ac:chgData name="PEDRO SANCHEZ NARANJO" userId="3ffc7246-2a78-4eae-8242-386a9c7465f1" providerId="ADAL" clId="{447BDB14-1947-4442-98D6-7F102C85587A}" dt="2020-02-26T13:48:12.989" v="669"/>
          <ac:spMkLst>
            <pc:docMk/>
            <pc:sldMk cId="621328335" sldId="279"/>
            <ac:spMk id="12" creationId="{35AA52B6-8A09-495F-8E82-B26A8F7D49A5}"/>
          </ac:spMkLst>
        </pc:spChg>
        <pc:picChg chg="del">
          <ac:chgData name="PEDRO SANCHEZ NARANJO" userId="3ffc7246-2a78-4eae-8242-386a9c7465f1" providerId="ADAL" clId="{447BDB14-1947-4442-98D6-7F102C85587A}" dt="2020-02-26T13:48:22.364" v="670" actId="478"/>
          <ac:picMkLst>
            <pc:docMk/>
            <pc:sldMk cId="621328335" sldId="279"/>
            <ac:picMk id="13" creationId="{C0380C3D-D659-4C8C-943F-12B1F6C656E8}"/>
          </ac:picMkLst>
        </pc:picChg>
        <pc:picChg chg="add mod">
          <ac:chgData name="PEDRO SANCHEZ NARANJO" userId="3ffc7246-2a78-4eae-8242-386a9c7465f1" providerId="ADAL" clId="{447BDB14-1947-4442-98D6-7F102C85587A}" dt="2020-02-26T13:49:33.904" v="777" actId="1076"/>
          <ac:picMkLst>
            <pc:docMk/>
            <pc:sldMk cId="621328335" sldId="279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3:06.151" v="1126" actId="1076"/>
        <pc:sldMkLst>
          <pc:docMk/>
          <pc:sldMk cId="4261504680" sldId="280"/>
        </pc:sldMkLst>
        <pc:spChg chg="mod">
          <ac:chgData name="PEDRO SANCHEZ NARANJO" userId="3ffc7246-2a78-4eae-8242-386a9c7465f1" providerId="ADAL" clId="{447BDB14-1947-4442-98D6-7F102C85587A}" dt="2020-02-26T13:52:58.579" v="1124" actId="1076"/>
          <ac:spMkLst>
            <pc:docMk/>
            <pc:sldMk cId="4261504680" sldId="280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1:02.324" v="861" actId="20577"/>
          <ac:spMkLst>
            <pc:docMk/>
            <pc:sldMk cId="4261504680" sldId="280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3:53:06.151" v="1126" actId="1076"/>
          <ac:picMkLst>
            <pc:docMk/>
            <pc:sldMk cId="4261504680" sldId="280"/>
            <ac:picMk id="12" creationId="{E2A1DE48-9EAC-45B7-B4CD-9D49B09FAEF8}"/>
          </ac:picMkLst>
        </pc:picChg>
        <pc:picChg chg="del">
          <ac:chgData name="PEDRO SANCHEZ NARANJO" userId="3ffc7246-2a78-4eae-8242-386a9c7465f1" providerId="ADAL" clId="{447BDB14-1947-4442-98D6-7F102C85587A}" dt="2020-02-26T13:51:08.519" v="862" actId="478"/>
          <ac:picMkLst>
            <pc:docMk/>
            <pc:sldMk cId="4261504680" sldId="280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8:38.723" v="1584" actId="1076"/>
        <pc:sldMkLst>
          <pc:docMk/>
          <pc:sldMk cId="1702302518" sldId="281"/>
        </pc:sldMkLst>
        <pc:spChg chg="mod">
          <ac:chgData name="PEDRO SANCHEZ NARANJO" userId="3ffc7246-2a78-4eae-8242-386a9c7465f1" providerId="ADAL" clId="{447BDB14-1947-4442-98D6-7F102C85587A}" dt="2020-02-26T13:58:34.335" v="1583" actId="1076"/>
          <ac:spMkLst>
            <pc:docMk/>
            <pc:sldMk cId="1702302518" sldId="281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3:29.670" v="1159" actId="20577"/>
          <ac:spMkLst>
            <pc:docMk/>
            <pc:sldMk cId="1702302518" sldId="281"/>
            <ac:spMk id="11" creationId="{D1DB9AAC-D61B-49DB-A5C2-C3DECB23A702}"/>
          </ac:spMkLst>
        </pc:spChg>
        <pc:picChg chg="del">
          <ac:chgData name="PEDRO SANCHEZ NARANJO" userId="3ffc7246-2a78-4eae-8242-386a9c7465f1" providerId="ADAL" clId="{447BDB14-1947-4442-98D6-7F102C85587A}" dt="2020-02-26T13:55:23.154" v="1381" actId="478"/>
          <ac:picMkLst>
            <pc:docMk/>
            <pc:sldMk cId="1702302518" sldId="281"/>
            <ac:picMk id="12" creationId="{E2A1DE48-9EAC-45B7-B4CD-9D49B09FAEF8}"/>
          </ac:picMkLst>
        </pc:picChg>
        <pc:picChg chg="add mod">
          <ac:chgData name="PEDRO SANCHEZ NARANJO" userId="3ffc7246-2a78-4eae-8242-386a9c7465f1" providerId="ADAL" clId="{447BDB14-1947-4442-98D6-7F102C85587A}" dt="2020-02-26T13:58:38.723" v="1584" actId="1076"/>
          <ac:picMkLst>
            <pc:docMk/>
            <pc:sldMk cId="1702302518" sldId="281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1:00.461" v="1806" actId="1076"/>
        <pc:sldMkLst>
          <pc:docMk/>
          <pc:sldMk cId="3128939862" sldId="282"/>
        </pc:sldMkLst>
        <pc:spChg chg="mod">
          <ac:chgData name="PEDRO SANCHEZ NARANJO" userId="3ffc7246-2a78-4eae-8242-386a9c7465f1" providerId="ADAL" clId="{447BDB14-1947-4442-98D6-7F102C85587A}" dt="2020-02-26T14:00:53.348" v="1804" actId="1076"/>
          <ac:spMkLst>
            <pc:docMk/>
            <pc:sldMk cId="3128939862" sldId="282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9:21.553" v="1622" actId="20577"/>
          <ac:spMkLst>
            <pc:docMk/>
            <pc:sldMk cId="3128939862" sldId="282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4:01:00.461" v="1806" actId="1076"/>
          <ac:picMkLst>
            <pc:docMk/>
            <pc:sldMk cId="3128939862" sldId="282"/>
            <ac:picMk id="12" creationId="{7F2517CF-76C7-43F2-B084-CB08C8D25A71}"/>
          </ac:picMkLst>
        </pc:picChg>
        <pc:picChg chg="del">
          <ac:chgData name="PEDRO SANCHEZ NARANJO" userId="3ffc7246-2a78-4eae-8242-386a9c7465f1" providerId="ADAL" clId="{447BDB14-1947-4442-98D6-7F102C85587A}" dt="2020-02-26T13:59:29.365" v="1623" actId="478"/>
          <ac:picMkLst>
            <pc:docMk/>
            <pc:sldMk cId="3128939862" sldId="282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4:16.511" v="2171" actId="1076"/>
        <pc:sldMkLst>
          <pc:docMk/>
          <pc:sldMk cId="431947192" sldId="283"/>
        </pc:sldMkLst>
        <pc:spChg chg="mod">
          <ac:chgData name="PEDRO SANCHEZ NARANJO" userId="3ffc7246-2a78-4eae-8242-386a9c7465f1" providerId="ADAL" clId="{447BDB14-1947-4442-98D6-7F102C85587A}" dt="2020-02-26T14:02:24.186" v="1897" actId="14100"/>
          <ac:spMkLst>
            <pc:docMk/>
            <pc:sldMk cId="431947192" sldId="283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4:01:31.168" v="1820" actId="20577"/>
          <ac:spMkLst>
            <pc:docMk/>
            <pc:sldMk cId="431947192" sldId="283"/>
            <ac:spMk id="11" creationId="{D1DB9AAC-D61B-49DB-A5C2-C3DECB23A702}"/>
          </ac:spMkLst>
        </pc:spChg>
        <pc:spChg chg="add mod">
          <ac:chgData name="PEDRO SANCHEZ NARANJO" userId="3ffc7246-2a78-4eae-8242-386a9c7465f1" providerId="ADAL" clId="{447BDB14-1947-4442-98D6-7F102C85587A}" dt="2020-02-26T14:02:52.644" v="1963" actId="20577"/>
          <ac:spMkLst>
            <pc:docMk/>
            <pc:sldMk cId="431947192" sldId="283"/>
            <ac:spMk id="13" creationId="{46F1330D-6F80-4511-AD5B-AD7C88122016}"/>
          </ac:spMkLst>
        </pc:spChg>
        <pc:spChg chg="add mod">
          <ac:chgData name="PEDRO SANCHEZ NARANJO" userId="3ffc7246-2a78-4eae-8242-386a9c7465f1" providerId="ADAL" clId="{447BDB14-1947-4442-98D6-7F102C85587A}" dt="2020-02-26T14:03:18.020" v="2032" actId="20577"/>
          <ac:spMkLst>
            <pc:docMk/>
            <pc:sldMk cId="431947192" sldId="283"/>
            <ac:spMk id="14" creationId="{C5DD3555-20F5-4FEC-9FC9-7FED4ABB0D3C}"/>
          </ac:spMkLst>
        </pc:spChg>
        <pc:spChg chg="add mod">
          <ac:chgData name="PEDRO SANCHEZ NARANJO" userId="3ffc7246-2a78-4eae-8242-386a9c7465f1" providerId="ADAL" clId="{447BDB14-1947-4442-98D6-7F102C85587A}" dt="2020-02-26T14:03:25.621" v="2040" actId="20577"/>
          <ac:spMkLst>
            <pc:docMk/>
            <pc:sldMk cId="431947192" sldId="283"/>
            <ac:spMk id="15" creationId="{58B25FF4-4A8D-44CE-8A4E-EA0CDB731BFE}"/>
          </ac:spMkLst>
        </pc:spChg>
        <pc:spChg chg="add mod">
          <ac:chgData name="PEDRO SANCHEZ NARANJO" userId="3ffc7246-2a78-4eae-8242-386a9c7465f1" providerId="ADAL" clId="{447BDB14-1947-4442-98D6-7F102C85587A}" dt="2020-02-26T14:04:16.511" v="2171" actId="1076"/>
          <ac:spMkLst>
            <pc:docMk/>
            <pc:sldMk cId="431947192" sldId="283"/>
            <ac:spMk id="16" creationId="{2AA6D283-4A9B-4521-93F2-452F81327514}"/>
          </ac:spMkLst>
        </pc:spChg>
        <pc:picChg chg="del">
          <ac:chgData name="PEDRO SANCHEZ NARANJO" userId="3ffc7246-2a78-4eae-8242-386a9c7465f1" providerId="ADAL" clId="{447BDB14-1947-4442-98D6-7F102C85587A}" dt="2020-02-26T14:01:15.797" v="1808" actId="478"/>
          <ac:picMkLst>
            <pc:docMk/>
            <pc:sldMk cId="431947192" sldId="283"/>
            <ac:picMk id="12" creationId="{7F2517CF-76C7-43F2-B084-CB08C8D25A71}"/>
          </ac:picMkLst>
        </pc:picChg>
      </pc:sldChg>
    </pc:docChg>
  </pc:docChgLst>
  <pc:docChgLst>
    <pc:chgData name="Elena Guzman" userId="50b3f65a-4d09-4ee9-885d-1a4ad58594a4" providerId="ADAL" clId="{15A2B433-B516-E34F-9AB6-CCABBB4C5D08}"/>
    <pc:docChg chg="modSld">
      <pc:chgData name="Elena Guzman" userId="50b3f65a-4d09-4ee9-885d-1a4ad58594a4" providerId="ADAL" clId="{15A2B433-B516-E34F-9AB6-CCABBB4C5D08}" dt="2019-11-18T07:43:33.140" v="97" actId="20577"/>
      <pc:docMkLst>
        <pc:docMk/>
      </pc:docMkLst>
      <pc:sldChg chg="modSp">
        <pc:chgData name="Elena Guzman" userId="50b3f65a-4d09-4ee9-885d-1a4ad58594a4" providerId="ADAL" clId="{15A2B433-B516-E34F-9AB6-CCABBB4C5D08}" dt="2019-11-18T07:42:53.669" v="13" actId="20577"/>
        <pc:sldMkLst>
          <pc:docMk/>
          <pc:sldMk cId="2820920289" sldId="275"/>
        </pc:sldMkLst>
        <pc:spChg chg="mod">
          <ac:chgData name="Elena Guzman" userId="50b3f65a-4d09-4ee9-885d-1a4ad58594a4" providerId="ADAL" clId="{15A2B433-B516-E34F-9AB6-CCABBB4C5D08}" dt="2019-11-18T07:42:53.669" v="13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">
        <pc:chgData name="Elena Guzman" userId="50b3f65a-4d09-4ee9-885d-1a4ad58594a4" providerId="ADAL" clId="{15A2B433-B516-E34F-9AB6-CCABBB4C5D08}" dt="2019-11-18T07:43:09.813" v="41" actId="20577"/>
        <pc:sldMkLst>
          <pc:docMk/>
          <pc:sldMk cId="4191111253" sldId="276"/>
        </pc:sldMkLst>
        <pc:spChg chg="mod">
          <ac:chgData name="Elena Guzman" userId="50b3f65a-4d09-4ee9-885d-1a4ad58594a4" providerId="ADAL" clId="{15A2B433-B516-E34F-9AB6-CCABBB4C5D08}" dt="2019-11-18T07:42:59.238" v="14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Elena Guzman" userId="50b3f65a-4d09-4ee9-885d-1a4ad58594a4" providerId="ADAL" clId="{15A2B433-B516-E34F-9AB6-CCABBB4C5D08}" dt="2019-11-18T07:43:09.813" v="41" actId="20577"/>
          <ac:spMkLst>
            <pc:docMk/>
            <pc:sldMk cId="4191111253" sldId="276"/>
            <ac:spMk id="9" creationId="{7085E024-9966-41F8-9F9C-8E1F322C59C0}"/>
          </ac:spMkLst>
        </pc:spChg>
      </pc:sldChg>
      <pc:sldChg chg="modSp">
        <pc:chgData name="Elena Guzman" userId="50b3f65a-4d09-4ee9-885d-1a4ad58594a4" providerId="ADAL" clId="{15A2B433-B516-E34F-9AB6-CCABBB4C5D08}" dt="2019-11-18T07:43:33.140" v="97" actId="20577"/>
        <pc:sldMkLst>
          <pc:docMk/>
          <pc:sldMk cId="1349177247" sldId="277"/>
        </pc:sldMkLst>
        <pc:spChg chg="mod">
          <ac:chgData name="Elena Guzman" userId="50b3f65a-4d09-4ee9-885d-1a4ad58594a4" providerId="ADAL" clId="{15A2B433-B516-E34F-9AB6-CCABBB4C5D08}" dt="2019-11-18T07:43:16.507" v="43" actId="20577"/>
          <ac:spMkLst>
            <pc:docMk/>
            <pc:sldMk cId="1349177247" sldId="277"/>
            <ac:spMk id="10" creationId="{9D52C556-662D-4EAD-81F1-710ACF360D82}"/>
          </ac:spMkLst>
        </pc:spChg>
        <pc:spChg chg="mod">
          <ac:chgData name="Elena Guzman" userId="50b3f65a-4d09-4ee9-885d-1a4ad58594a4" providerId="ADAL" clId="{15A2B433-B516-E34F-9AB6-CCABBB4C5D08}" dt="2019-11-18T07:43:23.886" v="72" actId="20577"/>
          <ac:spMkLst>
            <pc:docMk/>
            <pc:sldMk cId="1349177247" sldId="277"/>
            <ac:spMk id="11" creationId="{80F6AAB1-C886-47B9-B2B1-D347251FCEA1}"/>
          </ac:spMkLst>
        </pc:spChg>
        <pc:spChg chg="mod">
          <ac:chgData name="Elena Guzman" userId="50b3f65a-4d09-4ee9-885d-1a4ad58594a4" providerId="ADAL" clId="{15A2B433-B516-E34F-9AB6-CCABBB4C5D08}" dt="2019-11-18T07:43:33.140" v="97" actId="20577"/>
          <ac:spMkLst>
            <pc:docMk/>
            <pc:sldMk cId="1349177247" sldId="277"/>
            <ac:spMk id="12" creationId="{401C5E39-D19B-48B2-82B2-DBD4781D2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3DFB-2387-4ECA-9E3F-A206D1F9D02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4F9C-2013-48E3-95AF-90176965C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7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9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23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06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98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68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25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899-9097-4114-A766-6C452028FF18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visualstudio.microsoft.com/thank-you-downloading-visual-studio/?sku=Community&amp;rel=16" TargetMode="External"/><Relationship Id="rId4" Type="http://schemas.openxmlformats.org/officeDocument/2006/relationships/hyperlink" Target="https://visualstudio.microsoft.com/es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44C946-496E-4FB0-B722-874C8CE6C219}"/>
              </a:ext>
            </a:extLst>
          </p:cNvPr>
          <p:cNvSpPr/>
          <p:nvPr/>
        </p:nvSpPr>
        <p:spPr>
          <a:xfrm>
            <a:off x="3036316" y="1182463"/>
            <a:ext cx="837156" cy="824630"/>
          </a:xfrm>
          <a:prstGeom prst="rect">
            <a:avLst/>
          </a:prstGeom>
          <a:solidFill>
            <a:schemeClr val="bg1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4010416" y="3374920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Modulo 1 Teoría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DFABF1-095F-42B9-B558-DEBD7E7EFBB0}"/>
              </a:ext>
            </a:extLst>
          </p:cNvPr>
          <p:cNvSpPr/>
          <p:nvPr/>
        </p:nvSpPr>
        <p:spPr>
          <a:xfrm>
            <a:off x="4148203" y="1443825"/>
            <a:ext cx="2085584" cy="1338995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499760-122D-4D0B-8CBC-5B63B55EA913}"/>
              </a:ext>
            </a:extLst>
          </p:cNvPr>
          <p:cNvSpPr txBox="1"/>
          <p:nvPr/>
        </p:nvSpPr>
        <p:spPr>
          <a:xfrm>
            <a:off x="4294340" y="1273434"/>
            <a:ext cx="124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Inconsolata"/>
              </a:rPr>
              <a:t>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4A5B61-09A1-4545-84CE-CA20EEF8D7A1}"/>
              </a:ext>
            </a:extLst>
          </p:cNvPr>
          <p:cNvSpPr/>
          <p:nvPr/>
        </p:nvSpPr>
        <p:spPr>
          <a:xfrm>
            <a:off x="2884118" y="1015052"/>
            <a:ext cx="837156" cy="824630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1. Visual Studio 2019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1.1. ¿Qué es un IDE?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01477" y="2591247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Entorno de Desarrollo Integrado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Nos facilita el desarrollo de software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Componentes: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3136B"/>
                </a:solidFill>
                <a:latin typeface="Inconsolata"/>
              </a:rPr>
              <a:t>Editor de texto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3136B"/>
                </a:solidFill>
                <a:latin typeface="Inconsolata"/>
              </a:rPr>
              <a:t>Compilador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3136B"/>
                </a:solidFill>
                <a:latin typeface="Inconsolata"/>
              </a:rPr>
              <a:t>Herramientas de automatización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3136B"/>
                </a:solidFill>
                <a:latin typeface="Inconsolata"/>
              </a:rPr>
              <a:t>Depurador</a:t>
            </a:r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3136B"/>
                </a:solidFill>
                <a:latin typeface="Inconsolata"/>
              </a:rPr>
              <a:t>Posibilidad de control versiones integrado</a:t>
            </a: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91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1.2. Visual Studio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Community</a:t>
            </a:r>
            <a:r>
              <a:rPr lang="es-ES" sz="3200" dirty="0">
                <a:solidFill>
                  <a:srgbClr val="2E9AD7"/>
                </a:solidFill>
                <a:latin typeface="Inconsolata"/>
              </a:rPr>
              <a:t> 2019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5AA52B6-8A09-495F-8E82-B26A8F7D49A5}"/>
              </a:ext>
            </a:extLst>
          </p:cNvPr>
          <p:cNvSpPr txBox="1"/>
          <p:nvPr/>
        </p:nvSpPr>
        <p:spPr>
          <a:xfrm>
            <a:off x="2965804" y="1183702"/>
            <a:ext cx="673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hlinkClick r:id="rId4"/>
              </a:rPr>
              <a:t>https://visualstudio.microsoft.com/es/downloads/</a:t>
            </a:r>
            <a:endParaRPr lang="es-ES" u="sng" dirty="0"/>
          </a:p>
          <a:p>
            <a:endParaRPr lang="es-ES" dirty="0"/>
          </a:p>
          <a:p>
            <a:r>
              <a:rPr lang="es-ES" u="sng" dirty="0">
                <a:hlinkClick r:id="rId5"/>
              </a:rPr>
              <a:t>https://visualstudio.microsoft.com/thank-you-downloading-visual-studio/?sku=Community&amp;rel=16</a:t>
            </a:r>
            <a:r>
              <a:rPr lang="es-ES" dirty="0"/>
              <a:t> 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C0380C3D-D659-4C8C-943F-12B1F6C656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32" y="2670906"/>
            <a:ext cx="5784072" cy="36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78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1.2. Lenguaje programación C#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9A06C-4E73-4CC9-B613-986A83A1987C}"/>
              </a:ext>
            </a:extLst>
          </p:cNvPr>
          <p:cNvSpPr txBox="1"/>
          <p:nvPr/>
        </p:nvSpPr>
        <p:spPr>
          <a:xfrm>
            <a:off x="3056430" y="1256737"/>
            <a:ext cx="6730877" cy="2944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Lenguaje multiparadigma desarrollado y estandarizado por Microsoft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Es parte de la plataforma </a:t>
            </a:r>
            <a:r>
              <a:rPr lang="es-ES" sz="1800" dirty="0" err="1"/>
              <a:t>.Net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Otros Lenguajes: Java, PHP, Python, </a:t>
            </a:r>
            <a:r>
              <a:rPr lang="es-ES" sz="1800" dirty="0" err="1"/>
              <a:t>etc</a:t>
            </a:r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756BCA7-BB57-4813-8624-8134A0A84B4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98"/>
          <a:stretch/>
        </p:blipFill>
        <p:spPr bwMode="auto">
          <a:xfrm>
            <a:off x="7514897" y="1857266"/>
            <a:ext cx="3657600" cy="4485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1.3. Introducción a POO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9A06C-4E73-4CC9-B613-986A83A1987C}"/>
              </a:ext>
            </a:extLst>
          </p:cNvPr>
          <p:cNvSpPr txBox="1"/>
          <p:nvPr/>
        </p:nvSpPr>
        <p:spPr>
          <a:xfrm>
            <a:off x="2965804" y="1711707"/>
            <a:ext cx="6730877" cy="2944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Paradigma de programación basado en el concepto de objeto o clases.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Los objetos pueden contener datos en forma de campos (atributos o propiedades)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Los objetos pueden contener código en forma de procedimientos (métodos)</a:t>
            </a: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2A1DE48-9EAC-45B7-B4CD-9D49B09FAE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76" y="4207842"/>
            <a:ext cx="6296025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5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1.4. Compiladores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9A06C-4E73-4CC9-B613-986A83A1987C}"/>
              </a:ext>
            </a:extLst>
          </p:cNvPr>
          <p:cNvSpPr txBox="1"/>
          <p:nvPr/>
        </p:nvSpPr>
        <p:spPr>
          <a:xfrm>
            <a:off x="2965804" y="1683445"/>
            <a:ext cx="5614778" cy="349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 de “traductor” que convierte un programa de un lenguaje (código fuente) a otro.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El código de destino suele ser un código maquina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El compilador C#: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MSIL  (Microsoft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Intermediate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Language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)</a:t>
            </a: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CLR (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Common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Language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Runtime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). Es un entorno de ejecución para los códigos de programas que están en la plataforma .NET</a:t>
            </a: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594D7491-2288-4A41-B28C-7B73EE01E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19" y="3032433"/>
            <a:ext cx="3498178" cy="31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30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1.5. Plataforma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.Net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9A06C-4E73-4CC9-B613-986A83A1987C}"/>
              </a:ext>
            </a:extLst>
          </p:cNvPr>
          <p:cNvSpPr txBox="1"/>
          <p:nvPr/>
        </p:nvSpPr>
        <p:spPr>
          <a:xfrm>
            <a:off x="2965804" y="1346319"/>
            <a:ext cx="8893687" cy="2713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Componente se software (</a:t>
            </a:r>
            <a:r>
              <a:rPr lang="es-ES" sz="1800" dirty="0" err="1"/>
              <a:t>framework</a:t>
            </a:r>
            <a:r>
              <a:rPr lang="es-ES" sz="1800" dirty="0"/>
              <a:t>)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Extenso conjunto de soluciones predefinidas</a:t>
            </a:r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Administra la ejecución de los programas escr</a:t>
            </a:r>
            <a:r>
              <a:rPr lang="es-ES" sz="1800" dirty="0"/>
              <a:t>itos en la plataforma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7F2517CF-76C7-43F2-B084-CB08C8D25A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35" y="3094881"/>
            <a:ext cx="5485765" cy="324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9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9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1DB9AAC-D61B-49DB-A5C2-C3DECB23A702}"/>
              </a:ext>
            </a:extLst>
          </p:cNvPr>
          <p:cNvSpPr txBox="1">
            <a:spLocks/>
          </p:cNvSpPr>
          <p:nvPr/>
        </p:nvSpPr>
        <p:spPr>
          <a:xfrm>
            <a:off x="2965804" y="44880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1.5.1.Net Framework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9A06C-4E73-4CC9-B613-986A83A1987C}"/>
              </a:ext>
            </a:extLst>
          </p:cNvPr>
          <p:cNvSpPr txBox="1"/>
          <p:nvPr/>
        </p:nvSpPr>
        <p:spPr>
          <a:xfrm>
            <a:off x="2965804" y="1404876"/>
            <a:ext cx="7061065" cy="125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Implementación original de .NET para aplicaciones Web y de escritorio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46F1330D-6F80-4511-AD5B-AD7C88122016}"/>
              </a:ext>
            </a:extLst>
          </p:cNvPr>
          <p:cNvSpPr txBox="1">
            <a:spLocks/>
          </p:cNvSpPr>
          <p:nvPr/>
        </p:nvSpPr>
        <p:spPr>
          <a:xfrm>
            <a:off x="2965804" y="1991573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1.5.2.Net Core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DD3555-20F5-4FEC-9FC9-7FED4ABB0D3C}"/>
              </a:ext>
            </a:extLst>
          </p:cNvPr>
          <p:cNvSpPr txBox="1"/>
          <p:nvPr/>
        </p:nvSpPr>
        <p:spPr>
          <a:xfrm>
            <a:off x="2965804" y="2947645"/>
            <a:ext cx="7061065" cy="125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Última implementación de .NET que pude ser ejecutada en Linux y macOS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58B25FF4-4A8D-44CE-8A4E-EA0CDB731BFE}"/>
              </a:ext>
            </a:extLst>
          </p:cNvPr>
          <p:cNvSpPr txBox="1">
            <a:spLocks/>
          </p:cNvSpPr>
          <p:nvPr/>
        </p:nvSpPr>
        <p:spPr>
          <a:xfrm>
            <a:off x="2965804" y="356061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1.5.3.Net Standard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A6D283-4A9B-4521-93F2-452F81327514}"/>
              </a:ext>
            </a:extLst>
          </p:cNvPr>
          <p:cNvSpPr txBox="1"/>
          <p:nvPr/>
        </p:nvSpPr>
        <p:spPr>
          <a:xfrm>
            <a:off x="2965804" y="4970553"/>
            <a:ext cx="7061065" cy="125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Es una especificación, no una implementación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Define el conjunto de </a:t>
            </a:r>
            <a:r>
              <a:rPr lang="es-ES" sz="1800" dirty="0" err="1">
                <a:solidFill>
                  <a:srgbClr val="2E9AD7"/>
                </a:solidFill>
                <a:latin typeface="Inconsolata"/>
              </a:rPr>
              <a:t>APIs</a:t>
            </a:r>
            <a:r>
              <a:rPr lang="es-ES" sz="1800" dirty="0">
                <a:solidFill>
                  <a:srgbClr val="2E9AD7"/>
                </a:solidFill>
                <a:latin typeface="Inconsolata"/>
              </a:rPr>
              <a:t> que deben proporcionas todas las implementaciones de .NET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31947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B3EE60411EC479DE2835912F3D440" ma:contentTypeVersion="10" ma:contentTypeDescription="Crear nuevo documento." ma:contentTypeScope="" ma:versionID="a0cde141784ee159e399d7a3294e6e49">
  <xsd:schema xmlns:xsd="http://www.w3.org/2001/XMLSchema" xmlns:xs="http://www.w3.org/2001/XMLSchema" xmlns:p="http://schemas.microsoft.com/office/2006/metadata/properties" xmlns:ns2="9a1ca66f-650c-4745-937a-07cbe6717a91" xmlns:ns3="dcd62b1d-596f-4979-912e-6f7ea902ba30" targetNamespace="http://schemas.microsoft.com/office/2006/metadata/properties" ma:root="true" ma:fieldsID="c81046bf966193e9d859b22fec1b83cd" ns2:_="" ns3:_="">
    <xsd:import namespace="9a1ca66f-650c-4745-937a-07cbe6717a91"/>
    <xsd:import namespace="dcd62b1d-596f-4979-912e-6f7ea902b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ca66f-650c-4745-937a-07cbe6717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2b1d-596f-4979-912e-6f7ea902b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1D4AA9-6610-420C-A104-0C8FBCEAD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3D295-BA6E-4E22-8D5E-66A4E386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ca66f-650c-4745-937a-07cbe6717a91"/>
    <ds:schemaRef ds:uri="dcd62b1d-596f-4979-912e-6f7ea902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C85006-905F-4A3C-9F8C-48C451C91F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315</Words>
  <Application>Microsoft Office PowerPoint</Application>
  <PresentationFormat>Panorámica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Inconsolata</vt:lpstr>
      <vt:lpstr>Segoe UI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MARCOS</dc:creator>
  <cp:lastModifiedBy>Pedro Sanchez Naranjo</cp:lastModifiedBy>
  <cp:revision>22</cp:revision>
  <dcterms:created xsi:type="dcterms:W3CDTF">2019-08-13T09:36:15Z</dcterms:created>
  <dcterms:modified xsi:type="dcterms:W3CDTF">2020-02-26T14:04:18Z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0x010100EEFB3EE60411EC479DE2835912F3D440</vt:lpwstr>
  </property>
</Properties>
</file>