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E38"/>
    <a:srgbClr val="2E9AD7"/>
    <a:srgbClr val="F3136B"/>
    <a:srgbClr val="F54389"/>
    <a:srgbClr val="1770A1"/>
    <a:srgbClr val="1E92D4"/>
    <a:srgbClr val="2E9AD6"/>
    <a:srgbClr val="4BA7B9"/>
    <a:srgbClr val="6EB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A2ECC-7E03-40B8-8B39-1B6B1EFD6E65}" v="12" dt="2020-03-01T19:48:20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5"/>
    <p:restoredTop sz="94514"/>
  </p:normalViewPr>
  <p:slideViewPr>
    <p:cSldViewPr snapToGrid="0">
      <p:cViewPr varScale="1">
        <p:scale>
          <a:sx n="108" d="100"/>
          <a:sy n="108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CHEZ NARANJO" userId="3ffc7246-2a78-4eae-8242-386a9c7465f1" providerId="ADAL" clId="{447BDB14-1947-4442-98D6-7F102C85587A}"/>
    <pc:docChg chg="undo custSel addSld delSld modSld">
      <pc:chgData name="PEDRO SANCHEZ NARANJO" userId="3ffc7246-2a78-4eae-8242-386a9c7465f1" providerId="ADAL" clId="{447BDB14-1947-4442-98D6-7F102C85587A}" dt="2020-02-26T14:04:16.511" v="2171" actId="1076"/>
      <pc:docMkLst>
        <pc:docMk/>
      </pc:docMkLst>
      <pc:sldChg chg="modSp mod">
        <pc:chgData name="PEDRO SANCHEZ NARANJO" userId="3ffc7246-2a78-4eae-8242-386a9c7465f1" providerId="ADAL" clId="{447BDB14-1947-4442-98D6-7F102C85587A}" dt="2020-02-26T13:36:44.537" v="20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47BDB14-1947-4442-98D6-7F102C85587A}" dt="2020-02-26T13:36:44.537" v="20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addSp delSp modSp mod">
        <pc:chgData name="PEDRO SANCHEZ NARANJO" userId="3ffc7246-2a78-4eae-8242-386a9c7465f1" providerId="ADAL" clId="{447BDB14-1947-4442-98D6-7F102C85587A}" dt="2020-02-26T13:46:07.527" v="616" actId="1036"/>
        <pc:sldMkLst>
          <pc:docMk/>
          <pc:sldMk cId="4191111253" sldId="276"/>
        </pc:sldMkLst>
        <pc:spChg chg="add mod">
          <ac:chgData name="PEDRO SANCHEZ NARANJO" userId="3ffc7246-2a78-4eae-8242-386a9c7465f1" providerId="ADAL" clId="{447BDB14-1947-4442-98D6-7F102C85587A}" dt="2020-02-26T13:46:07.527" v="616" actId="1036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47BDB14-1947-4442-98D6-7F102C85587A}" dt="2020-02-26T13:37:14.058" v="51" actId="20577"/>
          <ac:spMkLst>
            <pc:docMk/>
            <pc:sldMk cId="4191111253" sldId="276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37:03.647" v="21" actId="478"/>
          <ac:spMkLst>
            <pc:docMk/>
            <pc:sldMk cId="4191111253" sldId="276"/>
            <ac:spMk id="9" creationId="{7085E024-9966-41F8-9F9C-8E1F322C59C0}"/>
          </ac:spMkLst>
        </pc:spChg>
        <pc:spChg chg="add mod">
          <ac:chgData name="PEDRO SANCHEZ NARANJO" userId="3ffc7246-2a78-4eae-8242-386a9c7465f1" providerId="ADAL" clId="{447BDB14-1947-4442-98D6-7F102C85587A}" dt="2020-02-26T13:38:01.360" v="85" actId="20577"/>
          <ac:spMkLst>
            <pc:docMk/>
            <pc:sldMk cId="4191111253" sldId="276"/>
            <ac:spMk id="10" creationId="{6EDEE4AB-7D40-41CF-A8BE-6DC1FE854BC4}"/>
          </ac:spMkLst>
        </pc:spChg>
        <pc:spChg chg="add del mod">
          <ac:chgData name="PEDRO SANCHEZ NARANJO" userId="3ffc7246-2a78-4eae-8242-386a9c7465f1" providerId="ADAL" clId="{447BDB14-1947-4442-98D6-7F102C85587A}" dt="2020-02-26T13:41:18.655" v="321" actId="478"/>
          <ac:spMkLst>
            <pc:docMk/>
            <pc:sldMk cId="4191111253" sldId="276"/>
            <ac:spMk id="11" creationId="{D1DB9AAC-D61B-49DB-A5C2-C3DECB23A702}"/>
          </ac:spMkLst>
        </pc:spChg>
        <pc:spChg chg="add del mod">
          <ac:chgData name="PEDRO SANCHEZ NARANJO" userId="3ffc7246-2a78-4eae-8242-386a9c7465f1" providerId="ADAL" clId="{447BDB14-1947-4442-98D6-7F102C85587A}" dt="2020-02-26T13:41:20.641" v="322" actId="478"/>
          <ac:spMkLst>
            <pc:docMk/>
            <pc:sldMk cId="4191111253" sldId="276"/>
            <ac:spMk id="12" creationId="{35AA52B6-8A09-495F-8E82-B26A8F7D49A5}"/>
          </ac:spMkLst>
        </pc:spChg>
      </pc:sldChg>
      <pc:sldChg chg="del">
        <pc:chgData name="PEDRO SANCHEZ NARANJO" userId="3ffc7246-2a78-4eae-8242-386a9c7465f1" providerId="ADAL" clId="{447BDB14-1947-4442-98D6-7F102C85587A}" dt="2020-02-26T13:47:39.703" v="640" actId="47"/>
        <pc:sldMkLst>
          <pc:docMk/>
          <pc:sldMk cId="1349177247" sldId="277"/>
        </pc:sldMkLst>
      </pc:sldChg>
      <pc:sldChg chg="addSp delSp modSp add mod">
        <pc:chgData name="PEDRO SANCHEZ NARANJO" userId="3ffc7246-2a78-4eae-8242-386a9c7465f1" providerId="ADAL" clId="{447BDB14-1947-4442-98D6-7F102C85587A}" dt="2020-02-26T13:46:40.993" v="639" actId="1076"/>
        <pc:sldMkLst>
          <pc:docMk/>
          <pc:sldMk cId="2585784513" sldId="278"/>
        </pc:sldMkLst>
        <pc:spChg chg="del">
          <ac:chgData name="PEDRO SANCHEZ NARANJO" userId="3ffc7246-2a78-4eae-8242-386a9c7465f1" providerId="ADAL" clId="{447BDB14-1947-4442-98D6-7F102C85587A}" dt="2020-02-26T13:41:05.568" v="317" actId="478"/>
          <ac:spMkLst>
            <pc:docMk/>
            <pc:sldMk cId="2585784513" sldId="278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47BDB14-1947-4442-98D6-7F102C85587A}" dt="2020-02-26T13:46:20.911" v="617" actId="478"/>
          <ac:spMkLst>
            <pc:docMk/>
            <pc:sldMk cId="2585784513" sldId="278"/>
            <ac:spMk id="8" creationId="{B9C00BC8-2A50-4F38-96C7-C0065D04005C}"/>
          </ac:spMkLst>
        </pc:spChg>
        <pc:spChg chg="del">
          <ac:chgData name="PEDRO SANCHEZ NARANJO" userId="3ffc7246-2a78-4eae-8242-386a9c7465f1" providerId="ADAL" clId="{447BDB14-1947-4442-98D6-7F102C85587A}" dt="2020-02-26T13:41:07.395" v="318" actId="478"/>
          <ac:spMkLst>
            <pc:docMk/>
            <pc:sldMk cId="2585784513" sldId="278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47BDB14-1947-4442-98D6-7F102C85587A}" dt="2020-02-26T13:46:27.880" v="618" actId="1076"/>
          <ac:spMkLst>
            <pc:docMk/>
            <pc:sldMk cId="2585784513" sldId="278"/>
            <ac:spMk id="11" creationId="{D1DB9AAC-D61B-49DB-A5C2-C3DECB23A702}"/>
          </ac:spMkLst>
        </pc:spChg>
        <pc:spChg chg="mod">
          <ac:chgData name="PEDRO SANCHEZ NARANJO" userId="3ffc7246-2a78-4eae-8242-386a9c7465f1" providerId="ADAL" clId="{447BDB14-1947-4442-98D6-7F102C85587A}" dt="2020-02-26T13:46:32.609" v="619" actId="1076"/>
          <ac:spMkLst>
            <pc:docMk/>
            <pc:sldMk cId="2585784513" sldId="278"/>
            <ac:spMk id="12" creationId="{35AA52B6-8A09-495F-8E82-B26A8F7D49A5}"/>
          </ac:spMkLst>
        </pc:spChg>
        <pc:picChg chg="add mod">
          <ac:chgData name="PEDRO SANCHEZ NARANJO" userId="3ffc7246-2a78-4eae-8242-386a9c7465f1" providerId="ADAL" clId="{447BDB14-1947-4442-98D6-7F102C85587A}" dt="2020-02-26T13:46:40.993" v="639" actId="1076"/>
          <ac:picMkLst>
            <pc:docMk/>
            <pc:sldMk cId="2585784513" sldId="278"/>
            <ac:picMk id="13" creationId="{C0380C3D-D659-4C8C-943F-12B1F6C656E8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0:34.877" v="840" actId="1076"/>
        <pc:sldMkLst>
          <pc:docMk/>
          <pc:sldMk cId="621328335" sldId="279"/>
        </pc:sldMkLst>
        <pc:spChg chg="add mod">
          <ac:chgData name="PEDRO SANCHEZ NARANJO" userId="3ffc7246-2a78-4eae-8242-386a9c7465f1" providerId="ADAL" clId="{447BDB14-1947-4442-98D6-7F102C85587A}" dt="2020-02-26T13:50:34.877" v="840" actId="1076"/>
          <ac:spMkLst>
            <pc:docMk/>
            <pc:sldMk cId="621328335" sldId="279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47:59.480" v="665" actId="20577"/>
          <ac:spMkLst>
            <pc:docMk/>
            <pc:sldMk cId="621328335" sldId="279"/>
            <ac:spMk id="11" creationId="{D1DB9AAC-D61B-49DB-A5C2-C3DECB23A702}"/>
          </ac:spMkLst>
        </pc:spChg>
        <pc:spChg chg="del mod">
          <ac:chgData name="PEDRO SANCHEZ NARANJO" userId="3ffc7246-2a78-4eae-8242-386a9c7465f1" providerId="ADAL" clId="{447BDB14-1947-4442-98D6-7F102C85587A}" dt="2020-02-26T13:48:12.989" v="669"/>
          <ac:spMkLst>
            <pc:docMk/>
            <pc:sldMk cId="621328335" sldId="279"/>
            <ac:spMk id="12" creationId="{35AA52B6-8A09-495F-8E82-B26A8F7D49A5}"/>
          </ac:spMkLst>
        </pc:spChg>
        <pc:picChg chg="del">
          <ac:chgData name="PEDRO SANCHEZ NARANJO" userId="3ffc7246-2a78-4eae-8242-386a9c7465f1" providerId="ADAL" clId="{447BDB14-1947-4442-98D6-7F102C85587A}" dt="2020-02-26T13:48:22.364" v="670" actId="478"/>
          <ac:picMkLst>
            <pc:docMk/>
            <pc:sldMk cId="621328335" sldId="279"/>
            <ac:picMk id="13" creationId="{C0380C3D-D659-4C8C-943F-12B1F6C656E8}"/>
          </ac:picMkLst>
        </pc:picChg>
        <pc:picChg chg="add mod">
          <ac:chgData name="PEDRO SANCHEZ NARANJO" userId="3ffc7246-2a78-4eae-8242-386a9c7465f1" providerId="ADAL" clId="{447BDB14-1947-4442-98D6-7F102C85587A}" dt="2020-02-26T13:49:33.904" v="777" actId="1076"/>
          <ac:picMkLst>
            <pc:docMk/>
            <pc:sldMk cId="621328335" sldId="279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3:06.151" v="1126" actId="1076"/>
        <pc:sldMkLst>
          <pc:docMk/>
          <pc:sldMk cId="4261504680" sldId="280"/>
        </pc:sldMkLst>
        <pc:spChg chg="mod">
          <ac:chgData name="PEDRO SANCHEZ NARANJO" userId="3ffc7246-2a78-4eae-8242-386a9c7465f1" providerId="ADAL" clId="{447BDB14-1947-4442-98D6-7F102C85587A}" dt="2020-02-26T13:52:58.579" v="1124" actId="1076"/>
          <ac:spMkLst>
            <pc:docMk/>
            <pc:sldMk cId="4261504680" sldId="280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1:02.324" v="861" actId="20577"/>
          <ac:spMkLst>
            <pc:docMk/>
            <pc:sldMk cId="4261504680" sldId="280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3:53:06.151" v="1126" actId="1076"/>
          <ac:picMkLst>
            <pc:docMk/>
            <pc:sldMk cId="4261504680" sldId="280"/>
            <ac:picMk id="12" creationId="{E2A1DE48-9EAC-45B7-B4CD-9D49B09FAEF8}"/>
          </ac:picMkLst>
        </pc:picChg>
        <pc:picChg chg="del">
          <ac:chgData name="PEDRO SANCHEZ NARANJO" userId="3ffc7246-2a78-4eae-8242-386a9c7465f1" providerId="ADAL" clId="{447BDB14-1947-4442-98D6-7F102C85587A}" dt="2020-02-26T13:51:08.519" v="862" actId="478"/>
          <ac:picMkLst>
            <pc:docMk/>
            <pc:sldMk cId="4261504680" sldId="280"/>
            <ac:picMk id="14" creationId="{A756BCA7-BB57-4813-8624-8134A0A84B4E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3:58:38.723" v="1584" actId="1076"/>
        <pc:sldMkLst>
          <pc:docMk/>
          <pc:sldMk cId="1702302518" sldId="281"/>
        </pc:sldMkLst>
        <pc:spChg chg="mod">
          <ac:chgData name="PEDRO SANCHEZ NARANJO" userId="3ffc7246-2a78-4eae-8242-386a9c7465f1" providerId="ADAL" clId="{447BDB14-1947-4442-98D6-7F102C85587A}" dt="2020-02-26T13:58:34.335" v="1583" actId="1076"/>
          <ac:spMkLst>
            <pc:docMk/>
            <pc:sldMk cId="1702302518" sldId="281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3:29.670" v="1159" actId="20577"/>
          <ac:spMkLst>
            <pc:docMk/>
            <pc:sldMk cId="1702302518" sldId="281"/>
            <ac:spMk id="11" creationId="{D1DB9AAC-D61B-49DB-A5C2-C3DECB23A702}"/>
          </ac:spMkLst>
        </pc:spChg>
        <pc:picChg chg="del">
          <ac:chgData name="PEDRO SANCHEZ NARANJO" userId="3ffc7246-2a78-4eae-8242-386a9c7465f1" providerId="ADAL" clId="{447BDB14-1947-4442-98D6-7F102C85587A}" dt="2020-02-26T13:55:23.154" v="1381" actId="478"/>
          <ac:picMkLst>
            <pc:docMk/>
            <pc:sldMk cId="1702302518" sldId="281"/>
            <ac:picMk id="12" creationId="{E2A1DE48-9EAC-45B7-B4CD-9D49B09FAEF8}"/>
          </ac:picMkLst>
        </pc:picChg>
        <pc:picChg chg="add mod">
          <ac:chgData name="PEDRO SANCHEZ NARANJO" userId="3ffc7246-2a78-4eae-8242-386a9c7465f1" providerId="ADAL" clId="{447BDB14-1947-4442-98D6-7F102C85587A}" dt="2020-02-26T13:58:38.723" v="1584" actId="1076"/>
          <ac:picMkLst>
            <pc:docMk/>
            <pc:sldMk cId="1702302518" sldId="281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1:00.461" v="1806" actId="1076"/>
        <pc:sldMkLst>
          <pc:docMk/>
          <pc:sldMk cId="3128939862" sldId="282"/>
        </pc:sldMkLst>
        <pc:spChg chg="mod">
          <ac:chgData name="PEDRO SANCHEZ NARANJO" userId="3ffc7246-2a78-4eae-8242-386a9c7465f1" providerId="ADAL" clId="{447BDB14-1947-4442-98D6-7F102C85587A}" dt="2020-02-26T14:00:53.348" v="1804" actId="1076"/>
          <ac:spMkLst>
            <pc:docMk/>
            <pc:sldMk cId="3128939862" sldId="282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3:59:21.553" v="1622" actId="20577"/>
          <ac:spMkLst>
            <pc:docMk/>
            <pc:sldMk cId="3128939862" sldId="282"/>
            <ac:spMk id="11" creationId="{D1DB9AAC-D61B-49DB-A5C2-C3DECB23A702}"/>
          </ac:spMkLst>
        </pc:spChg>
        <pc:picChg chg="add mod">
          <ac:chgData name="PEDRO SANCHEZ NARANJO" userId="3ffc7246-2a78-4eae-8242-386a9c7465f1" providerId="ADAL" clId="{447BDB14-1947-4442-98D6-7F102C85587A}" dt="2020-02-26T14:01:00.461" v="1806" actId="1076"/>
          <ac:picMkLst>
            <pc:docMk/>
            <pc:sldMk cId="3128939862" sldId="282"/>
            <ac:picMk id="12" creationId="{7F2517CF-76C7-43F2-B084-CB08C8D25A71}"/>
          </ac:picMkLst>
        </pc:picChg>
        <pc:picChg chg="del">
          <ac:chgData name="PEDRO SANCHEZ NARANJO" userId="3ffc7246-2a78-4eae-8242-386a9c7465f1" providerId="ADAL" clId="{447BDB14-1947-4442-98D6-7F102C85587A}" dt="2020-02-26T13:59:29.365" v="1623" actId="478"/>
          <ac:picMkLst>
            <pc:docMk/>
            <pc:sldMk cId="3128939862" sldId="282"/>
            <ac:picMk id="13" creationId="{594D7491-2288-4A41-B28C-7B73EE01E687}"/>
          </ac:picMkLst>
        </pc:picChg>
      </pc:sldChg>
      <pc:sldChg chg="addSp delSp modSp add mod">
        <pc:chgData name="PEDRO SANCHEZ NARANJO" userId="3ffc7246-2a78-4eae-8242-386a9c7465f1" providerId="ADAL" clId="{447BDB14-1947-4442-98D6-7F102C85587A}" dt="2020-02-26T14:04:16.511" v="2171" actId="1076"/>
        <pc:sldMkLst>
          <pc:docMk/>
          <pc:sldMk cId="431947192" sldId="283"/>
        </pc:sldMkLst>
        <pc:spChg chg="mod">
          <ac:chgData name="PEDRO SANCHEZ NARANJO" userId="3ffc7246-2a78-4eae-8242-386a9c7465f1" providerId="ADAL" clId="{447BDB14-1947-4442-98D6-7F102C85587A}" dt="2020-02-26T14:02:24.186" v="1897" actId="14100"/>
          <ac:spMkLst>
            <pc:docMk/>
            <pc:sldMk cId="431947192" sldId="283"/>
            <ac:spMk id="10" creationId="{99D9A06C-4E73-4CC9-B613-986A83A1987C}"/>
          </ac:spMkLst>
        </pc:spChg>
        <pc:spChg chg="mod">
          <ac:chgData name="PEDRO SANCHEZ NARANJO" userId="3ffc7246-2a78-4eae-8242-386a9c7465f1" providerId="ADAL" clId="{447BDB14-1947-4442-98D6-7F102C85587A}" dt="2020-02-26T14:01:31.168" v="1820" actId="20577"/>
          <ac:spMkLst>
            <pc:docMk/>
            <pc:sldMk cId="431947192" sldId="283"/>
            <ac:spMk id="11" creationId="{D1DB9AAC-D61B-49DB-A5C2-C3DECB23A702}"/>
          </ac:spMkLst>
        </pc:spChg>
        <pc:spChg chg="add mod">
          <ac:chgData name="PEDRO SANCHEZ NARANJO" userId="3ffc7246-2a78-4eae-8242-386a9c7465f1" providerId="ADAL" clId="{447BDB14-1947-4442-98D6-7F102C85587A}" dt="2020-02-26T14:02:52.644" v="1963" actId="20577"/>
          <ac:spMkLst>
            <pc:docMk/>
            <pc:sldMk cId="431947192" sldId="283"/>
            <ac:spMk id="13" creationId="{46F1330D-6F80-4511-AD5B-AD7C88122016}"/>
          </ac:spMkLst>
        </pc:spChg>
        <pc:spChg chg="add mod">
          <ac:chgData name="PEDRO SANCHEZ NARANJO" userId="3ffc7246-2a78-4eae-8242-386a9c7465f1" providerId="ADAL" clId="{447BDB14-1947-4442-98D6-7F102C85587A}" dt="2020-02-26T14:03:18.020" v="2032" actId="20577"/>
          <ac:spMkLst>
            <pc:docMk/>
            <pc:sldMk cId="431947192" sldId="283"/>
            <ac:spMk id="14" creationId="{C5DD3555-20F5-4FEC-9FC9-7FED4ABB0D3C}"/>
          </ac:spMkLst>
        </pc:spChg>
        <pc:spChg chg="add mod">
          <ac:chgData name="PEDRO SANCHEZ NARANJO" userId="3ffc7246-2a78-4eae-8242-386a9c7465f1" providerId="ADAL" clId="{447BDB14-1947-4442-98D6-7F102C85587A}" dt="2020-02-26T14:03:25.621" v="2040" actId="20577"/>
          <ac:spMkLst>
            <pc:docMk/>
            <pc:sldMk cId="431947192" sldId="283"/>
            <ac:spMk id="15" creationId="{58B25FF4-4A8D-44CE-8A4E-EA0CDB731BFE}"/>
          </ac:spMkLst>
        </pc:spChg>
        <pc:spChg chg="add mod">
          <ac:chgData name="PEDRO SANCHEZ NARANJO" userId="3ffc7246-2a78-4eae-8242-386a9c7465f1" providerId="ADAL" clId="{447BDB14-1947-4442-98D6-7F102C85587A}" dt="2020-02-26T14:04:16.511" v="2171" actId="1076"/>
          <ac:spMkLst>
            <pc:docMk/>
            <pc:sldMk cId="431947192" sldId="283"/>
            <ac:spMk id="16" creationId="{2AA6D283-4A9B-4521-93F2-452F81327514}"/>
          </ac:spMkLst>
        </pc:spChg>
        <pc:picChg chg="del">
          <ac:chgData name="PEDRO SANCHEZ NARANJO" userId="3ffc7246-2a78-4eae-8242-386a9c7465f1" providerId="ADAL" clId="{447BDB14-1947-4442-98D6-7F102C85587A}" dt="2020-02-26T14:01:15.797" v="1808" actId="478"/>
          <ac:picMkLst>
            <pc:docMk/>
            <pc:sldMk cId="431947192" sldId="283"/>
            <ac:picMk id="12" creationId="{7F2517CF-76C7-43F2-B084-CB08C8D25A71}"/>
          </ac:picMkLst>
        </pc:picChg>
      </pc:sldChg>
    </pc:docChg>
  </pc:docChgLst>
  <pc:docChgLst>
    <pc:chgData name="PEDRO SANCHEZ NARANJO" userId="3ffc7246-2a78-4eae-8242-386a9c7465f1" providerId="ADAL" clId="{45FA2ECC-7E03-40B8-8B39-1B6B1EFD6E65}"/>
    <pc:docChg chg="custSel addSld delSld modSld sldOrd">
      <pc:chgData name="PEDRO SANCHEZ NARANJO" userId="3ffc7246-2a78-4eae-8242-386a9c7465f1" providerId="ADAL" clId="{45FA2ECC-7E03-40B8-8B39-1B6B1EFD6E65}" dt="2020-03-01T19:48:41.546" v="2499" actId="20577"/>
      <pc:docMkLst>
        <pc:docMk/>
      </pc:docMkLst>
      <pc:sldChg chg="modSp mod">
        <pc:chgData name="PEDRO SANCHEZ NARANJO" userId="3ffc7246-2a78-4eae-8242-386a9c7465f1" providerId="ADAL" clId="{45FA2ECC-7E03-40B8-8B39-1B6B1EFD6E65}" dt="2020-03-01T19:21:52.920" v="21" actId="20577"/>
        <pc:sldMkLst>
          <pc:docMk/>
          <pc:sldMk cId="2820920289" sldId="275"/>
        </pc:sldMkLst>
        <pc:spChg chg="mod">
          <ac:chgData name="PEDRO SANCHEZ NARANJO" userId="3ffc7246-2a78-4eae-8242-386a9c7465f1" providerId="ADAL" clId="{45FA2ECC-7E03-40B8-8B39-1B6B1EFD6E65}" dt="2020-03-01T19:21:24.192" v="1" actId="20577"/>
          <ac:spMkLst>
            <pc:docMk/>
            <pc:sldMk cId="2820920289" sldId="275"/>
            <ac:spMk id="3" creationId="{C3499760-122D-4D0B-8CBC-5B63B55EA913}"/>
          </ac:spMkLst>
        </pc:spChg>
        <pc:spChg chg="mod">
          <ac:chgData name="PEDRO SANCHEZ NARANJO" userId="3ffc7246-2a78-4eae-8242-386a9c7465f1" providerId="ADAL" clId="{45FA2ECC-7E03-40B8-8B39-1B6B1EFD6E65}" dt="2020-03-01T19:21:52.920" v="21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 mod">
        <pc:chgData name="PEDRO SANCHEZ NARANJO" userId="3ffc7246-2a78-4eae-8242-386a9c7465f1" providerId="ADAL" clId="{45FA2ECC-7E03-40B8-8B39-1B6B1EFD6E65}" dt="2020-03-01T19:24:27.372" v="449" actId="20577"/>
        <pc:sldMkLst>
          <pc:docMk/>
          <pc:sldMk cId="4191111253" sldId="276"/>
        </pc:sldMkLst>
        <pc:spChg chg="mod">
          <ac:chgData name="PEDRO SANCHEZ NARANJO" userId="3ffc7246-2a78-4eae-8242-386a9c7465f1" providerId="ADAL" clId="{45FA2ECC-7E03-40B8-8B39-1B6B1EFD6E65}" dt="2020-03-01T19:24:27.372" v="449" actId="20577"/>
          <ac:spMkLst>
            <pc:docMk/>
            <pc:sldMk cId="4191111253" sldId="276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2:09.126" v="53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2:33.029" v="66" actId="20577"/>
          <ac:spMkLst>
            <pc:docMk/>
            <pc:sldMk cId="4191111253" sldId="276"/>
            <ac:spMk id="10" creationId="{6EDEE4AB-7D40-41CF-A8BE-6DC1FE854BC4}"/>
          </ac:spMkLst>
        </pc:spChg>
      </pc:sldChg>
      <pc:sldChg chg="addSp delSp modSp add mod">
        <pc:chgData name="PEDRO SANCHEZ NARANJO" userId="3ffc7246-2a78-4eae-8242-386a9c7465f1" providerId="ADAL" clId="{45FA2ECC-7E03-40B8-8B39-1B6B1EFD6E65}" dt="2020-03-01T19:27:48.916" v="829" actId="20577"/>
        <pc:sldMkLst>
          <pc:docMk/>
          <pc:sldMk cId="2378376278" sldId="277"/>
        </pc:sldMkLst>
        <pc:spChg chg="mod">
          <ac:chgData name="PEDRO SANCHEZ NARANJO" userId="3ffc7246-2a78-4eae-8242-386a9c7465f1" providerId="ADAL" clId="{45FA2ECC-7E03-40B8-8B39-1B6B1EFD6E65}" dt="2020-03-01T19:25:42.779" v="595" actId="1076"/>
          <ac:spMkLst>
            <pc:docMk/>
            <pc:sldMk cId="2378376278" sldId="277"/>
            <ac:spMk id="2" creationId="{6AEB227F-4792-44B6-A51B-975F21D5B024}"/>
          </ac:spMkLst>
        </pc:spChg>
        <pc:spChg chg="del">
          <ac:chgData name="PEDRO SANCHEZ NARANJO" userId="3ffc7246-2a78-4eae-8242-386a9c7465f1" providerId="ADAL" clId="{45FA2ECC-7E03-40B8-8B39-1B6B1EFD6E65}" dt="2020-03-01T19:24:45.297" v="457" actId="478"/>
          <ac:spMkLst>
            <pc:docMk/>
            <pc:sldMk cId="2378376278" sldId="277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25:01.121" v="505" actId="20577"/>
          <ac:spMkLst>
            <pc:docMk/>
            <pc:sldMk cId="2378376278" sldId="277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27:46.466" v="827" actId="20577"/>
          <ac:spMkLst>
            <pc:docMk/>
            <pc:sldMk cId="2378376278" sldId="277"/>
            <ac:spMk id="11" creationId="{EA9D9850-6D98-4E57-9824-A32DD40573C2}"/>
          </ac:spMkLst>
        </pc:spChg>
        <pc:spChg chg="add mod">
          <ac:chgData name="PEDRO SANCHEZ NARANJO" userId="3ffc7246-2a78-4eae-8242-386a9c7465f1" providerId="ADAL" clId="{45FA2ECC-7E03-40B8-8B39-1B6B1EFD6E65}" dt="2020-03-01T19:26:41.025" v="671" actId="20577"/>
          <ac:spMkLst>
            <pc:docMk/>
            <pc:sldMk cId="2378376278" sldId="277"/>
            <ac:spMk id="12" creationId="{7593EE90-7819-4923-8C3F-60AD1B7DC334}"/>
          </ac:spMkLst>
        </pc:spChg>
        <pc:spChg chg="add mod">
          <ac:chgData name="PEDRO SANCHEZ NARANJO" userId="3ffc7246-2a78-4eae-8242-386a9c7465f1" providerId="ADAL" clId="{45FA2ECC-7E03-40B8-8B39-1B6B1EFD6E65}" dt="2020-03-01T19:27:48.916" v="829" actId="20577"/>
          <ac:spMkLst>
            <pc:docMk/>
            <pc:sldMk cId="2378376278" sldId="277"/>
            <ac:spMk id="13" creationId="{69607581-DD7F-4EE1-A320-68034051D811}"/>
          </ac:spMkLst>
        </pc:spChg>
        <pc:spChg chg="add mod">
          <ac:chgData name="PEDRO SANCHEZ NARANJO" userId="3ffc7246-2a78-4eae-8242-386a9c7465f1" providerId="ADAL" clId="{45FA2ECC-7E03-40B8-8B39-1B6B1EFD6E65}" dt="2020-03-01T19:27:37.687" v="825" actId="20577"/>
          <ac:spMkLst>
            <pc:docMk/>
            <pc:sldMk cId="2378376278" sldId="277"/>
            <ac:spMk id="14" creationId="{7BC2E15E-EB5F-498D-BCF2-CBAE2B815FB2}"/>
          </ac:spMkLst>
        </pc:spChg>
      </pc:sldChg>
      <pc:sldChg chg="addSp modSp add mod ord">
        <pc:chgData name="PEDRO SANCHEZ NARANJO" userId="3ffc7246-2a78-4eae-8242-386a9c7465f1" providerId="ADAL" clId="{45FA2ECC-7E03-40B8-8B39-1B6B1EFD6E65}" dt="2020-03-01T19:31:07.128" v="1132" actId="20577"/>
        <pc:sldMkLst>
          <pc:docMk/>
          <pc:sldMk cId="2262536322" sldId="278"/>
        </pc:sldMkLst>
        <pc:spChg chg="mod">
          <ac:chgData name="PEDRO SANCHEZ NARANJO" userId="3ffc7246-2a78-4eae-8242-386a9c7465f1" providerId="ADAL" clId="{45FA2ECC-7E03-40B8-8B39-1B6B1EFD6E65}" dt="2020-03-01T19:29:51.932" v="1079" actId="5793"/>
          <ac:spMkLst>
            <pc:docMk/>
            <pc:sldMk cId="2262536322" sldId="278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28:08.718" v="849" actId="20577"/>
          <ac:spMkLst>
            <pc:docMk/>
            <pc:sldMk cId="2262536322" sldId="278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0:16.996" v="1098" actId="20577"/>
          <ac:spMkLst>
            <pc:docMk/>
            <pc:sldMk cId="2262536322" sldId="278"/>
            <ac:spMk id="10" creationId="{6EDEE4AB-7D40-41CF-A8BE-6DC1FE854BC4}"/>
          </ac:spMkLst>
        </pc:spChg>
        <pc:spChg chg="add mod">
          <ac:chgData name="PEDRO SANCHEZ NARANJO" userId="3ffc7246-2a78-4eae-8242-386a9c7465f1" providerId="ADAL" clId="{45FA2ECC-7E03-40B8-8B39-1B6B1EFD6E65}" dt="2020-03-01T19:30:27.852" v="1101" actId="1076"/>
          <ac:spMkLst>
            <pc:docMk/>
            <pc:sldMk cId="2262536322" sldId="278"/>
            <ac:spMk id="11" creationId="{6EB15F5C-E4AB-4CC5-BAC6-8ABE68396513}"/>
          </ac:spMkLst>
        </pc:spChg>
        <pc:spChg chg="add mod">
          <ac:chgData name="PEDRO SANCHEZ NARANJO" userId="3ffc7246-2a78-4eae-8242-386a9c7465f1" providerId="ADAL" clId="{45FA2ECC-7E03-40B8-8B39-1B6B1EFD6E65}" dt="2020-03-01T19:31:07.128" v="1132" actId="20577"/>
          <ac:spMkLst>
            <pc:docMk/>
            <pc:sldMk cId="2262536322" sldId="278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6.850" v="450" actId="47"/>
        <pc:sldMkLst>
          <pc:docMk/>
          <pc:sldMk cId="2585784513" sldId="278"/>
        </pc:sldMkLst>
      </pc:sldChg>
      <pc:sldChg chg="del">
        <pc:chgData name="PEDRO SANCHEZ NARANJO" userId="3ffc7246-2a78-4eae-8242-386a9c7465f1" providerId="ADAL" clId="{45FA2ECC-7E03-40B8-8B39-1B6B1EFD6E65}" dt="2020-03-01T19:24:37.560" v="451" actId="47"/>
        <pc:sldMkLst>
          <pc:docMk/>
          <pc:sldMk cId="621328335" sldId="279"/>
        </pc:sldMkLst>
      </pc:sldChg>
      <pc:sldChg chg="delSp modSp add mod ord">
        <pc:chgData name="PEDRO SANCHEZ NARANJO" userId="3ffc7246-2a78-4eae-8242-386a9c7465f1" providerId="ADAL" clId="{45FA2ECC-7E03-40B8-8B39-1B6B1EFD6E65}" dt="2020-03-01T19:32:51.519" v="1268" actId="478"/>
        <pc:sldMkLst>
          <pc:docMk/>
          <pc:sldMk cId="1744540229" sldId="279"/>
        </pc:sldMkLst>
        <pc:spChg chg="mod">
          <ac:chgData name="PEDRO SANCHEZ NARANJO" userId="3ffc7246-2a78-4eae-8242-386a9c7465f1" providerId="ADAL" clId="{45FA2ECC-7E03-40B8-8B39-1B6B1EFD6E65}" dt="2020-03-01T19:32:16.029" v="1232" actId="5793"/>
          <ac:spMkLst>
            <pc:docMk/>
            <pc:sldMk cId="1744540229" sldId="279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1:31.094" v="1158" actId="20577"/>
          <ac:spMkLst>
            <pc:docMk/>
            <pc:sldMk cId="1744540229" sldId="279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2:27.955" v="1246" actId="20577"/>
          <ac:spMkLst>
            <pc:docMk/>
            <pc:sldMk cId="1744540229" sldId="279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32:46.256" v="1266" actId="5793"/>
          <ac:spMkLst>
            <pc:docMk/>
            <pc:sldMk cId="1744540229" sldId="279"/>
            <ac:spMk id="12" creationId="{7593EE90-7819-4923-8C3F-60AD1B7DC334}"/>
          </ac:spMkLst>
        </pc:spChg>
        <pc:spChg chg="del">
          <ac:chgData name="PEDRO SANCHEZ NARANJO" userId="3ffc7246-2a78-4eae-8242-386a9c7465f1" providerId="ADAL" clId="{45FA2ECC-7E03-40B8-8B39-1B6B1EFD6E65}" dt="2020-03-01T19:32:51.519" v="1268" actId="478"/>
          <ac:spMkLst>
            <pc:docMk/>
            <pc:sldMk cId="1744540229" sldId="279"/>
            <ac:spMk id="13" creationId="{69607581-DD7F-4EE1-A320-68034051D811}"/>
          </ac:spMkLst>
        </pc:spChg>
        <pc:spChg chg="del">
          <ac:chgData name="PEDRO SANCHEZ NARANJO" userId="3ffc7246-2a78-4eae-8242-386a9c7465f1" providerId="ADAL" clId="{45FA2ECC-7E03-40B8-8B39-1B6B1EFD6E65}" dt="2020-03-01T19:32:49.399" v="1267" actId="478"/>
          <ac:spMkLst>
            <pc:docMk/>
            <pc:sldMk cId="1744540229" sldId="279"/>
            <ac:spMk id="14" creationId="{7BC2E15E-EB5F-498D-BCF2-CBAE2B815FB2}"/>
          </ac:spMkLst>
        </pc:spChg>
      </pc:sldChg>
      <pc:sldChg chg="modSp add mod ord">
        <pc:chgData name="PEDRO SANCHEZ NARANJO" userId="3ffc7246-2a78-4eae-8242-386a9c7465f1" providerId="ADAL" clId="{45FA2ECC-7E03-40B8-8B39-1B6B1EFD6E65}" dt="2020-03-01T19:39:25.964" v="1551" actId="1036"/>
        <pc:sldMkLst>
          <pc:docMk/>
          <pc:sldMk cId="3736839613" sldId="280"/>
        </pc:sldMkLst>
        <pc:spChg chg="mod">
          <ac:chgData name="PEDRO SANCHEZ NARANJO" userId="3ffc7246-2a78-4eae-8242-386a9c7465f1" providerId="ADAL" clId="{45FA2ECC-7E03-40B8-8B39-1B6B1EFD6E65}" dt="2020-03-01T19:35:40.835" v="1345" actId="14100"/>
          <ac:spMkLst>
            <pc:docMk/>
            <pc:sldMk cId="3736839613" sldId="280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3:32.237" v="1283" actId="20577"/>
          <ac:spMkLst>
            <pc:docMk/>
            <pc:sldMk cId="3736839613" sldId="280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35:10.355" v="1318" actId="20577"/>
          <ac:spMkLst>
            <pc:docMk/>
            <pc:sldMk cId="3736839613" sldId="280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1" creationId="{6EB15F5C-E4AB-4CC5-BAC6-8ABE68396513}"/>
          </ac:spMkLst>
        </pc:spChg>
        <pc:spChg chg="mod">
          <ac:chgData name="PEDRO SANCHEZ NARANJO" userId="3ffc7246-2a78-4eae-8242-386a9c7465f1" providerId="ADAL" clId="{45FA2ECC-7E03-40B8-8B39-1B6B1EFD6E65}" dt="2020-03-01T19:39:25.964" v="1551" actId="1036"/>
          <ac:spMkLst>
            <pc:docMk/>
            <pc:sldMk cId="3736839613" sldId="280"/>
            <ac:spMk id="12" creationId="{1CA22CC5-0E94-4B48-8D2C-4AB285975377}"/>
          </ac:spMkLst>
        </pc:spChg>
      </pc:sldChg>
      <pc:sldChg chg="del">
        <pc:chgData name="PEDRO SANCHEZ NARANJO" userId="3ffc7246-2a78-4eae-8242-386a9c7465f1" providerId="ADAL" clId="{45FA2ECC-7E03-40B8-8B39-1B6B1EFD6E65}" dt="2020-03-01T19:24:38.038" v="452" actId="47"/>
        <pc:sldMkLst>
          <pc:docMk/>
          <pc:sldMk cId="4261504680" sldId="280"/>
        </pc:sldMkLst>
      </pc:sldChg>
      <pc:sldChg chg="modSp add mod ord">
        <pc:chgData name="PEDRO SANCHEZ NARANJO" userId="3ffc7246-2a78-4eae-8242-386a9c7465f1" providerId="ADAL" clId="{45FA2ECC-7E03-40B8-8B39-1B6B1EFD6E65}" dt="2020-03-01T19:43:32.751" v="2073" actId="1076"/>
        <pc:sldMkLst>
          <pc:docMk/>
          <pc:sldMk cId="1186581282" sldId="281"/>
        </pc:sldMkLst>
        <pc:spChg chg="mod">
          <ac:chgData name="PEDRO SANCHEZ NARANJO" userId="3ffc7246-2a78-4eae-8242-386a9c7465f1" providerId="ADAL" clId="{45FA2ECC-7E03-40B8-8B39-1B6B1EFD6E65}" dt="2020-03-01T19:41:58.158" v="1887" actId="1035"/>
          <ac:spMkLst>
            <pc:docMk/>
            <pc:sldMk cId="1186581282" sldId="281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39:54.276" v="1593" actId="20577"/>
          <ac:spMkLst>
            <pc:docMk/>
            <pc:sldMk cId="1186581282" sldId="281"/>
            <ac:spMk id="10" creationId="{6EDEE4AB-7D40-41CF-A8BE-6DC1FE854BC4}"/>
          </ac:spMkLst>
        </pc:spChg>
        <pc:spChg chg="mod">
          <ac:chgData name="PEDRO SANCHEZ NARANJO" userId="3ffc7246-2a78-4eae-8242-386a9c7465f1" providerId="ADAL" clId="{45FA2ECC-7E03-40B8-8B39-1B6B1EFD6E65}" dt="2020-03-01T19:42:11.215" v="1914" actId="20577"/>
          <ac:spMkLst>
            <pc:docMk/>
            <pc:sldMk cId="1186581282" sldId="281"/>
            <ac:spMk id="11" creationId="{EA9D9850-6D98-4E57-9824-A32DD40573C2}"/>
          </ac:spMkLst>
        </pc:spChg>
        <pc:spChg chg="mod">
          <ac:chgData name="PEDRO SANCHEZ NARANJO" userId="3ffc7246-2a78-4eae-8242-386a9c7465f1" providerId="ADAL" clId="{45FA2ECC-7E03-40B8-8B39-1B6B1EFD6E65}" dt="2020-03-01T19:43:32.751" v="2073" actId="1076"/>
          <ac:spMkLst>
            <pc:docMk/>
            <pc:sldMk cId="1186581282" sldId="281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8.449" v="453" actId="47"/>
        <pc:sldMkLst>
          <pc:docMk/>
          <pc:sldMk cId="1702302518" sldId="281"/>
        </pc:sldMkLst>
      </pc:sldChg>
      <pc:sldChg chg="del">
        <pc:chgData name="PEDRO SANCHEZ NARANJO" userId="3ffc7246-2a78-4eae-8242-386a9c7465f1" providerId="ADAL" clId="{45FA2ECC-7E03-40B8-8B39-1B6B1EFD6E65}" dt="2020-03-01T19:24:38.914" v="454" actId="47"/>
        <pc:sldMkLst>
          <pc:docMk/>
          <pc:sldMk cId="3128939862" sldId="282"/>
        </pc:sldMkLst>
      </pc:sldChg>
      <pc:sldChg chg="delSp modSp add mod">
        <pc:chgData name="PEDRO SANCHEZ NARANJO" userId="3ffc7246-2a78-4eae-8242-386a9c7465f1" providerId="ADAL" clId="{45FA2ECC-7E03-40B8-8B39-1B6B1EFD6E65}" dt="2020-03-01T19:45:28.287" v="2270" actId="1076"/>
        <pc:sldMkLst>
          <pc:docMk/>
          <pc:sldMk cId="3497409345" sldId="282"/>
        </pc:sldMkLst>
        <pc:spChg chg="mod">
          <ac:chgData name="PEDRO SANCHEZ NARANJO" userId="3ffc7246-2a78-4eae-8242-386a9c7465f1" providerId="ADAL" clId="{45FA2ECC-7E03-40B8-8B39-1B6B1EFD6E65}" dt="2020-03-01T19:45:28.287" v="2270" actId="1076"/>
          <ac:spMkLst>
            <pc:docMk/>
            <pc:sldMk cId="3497409345" sldId="282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3:51.718" v="2104" actId="20577"/>
          <ac:spMkLst>
            <pc:docMk/>
            <pc:sldMk cId="3497409345" sldId="282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3:59.488" v="2105" actId="478"/>
          <ac:spMkLst>
            <pc:docMk/>
            <pc:sldMk cId="3497409345" sldId="282"/>
            <ac:spMk id="11" creationId="{EA9D9850-6D98-4E57-9824-A32DD40573C2}"/>
          </ac:spMkLst>
        </pc:spChg>
        <pc:spChg chg="del">
          <ac:chgData name="PEDRO SANCHEZ NARANJO" userId="3ffc7246-2a78-4eae-8242-386a9c7465f1" providerId="ADAL" clId="{45FA2ECC-7E03-40B8-8B39-1B6B1EFD6E65}" dt="2020-03-01T19:44:01.545" v="2106" actId="478"/>
          <ac:spMkLst>
            <pc:docMk/>
            <pc:sldMk cId="3497409345" sldId="282"/>
            <ac:spMk id="12" creationId="{7593EE90-7819-4923-8C3F-60AD1B7DC334}"/>
          </ac:spMkLst>
        </pc:spChg>
      </pc:sldChg>
      <pc:sldChg chg="del">
        <pc:chgData name="PEDRO SANCHEZ NARANJO" userId="3ffc7246-2a78-4eae-8242-386a9c7465f1" providerId="ADAL" clId="{45FA2ECC-7E03-40B8-8B39-1B6B1EFD6E65}" dt="2020-03-01T19:24:39.544" v="455" actId="47"/>
        <pc:sldMkLst>
          <pc:docMk/>
          <pc:sldMk cId="431947192" sldId="283"/>
        </pc:sldMkLst>
      </pc:sldChg>
      <pc:sldChg chg="addSp delSp modSp add mod ord">
        <pc:chgData name="PEDRO SANCHEZ NARANJO" userId="3ffc7246-2a78-4eae-8242-386a9c7465f1" providerId="ADAL" clId="{45FA2ECC-7E03-40B8-8B39-1B6B1EFD6E65}" dt="2020-03-01T19:48:41.546" v="2499" actId="20577"/>
        <pc:sldMkLst>
          <pc:docMk/>
          <pc:sldMk cId="1371013176" sldId="283"/>
        </pc:sldMkLst>
        <pc:spChg chg="mod">
          <ac:chgData name="PEDRO SANCHEZ NARANJO" userId="3ffc7246-2a78-4eae-8242-386a9c7465f1" providerId="ADAL" clId="{45FA2ECC-7E03-40B8-8B39-1B6B1EFD6E65}" dt="2020-03-01T19:48:12.202" v="2476" actId="1076"/>
          <ac:spMkLst>
            <pc:docMk/>
            <pc:sldMk cId="1371013176" sldId="283"/>
            <ac:spMk id="2" creationId="{6AEB227F-4792-44B6-A51B-975F21D5B024}"/>
          </ac:spMkLst>
        </pc:spChg>
        <pc:spChg chg="mod">
          <ac:chgData name="PEDRO SANCHEZ NARANJO" userId="3ffc7246-2a78-4eae-8242-386a9c7465f1" providerId="ADAL" clId="{45FA2ECC-7E03-40B8-8B39-1B6B1EFD6E65}" dt="2020-03-01T19:45:52.034" v="2296" actId="20577"/>
          <ac:spMkLst>
            <pc:docMk/>
            <pc:sldMk cId="1371013176" sldId="283"/>
            <ac:spMk id="8" creationId="{B9C00BC8-2A50-4F38-96C7-C0065D04005C}"/>
          </ac:spMkLst>
        </pc:spChg>
        <pc:spChg chg="mod">
          <ac:chgData name="PEDRO SANCHEZ NARANJO" userId="3ffc7246-2a78-4eae-8242-386a9c7465f1" providerId="ADAL" clId="{45FA2ECC-7E03-40B8-8B39-1B6B1EFD6E65}" dt="2020-03-01T19:46:36.726" v="2303" actId="20577"/>
          <ac:spMkLst>
            <pc:docMk/>
            <pc:sldMk cId="1371013176" sldId="283"/>
            <ac:spMk id="10" creationId="{6EDEE4AB-7D40-41CF-A8BE-6DC1FE854BC4}"/>
          </ac:spMkLst>
        </pc:spChg>
        <pc:spChg chg="del">
          <ac:chgData name="PEDRO SANCHEZ NARANJO" userId="3ffc7246-2a78-4eae-8242-386a9c7465f1" providerId="ADAL" clId="{45FA2ECC-7E03-40B8-8B39-1B6B1EFD6E65}" dt="2020-03-01T19:46:44.003" v="2304" actId="478"/>
          <ac:spMkLst>
            <pc:docMk/>
            <pc:sldMk cId="1371013176" sldId="283"/>
            <ac:spMk id="11" creationId="{6EB15F5C-E4AB-4CC5-BAC6-8ABE68396513}"/>
          </ac:spMkLst>
        </pc:spChg>
        <pc:spChg chg="del">
          <ac:chgData name="PEDRO SANCHEZ NARANJO" userId="3ffc7246-2a78-4eae-8242-386a9c7465f1" providerId="ADAL" clId="{45FA2ECC-7E03-40B8-8B39-1B6B1EFD6E65}" dt="2020-03-01T19:46:45.902" v="2305" actId="478"/>
          <ac:spMkLst>
            <pc:docMk/>
            <pc:sldMk cId="1371013176" sldId="283"/>
            <ac:spMk id="12" creationId="{1CA22CC5-0E94-4B48-8D2C-4AB285975377}"/>
          </ac:spMkLst>
        </pc:spChg>
        <pc:spChg chg="add mod">
          <ac:chgData name="PEDRO SANCHEZ NARANJO" userId="3ffc7246-2a78-4eae-8242-386a9c7465f1" providerId="ADAL" clId="{45FA2ECC-7E03-40B8-8B39-1B6B1EFD6E65}" dt="2020-03-01T19:48:37.078" v="2491" actId="20577"/>
          <ac:spMkLst>
            <pc:docMk/>
            <pc:sldMk cId="1371013176" sldId="283"/>
            <ac:spMk id="13" creationId="{63F5A4FD-7F25-4826-B8E4-6769757982FE}"/>
          </ac:spMkLst>
        </pc:spChg>
        <pc:spChg chg="add mod">
          <ac:chgData name="PEDRO SANCHEZ NARANJO" userId="3ffc7246-2a78-4eae-8242-386a9c7465f1" providerId="ADAL" clId="{45FA2ECC-7E03-40B8-8B39-1B6B1EFD6E65}" dt="2020-03-01T19:48:41.546" v="2499" actId="20577"/>
          <ac:spMkLst>
            <pc:docMk/>
            <pc:sldMk cId="1371013176" sldId="283"/>
            <ac:spMk id="14" creationId="{BDED7C70-B708-45E5-B7AA-A936D69D1762}"/>
          </ac:spMkLst>
        </pc:spChg>
      </pc:sldChg>
    </pc:docChg>
  </pc:docChgLst>
  <pc:docChgLst>
    <pc:chgData name="Elena Guzman" userId="50b3f65a-4d09-4ee9-885d-1a4ad58594a4" providerId="ADAL" clId="{15A2B433-B516-E34F-9AB6-CCABBB4C5D08}"/>
    <pc:docChg chg="modSld">
      <pc:chgData name="Elena Guzman" userId="50b3f65a-4d09-4ee9-885d-1a4ad58594a4" providerId="ADAL" clId="{15A2B433-B516-E34F-9AB6-CCABBB4C5D08}" dt="2019-11-18T07:43:33.140" v="97" actId="20577"/>
      <pc:docMkLst>
        <pc:docMk/>
      </pc:docMkLst>
      <pc:sldChg chg="modSp">
        <pc:chgData name="Elena Guzman" userId="50b3f65a-4d09-4ee9-885d-1a4ad58594a4" providerId="ADAL" clId="{15A2B433-B516-E34F-9AB6-CCABBB4C5D08}" dt="2019-11-18T07:42:53.669" v="13" actId="20577"/>
        <pc:sldMkLst>
          <pc:docMk/>
          <pc:sldMk cId="2820920289" sldId="275"/>
        </pc:sldMkLst>
        <pc:spChg chg="mod">
          <ac:chgData name="Elena Guzman" userId="50b3f65a-4d09-4ee9-885d-1a4ad58594a4" providerId="ADAL" clId="{15A2B433-B516-E34F-9AB6-CCABBB4C5D08}" dt="2019-11-18T07:42:53.669" v="13" actId="20577"/>
          <ac:spMkLst>
            <pc:docMk/>
            <pc:sldMk cId="2820920289" sldId="275"/>
            <ac:spMk id="8" creationId="{B9C00BC8-2A50-4F38-96C7-C0065D04005C}"/>
          </ac:spMkLst>
        </pc:spChg>
      </pc:sldChg>
      <pc:sldChg chg="modSp">
        <pc:chgData name="Elena Guzman" userId="50b3f65a-4d09-4ee9-885d-1a4ad58594a4" providerId="ADAL" clId="{15A2B433-B516-E34F-9AB6-CCABBB4C5D08}" dt="2019-11-18T07:43:09.813" v="41" actId="20577"/>
        <pc:sldMkLst>
          <pc:docMk/>
          <pc:sldMk cId="4191111253" sldId="276"/>
        </pc:sldMkLst>
        <pc:spChg chg="mod">
          <ac:chgData name="Elena Guzman" userId="50b3f65a-4d09-4ee9-885d-1a4ad58594a4" providerId="ADAL" clId="{15A2B433-B516-E34F-9AB6-CCABBB4C5D08}" dt="2019-11-18T07:42:59.238" v="14" actId="20577"/>
          <ac:spMkLst>
            <pc:docMk/>
            <pc:sldMk cId="4191111253" sldId="276"/>
            <ac:spMk id="8" creationId="{B9C00BC8-2A50-4F38-96C7-C0065D04005C}"/>
          </ac:spMkLst>
        </pc:spChg>
        <pc:spChg chg="mod">
          <ac:chgData name="Elena Guzman" userId="50b3f65a-4d09-4ee9-885d-1a4ad58594a4" providerId="ADAL" clId="{15A2B433-B516-E34F-9AB6-CCABBB4C5D08}" dt="2019-11-18T07:43:09.813" v="41" actId="20577"/>
          <ac:spMkLst>
            <pc:docMk/>
            <pc:sldMk cId="4191111253" sldId="276"/>
            <ac:spMk id="9" creationId="{7085E024-9966-41F8-9F9C-8E1F322C59C0}"/>
          </ac:spMkLst>
        </pc:spChg>
      </pc:sldChg>
      <pc:sldChg chg="modSp">
        <pc:chgData name="Elena Guzman" userId="50b3f65a-4d09-4ee9-885d-1a4ad58594a4" providerId="ADAL" clId="{15A2B433-B516-E34F-9AB6-CCABBB4C5D08}" dt="2019-11-18T07:43:33.140" v="97" actId="20577"/>
        <pc:sldMkLst>
          <pc:docMk/>
          <pc:sldMk cId="1349177247" sldId="277"/>
        </pc:sldMkLst>
        <pc:spChg chg="mod">
          <ac:chgData name="Elena Guzman" userId="50b3f65a-4d09-4ee9-885d-1a4ad58594a4" providerId="ADAL" clId="{15A2B433-B516-E34F-9AB6-CCABBB4C5D08}" dt="2019-11-18T07:43:16.507" v="43" actId="20577"/>
          <ac:spMkLst>
            <pc:docMk/>
            <pc:sldMk cId="1349177247" sldId="277"/>
            <ac:spMk id="10" creationId="{9D52C556-662D-4EAD-81F1-710ACF360D82}"/>
          </ac:spMkLst>
        </pc:spChg>
        <pc:spChg chg="mod">
          <ac:chgData name="Elena Guzman" userId="50b3f65a-4d09-4ee9-885d-1a4ad58594a4" providerId="ADAL" clId="{15A2B433-B516-E34F-9AB6-CCABBB4C5D08}" dt="2019-11-18T07:43:23.886" v="72" actId="20577"/>
          <ac:spMkLst>
            <pc:docMk/>
            <pc:sldMk cId="1349177247" sldId="277"/>
            <ac:spMk id="11" creationId="{80F6AAB1-C886-47B9-B2B1-D347251FCEA1}"/>
          </ac:spMkLst>
        </pc:spChg>
        <pc:spChg chg="mod">
          <ac:chgData name="Elena Guzman" userId="50b3f65a-4d09-4ee9-885d-1a4ad58594a4" providerId="ADAL" clId="{15A2B433-B516-E34F-9AB6-CCABBB4C5D08}" dt="2019-11-18T07:43:33.140" v="97" actId="20577"/>
          <ac:spMkLst>
            <pc:docMk/>
            <pc:sldMk cId="1349177247" sldId="277"/>
            <ac:spMk id="12" creationId="{401C5E39-D19B-48B2-82B2-DBD4781D2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3DFB-2387-4ECA-9E3F-A206D1F9D02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D4F9C-2013-48E3-95AF-90176965C8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7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9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86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56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71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61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89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D4F9C-2013-48E3-95AF-90176965C8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51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09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43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2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2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9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07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1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9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4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E899-9097-4114-A766-6C452028FF18}" type="datetimeFigureOut">
              <a:rPr lang="es-ES" smtClean="0"/>
              <a:t>01/03/2020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0B4C-457D-45BE-AC99-6A751C1942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2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10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4. Conversiones de tipos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4.1. Tipos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3045300"/>
            <a:ext cx="6730877" cy="176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Conversiones implícitas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Conversiones explícitas (casting)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Conversiones definidas por el usuario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Conversiones con clases del asistente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63F5A4FD-7F25-4826-B8E4-6769757982FE}"/>
              </a:ext>
            </a:extLst>
          </p:cNvPr>
          <p:cNvSpPr txBox="1">
            <a:spLocks/>
          </p:cNvSpPr>
          <p:nvPr/>
        </p:nvSpPr>
        <p:spPr>
          <a:xfrm>
            <a:off x="2965804" y="456668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4.2.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Boxing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BDED7C70-B708-45E5-B7AA-A936D69D1762}"/>
              </a:ext>
            </a:extLst>
          </p:cNvPr>
          <p:cNvSpPr txBox="1">
            <a:spLocks/>
          </p:cNvSpPr>
          <p:nvPr/>
        </p:nvSpPr>
        <p:spPr>
          <a:xfrm>
            <a:off x="2965804" y="553485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4.3. </a:t>
            </a:r>
            <a:r>
              <a:rPr lang="es-ES" sz="3200" dirty="0" err="1">
                <a:solidFill>
                  <a:srgbClr val="2E9AD7"/>
                </a:solidFill>
                <a:latin typeface="Inconsolata"/>
              </a:rPr>
              <a:t>Unboxing</a:t>
            </a:r>
            <a:endParaRPr lang="es-ES" sz="3200" dirty="0">
              <a:solidFill>
                <a:srgbClr val="2E9AD7"/>
              </a:solidFill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37101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580984-18F5-45FA-94C1-724009F2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6"/>
            <a:ext cx="12192000" cy="686944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AF52BF3-B99C-482B-AB77-F5A352EBE83A}"/>
              </a:ext>
            </a:extLst>
          </p:cNvPr>
          <p:cNvSpPr/>
          <p:nvPr/>
        </p:nvSpPr>
        <p:spPr>
          <a:xfrm>
            <a:off x="-18789" y="-171402"/>
            <a:ext cx="12239328" cy="7029402"/>
          </a:xfrm>
          <a:prstGeom prst="rect">
            <a:avLst/>
          </a:prstGeom>
          <a:solidFill>
            <a:srgbClr val="1E92D4">
              <a:alpha val="92941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CFF2CE-0158-4612-9B01-B3C09A3A7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3" y="1972849"/>
            <a:ext cx="6319453" cy="247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D344C946-496E-4FB0-B722-874C8CE6C219}"/>
              </a:ext>
            </a:extLst>
          </p:cNvPr>
          <p:cNvSpPr/>
          <p:nvPr/>
        </p:nvSpPr>
        <p:spPr>
          <a:xfrm>
            <a:off x="3036316" y="1182463"/>
            <a:ext cx="837156" cy="824630"/>
          </a:xfrm>
          <a:prstGeom prst="rect">
            <a:avLst/>
          </a:prstGeom>
          <a:solidFill>
            <a:schemeClr val="bg1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2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4010416" y="3374920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Modulo 2 Introducción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DFABF1-095F-42B9-B558-DEBD7E7EFBB0}"/>
              </a:ext>
            </a:extLst>
          </p:cNvPr>
          <p:cNvSpPr/>
          <p:nvPr/>
        </p:nvSpPr>
        <p:spPr>
          <a:xfrm>
            <a:off x="4148203" y="1443825"/>
            <a:ext cx="2085584" cy="1338995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499760-122D-4D0B-8CBC-5B63B55EA913}"/>
              </a:ext>
            </a:extLst>
          </p:cNvPr>
          <p:cNvSpPr txBox="1"/>
          <p:nvPr/>
        </p:nvSpPr>
        <p:spPr>
          <a:xfrm>
            <a:off x="4294340" y="1273434"/>
            <a:ext cx="1240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chemeClr val="bg1"/>
                </a:solidFill>
                <a:latin typeface="Inconsolata"/>
              </a:rPr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64A5B61-09A1-4545-84CE-CA20EEF8D7A1}"/>
              </a:ext>
            </a:extLst>
          </p:cNvPr>
          <p:cNvSpPr/>
          <p:nvPr/>
        </p:nvSpPr>
        <p:spPr>
          <a:xfrm>
            <a:off x="2884118" y="1015052"/>
            <a:ext cx="837156" cy="824630"/>
          </a:xfrm>
          <a:prstGeom prst="rect">
            <a:avLst/>
          </a:prstGeom>
          <a:solidFill>
            <a:srgbClr val="F3136B"/>
          </a:solidFill>
          <a:ln>
            <a:solidFill>
              <a:srgbClr val="F543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rgbClr val="F3136B"/>
                </a:solidFill>
                <a:latin typeface="Inconsolata"/>
              </a:rPr>
              <a:t>1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3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1. Tipos de valor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1.1. Tipos simples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101477" y="2591247"/>
            <a:ext cx="6730877" cy="4178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Entero con signo: </a:t>
            </a:r>
            <a:r>
              <a:rPr lang="es-ES" sz="1800" dirty="0" err="1"/>
              <a:t>sbyte</a:t>
            </a:r>
            <a:r>
              <a:rPr lang="es-ES" sz="1800" dirty="0"/>
              <a:t>, short, </a:t>
            </a:r>
            <a:r>
              <a:rPr lang="es-ES" sz="1800" dirty="0" err="1"/>
              <a:t>int</a:t>
            </a:r>
            <a:r>
              <a:rPr lang="es-ES" sz="1800" dirty="0"/>
              <a:t>, </a:t>
            </a:r>
            <a:r>
              <a:rPr lang="es-ES" sz="1800" dirty="0" err="1"/>
              <a:t>long</a:t>
            </a:r>
            <a:endParaRPr lang="es-ES" sz="1800" dirty="0"/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Entero sin signo: byte, </a:t>
            </a:r>
            <a:r>
              <a:rPr lang="es-ES" sz="1800" dirty="0" err="1"/>
              <a:t>ushort</a:t>
            </a:r>
            <a:r>
              <a:rPr lang="es-ES" sz="1800" dirty="0"/>
              <a:t>, </a:t>
            </a:r>
            <a:r>
              <a:rPr lang="es-ES" sz="1800" dirty="0" err="1"/>
              <a:t>uint</a:t>
            </a:r>
            <a:r>
              <a:rPr lang="es-ES" sz="1800" dirty="0"/>
              <a:t>, </a:t>
            </a:r>
            <a:r>
              <a:rPr lang="es-ES" sz="1800" dirty="0" err="1"/>
              <a:t>ulong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Caracteres Unicode: </a:t>
            </a:r>
            <a:r>
              <a:rPr lang="es-ES" sz="1800" dirty="0" err="1"/>
              <a:t>char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Punto flotante binario IEEE: </a:t>
            </a:r>
            <a:r>
              <a:rPr lang="es-ES" sz="1800" dirty="0" err="1"/>
              <a:t>float</a:t>
            </a:r>
            <a:r>
              <a:rPr lang="es-ES" sz="1800" dirty="0"/>
              <a:t>, </a:t>
            </a:r>
            <a:r>
              <a:rPr lang="es-ES" sz="1800" dirty="0" err="1"/>
              <a:t>double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Punto flotante decimal de alta precisión: 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Booleano: </a:t>
            </a:r>
            <a:r>
              <a:rPr lang="es-ES" sz="1800" dirty="0" err="1"/>
              <a:t>bool</a:t>
            </a: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19111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4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70014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1.2. Tipos de enumeración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1818890"/>
            <a:ext cx="6730877" cy="96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Tipos definidos por el usuario con el formato </a:t>
            </a:r>
            <a:r>
              <a:rPr lang="es-ES" sz="1800" dirty="0" err="1"/>
              <a:t>enum</a:t>
            </a:r>
            <a:r>
              <a:rPr lang="es-ES" sz="1800" dirty="0"/>
              <a:t> E {…}</a:t>
            </a:r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EA9D9850-6D98-4E57-9824-A32DD40573C2}"/>
              </a:ext>
            </a:extLst>
          </p:cNvPr>
          <p:cNvSpPr txBox="1">
            <a:spLocks/>
          </p:cNvSpPr>
          <p:nvPr/>
        </p:nvSpPr>
        <p:spPr>
          <a:xfrm>
            <a:off x="2889231" y="220195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1.3. Tipos de estructura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93EE90-7819-4923-8C3F-60AD1B7DC334}"/>
              </a:ext>
            </a:extLst>
          </p:cNvPr>
          <p:cNvSpPr txBox="1"/>
          <p:nvPr/>
        </p:nvSpPr>
        <p:spPr>
          <a:xfrm>
            <a:off x="3033910" y="3320697"/>
            <a:ext cx="6730877" cy="96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Tipos definidos por el usuario con el formato </a:t>
            </a:r>
            <a:r>
              <a:rPr lang="es-ES" sz="1800" dirty="0" err="1"/>
              <a:t>struct</a:t>
            </a:r>
            <a:r>
              <a:rPr lang="es-ES" sz="1800" dirty="0"/>
              <a:t> S {…}</a:t>
            </a:r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69607581-DD7F-4EE1-A320-68034051D811}"/>
              </a:ext>
            </a:extLst>
          </p:cNvPr>
          <p:cNvSpPr txBox="1">
            <a:spLocks/>
          </p:cNvSpPr>
          <p:nvPr/>
        </p:nvSpPr>
        <p:spPr>
          <a:xfrm>
            <a:off x="2889231" y="367046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1.4. Tipos de valor que aceptan NULL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C2E15E-EB5F-498D-BCF2-CBAE2B815FB2}"/>
              </a:ext>
            </a:extLst>
          </p:cNvPr>
          <p:cNvSpPr txBox="1"/>
          <p:nvPr/>
        </p:nvSpPr>
        <p:spPr>
          <a:xfrm>
            <a:off x="3033910" y="4789213"/>
            <a:ext cx="6730877" cy="96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Extensiones del resto de tipos con un valor </a:t>
            </a:r>
            <a:r>
              <a:rPr lang="es-ES" sz="1800" dirty="0" err="1"/>
              <a:t>null</a:t>
            </a:r>
            <a:endParaRPr lang="es-ES" sz="1800" dirty="0"/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7837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5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2. Tipos de referencia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2.1. Tipos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2804312"/>
            <a:ext cx="6730877" cy="1705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Clase base definitiva de todos los tipos: </a:t>
            </a:r>
            <a:r>
              <a:rPr lang="es-ES" sz="1800" dirty="0" err="1"/>
              <a:t>object</a:t>
            </a:r>
            <a:endParaRPr lang="es-ES" sz="1800" dirty="0"/>
          </a:p>
          <a:p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Cadenas Unicode: </a:t>
            </a:r>
            <a:r>
              <a:rPr lang="es-ES" sz="1800" dirty="0" err="1"/>
              <a:t>string</a:t>
            </a: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Tipos de clase definidas por el usuario con el formato </a:t>
            </a:r>
            <a:r>
              <a:rPr lang="es-ES" sz="1800" dirty="0" err="1"/>
              <a:t>class</a:t>
            </a:r>
            <a:r>
              <a:rPr lang="es-ES" sz="1800" dirty="0"/>
              <a:t> C {…}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6EB15F5C-E4AB-4CC5-BAC6-8ABE68396513}"/>
              </a:ext>
            </a:extLst>
          </p:cNvPr>
          <p:cNvSpPr txBox="1">
            <a:spLocks/>
          </p:cNvSpPr>
          <p:nvPr/>
        </p:nvSpPr>
        <p:spPr>
          <a:xfrm>
            <a:off x="2965804" y="4017247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2.2. Tipos de interfaz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A22CC5-0E94-4B48-8D2C-4AB285975377}"/>
              </a:ext>
            </a:extLst>
          </p:cNvPr>
          <p:cNvSpPr txBox="1"/>
          <p:nvPr/>
        </p:nvSpPr>
        <p:spPr>
          <a:xfrm>
            <a:off x="3033910" y="4776546"/>
            <a:ext cx="6730877" cy="1705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Tipos definidos por el usuario con el formato interface I {…}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26253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6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70014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2.3. Tipos de matriz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1818890"/>
            <a:ext cx="6730877" cy="96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Unidimensional y multidimensional; por ejemplo, </a:t>
            </a:r>
            <a:r>
              <a:rPr lang="es-ES" sz="1800" dirty="0" err="1"/>
              <a:t>int</a:t>
            </a:r>
            <a:r>
              <a:rPr lang="es-ES" sz="1800" dirty="0"/>
              <a:t>[…], </a:t>
            </a:r>
            <a:r>
              <a:rPr lang="es-ES" sz="1800" dirty="0" err="1"/>
              <a:t>int</a:t>
            </a:r>
            <a:r>
              <a:rPr lang="es-ES" sz="1800" dirty="0"/>
              <a:t>[…, …]</a:t>
            </a:r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EA9D9850-6D98-4E57-9824-A32DD40573C2}"/>
              </a:ext>
            </a:extLst>
          </p:cNvPr>
          <p:cNvSpPr txBox="1">
            <a:spLocks/>
          </p:cNvSpPr>
          <p:nvPr/>
        </p:nvSpPr>
        <p:spPr>
          <a:xfrm>
            <a:off x="2889231" y="220195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2.4. Tipos delegados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93EE90-7819-4923-8C3F-60AD1B7DC334}"/>
              </a:ext>
            </a:extLst>
          </p:cNvPr>
          <p:cNvSpPr txBox="1"/>
          <p:nvPr/>
        </p:nvSpPr>
        <p:spPr>
          <a:xfrm>
            <a:off x="3033910" y="3320697"/>
            <a:ext cx="6730877" cy="96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Tipos definidos por el usuario con el formato </a:t>
            </a:r>
            <a:r>
              <a:rPr lang="es-ES" sz="1800" dirty="0" err="1"/>
              <a:t>delegate</a:t>
            </a:r>
            <a:r>
              <a:rPr lang="es-ES" sz="1800" dirty="0"/>
              <a:t> </a:t>
            </a:r>
            <a:r>
              <a:rPr lang="es-ES" sz="1800" dirty="0" err="1"/>
              <a:t>int</a:t>
            </a:r>
            <a:r>
              <a:rPr lang="es-ES" sz="1800" dirty="0"/>
              <a:t> D(…)</a:t>
            </a:r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74454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7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B9C00BC8-2A50-4F38-96C7-C0065D04005C}"/>
              </a:ext>
            </a:extLst>
          </p:cNvPr>
          <p:cNvSpPr txBox="1">
            <a:spLocks/>
          </p:cNvSpPr>
          <p:nvPr/>
        </p:nvSpPr>
        <p:spPr>
          <a:xfrm>
            <a:off x="2965804" y="557852"/>
            <a:ext cx="7355292" cy="914400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800" dirty="0">
                <a:solidFill>
                  <a:srgbClr val="F3136B"/>
                </a:solidFill>
                <a:latin typeface="Inconsolata"/>
              </a:rPr>
              <a:t>3. Operadores</a:t>
            </a: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1552402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3.1. Operadores de asignación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2804312"/>
            <a:ext cx="6730877" cy="624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 de asignación 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6EB15F5C-E4AB-4CC5-BAC6-8ABE68396513}"/>
              </a:ext>
            </a:extLst>
          </p:cNvPr>
          <p:cNvSpPr txBox="1">
            <a:spLocks/>
          </p:cNvSpPr>
          <p:nvPr/>
        </p:nvSpPr>
        <p:spPr>
          <a:xfrm>
            <a:off x="2889230" y="3228171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3.2. Operadores Aritméticos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A22CC5-0E94-4B48-8D2C-4AB285975377}"/>
              </a:ext>
            </a:extLst>
          </p:cNvPr>
          <p:cNvSpPr txBox="1"/>
          <p:nvPr/>
        </p:nvSpPr>
        <p:spPr>
          <a:xfrm>
            <a:off x="3033910" y="4131519"/>
            <a:ext cx="7725826" cy="1705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Operadores unarios: ++(incremento), --(decremento), +(mas), -(menos)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Operadores binarios: *(multiplicación), /(división), %(resto), +(suma), -(resta)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73683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8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70014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3.3. Operadores lógicos booleanos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33910" y="2609004"/>
            <a:ext cx="6730877" cy="96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 unario: !(negación lógica)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Operadores binarios: &amp;(AND lógico), |(OR lógico), ^(OR exclusivo lógico)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Operadores condicionales: &amp;&amp;(AND lógico condicional), ||(OR lógico condicional)</a:t>
            </a:r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EA9D9850-6D98-4E57-9824-A32DD40573C2}"/>
              </a:ext>
            </a:extLst>
          </p:cNvPr>
          <p:cNvSpPr txBox="1">
            <a:spLocks/>
          </p:cNvSpPr>
          <p:nvPr/>
        </p:nvSpPr>
        <p:spPr>
          <a:xfrm>
            <a:off x="2889231" y="3941976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3.4. Operadores de comparación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93EE90-7819-4923-8C3F-60AD1B7DC334}"/>
              </a:ext>
            </a:extLst>
          </p:cNvPr>
          <p:cNvSpPr txBox="1"/>
          <p:nvPr/>
        </p:nvSpPr>
        <p:spPr>
          <a:xfrm>
            <a:off x="3033910" y="5585244"/>
            <a:ext cx="6730877" cy="968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Operadores de igualdad: ==(igualdad), !=(desigualdad)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Operadores de comparación: &lt;(menor que), &gt;(mayor que), &lt;=(menor o igual), &gt;=(mayor o igual)</a:t>
            </a:r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18658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ángulo 2">
            <a:extLst>
              <a:ext uri="{FF2B5EF4-FFF2-40B4-BE49-F238E27FC236}">
                <a16:creationId xmlns:a16="http://schemas.microsoft.com/office/drawing/2014/main" id="{A0EBD2E8-DD9B-4270-9501-58A28EE49230}"/>
              </a:ext>
            </a:extLst>
          </p:cNvPr>
          <p:cNvSpPr/>
          <p:nvPr/>
        </p:nvSpPr>
        <p:spPr>
          <a:xfrm>
            <a:off x="-1" y="0"/>
            <a:ext cx="2530873" cy="6858000"/>
          </a:xfrm>
          <a:prstGeom prst="rect">
            <a:avLst/>
          </a:prstGeom>
          <a:solidFill>
            <a:srgbClr val="1770A1"/>
          </a:solidFill>
          <a:ln w="12701" cap="flat">
            <a:solidFill>
              <a:srgbClr val="2E9AD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 dirty="0">
              <a:solidFill>
                <a:srgbClr val="2F303A"/>
              </a:solidFill>
              <a:uFillTx/>
              <a:latin typeface="Calibri"/>
              <a:ea typeface=""/>
              <a:cs typeface=""/>
            </a:endParaRPr>
          </a:p>
        </p:txBody>
      </p:sp>
      <p:cxnSp>
        <p:nvCxnSpPr>
          <p:cNvPr id="239" name="Straight Connector 8">
            <a:extLst>
              <a:ext uri="{FF2B5EF4-FFF2-40B4-BE49-F238E27FC236}">
                <a16:creationId xmlns:a16="http://schemas.microsoft.com/office/drawing/2014/main" id="{26E9A84E-FCD6-4400-900E-EAD7E6C8CE59}"/>
              </a:ext>
            </a:extLst>
          </p:cNvPr>
          <p:cNvCxnSpPr/>
          <p:nvPr/>
        </p:nvCxnSpPr>
        <p:spPr>
          <a:xfrm>
            <a:off x="1775520" y="6237312"/>
            <a:ext cx="0" cy="316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Slide Number Placeholder 10">
            <a:extLst>
              <a:ext uri="{FF2B5EF4-FFF2-40B4-BE49-F238E27FC236}">
                <a16:creationId xmlns:a16="http://schemas.microsoft.com/office/drawing/2014/main" id="{AF82E899-3221-4E35-ACFD-F7EDACA8C752}"/>
              </a:ext>
            </a:extLst>
          </p:cNvPr>
          <p:cNvSpPr txBox="1">
            <a:spLocks/>
          </p:cNvSpPr>
          <p:nvPr/>
        </p:nvSpPr>
        <p:spPr>
          <a:xfrm>
            <a:off x="1802306" y="6237312"/>
            <a:ext cx="261246" cy="3166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3A7823-3489-4DD8-9FF7-6DA1CBC73180}" type="slidenum">
              <a:rPr lang="es-ES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/>
              <a:t>9</a:t>
            </a:fld>
            <a:endParaRPr lang="es-ES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1" name="Imagen 2">
            <a:extLst>
              <a:ext uri="{FF2B5EF4-FFF2-40B4-BE49-F238E27FC236}">
                <a16:creationId xmlns:a16="http://schemas.microsoft.com/office/drawing/2014/main" id="{1CEFA2B5-45C8-47C7-801C-5A068369E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7" y="6131868"/>
            <a:ext cx="1077239" cy="422076"/>
          </a:xfrm>
          <a:prstGeom prst="rect">
            <a:avLst/>
          </a:prstGeom>
        </p:spPr>
      </p:pic>
      <p:pic>
        <p:nvPicPr>
          <p:cNvPr id="242" name="Imagen 13">
            <a:extLst>
              <a:ext uri="{FF2B5EF4-FFF2-40B4-BE49-F238E27FC236}">
                <a16:creationId xmlns:a16="http://schemas.microsoft.com/office/drawing/2014/main" id="{729B1974-7C94-46D6-8328-AB0799BAD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448804"/>
            <a:ext cx="1445200" cy="566248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6EDEE4AB-7D40-41CF-A8BE-6DC1FE854BC4}"/>
              </a:ext>
            </a:extLst>
          </p:cNvPr>
          <p:cNvSpPr txBox="1">
            <a:spLocks/>
          </p:cNvSpPr>
          <p:nvPr/>
        </p:nvSpPr>
        <p:spPr>
          <a:xfrm>
            <a:off x="2889231" y="700144"/>
            <a:ext cx="7020236" cy="492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>
                <a:solidFill>
                  <a:srgbClr val="2E9AD7"/>
                </a:solidFill>
                <a:latin typeface="Inconsolata"/>
              </a:rPr>
              <a:t>3.5. Operadores de acceso a miembros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EB227F-4792-44B6-A51B-975F21D5B024}"/>
              </a:ext>
            </a:extLst>
          </p:cNvPr>
          <p:cNvSpPr txBox="1"/>
          <p:nvPr/>
        </p:nvSpPr>
        <p:spPr>
          <a:xfrm>
            <a:off x="3096054" y="1787559"/>
            <a:ext cx="6730877" cy="3944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>
              <a:defRPr sz="3200">
                <a:solidFill>
                  <a:srgbClr val="2E9AD7"/>
                </a:solidFill>
                <a:latin typeface="Inconsolata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. Acceso a miembros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[] elemento de matriz o acceso a indizador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? Y ?[] operadores condicionales NULL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() invocación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^ índice desde el final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/>
              <a:t>.. intervalo</a:t>
            </a:r>
          </a:p>
          <a:p>
            <a:endParaRPr lang="es-ES" sz="1800" dirty="0"/>
          </a:p>
          <a:p>
            <a:pPr lvl="1"/>
            <a:endParaRPr lang="es-ES" dirty="0">
              <a:solidFill>
                <a:srgbClr val="F3136B"/>
              </a:solidFill>
              <a:latin typeface="Inconsolata"/>
            </a:endParaRPr>
          </a:p>
          <a:p>
            <a:endParaRPr lang="es-ES" sz="1800" dirty="0"/>
          </a:p>
          <a:p>
            <a:endParaRPr lang="es-ES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497409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FB3EE60411EC479DE2835912F3D440" ma:contentTypeVersion="10" ma:contentTypeDescription="Crear nuevo documento." ma:contentTypeScope="" ma:versionID="a0cde141784ee159e399d7a3294e6e49">
  <xsd:schema xmlns:xsd="http://www.w3.org/2001/XMLSchema" xmlns:xs="http://www.w3.org/2001/XMLSchema" xmlns:p="http://schemas.microsoft.com/office/2006/metadata/properties" xmlns:ns2="9a1ca66f-650c-4745-937a-07cbe6717a91" xmlns:ns3="dcd62b1d-596f-4979-912e-6f7ea902ba30" targetNamespace="http://schemas.microsoft.com/office/2006/metadata/properties" ma:root="true" ma:fieldsID="c81046bf966193e9d859b22fec1b83cd" ns2:_="" ns3:_="">
    <xsd:import namespace="9a1ca66f-650c-4745-937a-07cbe6717a91"/>
    <xsd:import namespace="dcd62b1d-596f-4979-912e-6f7ea902ba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ca66f-650c-4745-937a-07cbe6717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2b1d-596f-4979-912e-6f7ea902ba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C85006-905F-4A3C-9F8C-48C451C91F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E3D295-BA6E-4E22-8D5E-66A4E3867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1ca66f-650c-4745-937a-07cbe6717a91"/>
    <ds:schemaRef ds:uri="dcd62b1d-596f-4979-912e-6f7ea902b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1D4AA9-6610-420C-A104-0C8FBCEAD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404</Words>
  <Application>Microsoft Office PowerPoint</Application>
  <PresentationFormat>Panorámica</PresentationFormat>
  <Paragraphs>151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Inconsolata</vt:lpstr>
      <vt:lpstr>Segoe UI Semibold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AZAHARA MARCOS</dc:creator>
  <cp:lastModifiedBy>Pedro Sanchez Naranjo</cp:lastModifiedBy>
  <cp:revision>22</cp:revision>
  <dcterms:created xsi:type="dcterms:W3CDTF">2019-08-13T09:36:15Z</dcterms:created>
  <dcterms:modified xsi:type="dcterms:W3CDTF">2020-03-01T19:50:07Z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0x010100EEFB3EE60411EC479DE2835912F3D440</vt:lpwstr>
  </property>
</Properties>
</file>