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8"/>
    <a:srgbClr val="2E9AD7"/>
    <a:srgbClr val="F3136B"/>
    <a:srgbClr val="F54389"/>
    <a:srgbClr val="1770A1"/>
    <a:srgbClr val="1E92D4"/>
    <a:srgbClr val="2E9AD6"/>
    <a:srgbClr val="4BA7B9"/>
    <a:srgbClr val="6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A2ECC-7E03-40B8-8B39-1B6B1EFD6E65}" v="12" dt="2020-03-01T19:48:20.095"/>
    <p1510:client id="{73FFF0E8-09ED-48ED-A0CC-ED238B495D82}" v="7" dt="2020-03-01T20:01:1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514"/>
  </p:normalViewPr>
  <p:slideViewPr>
    <p:cSldViewPr snapToGrid="0">
      <p:cViewPr varScale="1">
        <p:scale>
          <a:sx n="108" d="100"/>
          <a:sy n="10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CHEZ NARANJO" userId="3ffc7246-2a78-4eae-8242-386a9c7465f1" providerId="ADAL" clId="{447BDB14-1947-4442-98D6-7F102C85587A}"/>
    <pc:docChg chg="undo custSel addSld delSld modSld">
      <pc:chgData name="PEDRO SANCHEZ NARANJO" userId="3ffc7246-2a78-4eae-8242-386a9c7465f1" providerId="ADAL" clId="{447BDB14-1947-4442-98D6-7F102C85587A}" dt="2020-02-26T14:04:16.511" v="2171" actId="1076"/>
      <pc:docMkLst>
        <pc:docMk/>
      </pc:docMkLst>
      <pc:sldChg chg="modSp mod">
        <pc:chgData name="PEDRO SANCHEZ NARANJO" userId="3ffc7246-2a78-4eae-8242-386a9c7465f1" providerId="ADAL" clId="{447BDB14-1947-4442-98D6-7F102C85587A}" dt="2020-02-26T13:36:44.537" v="20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47BDB14-1947-4442-98D6-7F102C85587A}" dt="2020-02-26T13:36:44.537" v="20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delSp modSp mod">
        <pc:chgData name="PEDRO SANCHEZ NARANJO" userId="3ffc7246-2a78-4eae-8242-386a9c7465f1" providerId="ADAL" clId="{447BDB14-1947-4442-98D6-7F102C85587A}" dt="2020-02-26T13:46:07.527" v="616" actId="1036"/>
        <pc:sldMkLst>
          <pc:docMk/>
          <pc:sldMk cId="4191111253" sldId="276"/>
        </pc:sldMkLst>
        <pc:spChg chg="add mod">
          <ac:chgData name="PEDRO SANCHEZ NARANJO" userId="3ffc7246-2a78-4eae-8242-386a9c7465f1" providerId="ADAL" clId="{447BDB14-1947-4442-98D6-7F102C85587A}" dt="2020-02-26T13:46:07.527" v="616" actId="103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47BDB14-1947-4442-98D6-7F102C85587A}" dt="2020-02-26T13:37:14.058" v="51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37:03.647" v="21" actId="478"/>
          <ac:spMkLst>
            <pc:docMk/>
            <pc:sldMk cId="4191111253" sldId="276"/>
            <ac:spMk id="9" creationId="{7085E024-9966-41F8-9F9C-8E1F322C59C0}"/>
          </ac:spMkLst>
        </pc:spChg>
        <pc:spChg chg="add mod">
          <ac:chgData name="PEDRO SANCHEZ NARANJO" userId="3ffc7246-2a78-4eae-8242-386a9c7465f1" providerId="ADAL" clId="{447BDB14-1947-4442-98D6-7F102C85587A}" dt="2020-02-26T13:38:01.360" v="85" actId="20577"/>
          <ac:spMkLst>
            <pc:docMk/>
            <pc:sldMk cId="4191111253" sldId="276"/>
            <ac:spMk id="10" creationId="{6EDEE4AB-7D40-41CF-A8BE-6DC1FE854BC4}"/>
          </ac:spMkLst>
        </pc:spChg>
        <pc:spChg chg="add del mod">
          <ac:chgData name="PEDRO SANCHEZ NARANJO" userId="3ffc7246-2a78-4eae-8242-386a9c7465f1" providerId="ADAL" clId="{447BDB14-1947-4442-98D6-7F102C85587A}" dt="2020-02-26T13:41:18.655" v="321" actId="478"/>
          <ac:spMkLst>
            <pc:docMk/>
            <pc:sldMk cId="4191111253" sldId="276"/>
            <ac:spMk id="11" creationId="{D1DB9AAC-D61B-49DB-A5C2-C3DECB23A702}"/>
          </ac:spMkLst>
        </pc:spChg>
        <pc:spChg chg="add del mod">
          <ac:chgData name="PEDRO SANCHEZ NARANJO" userId="3ffc7246-2a78-4eae-8242-386a9c7465f1" providerId="ADAL" clId="{447BDB14-1947-4442-98D6-7F102C85587A}" dt="2020-02-26T13:41:20.641" v="322" actId="478"/>
          <ac:spMkLst>
            <pc:docMk/>
            <pc:sldMk cId="4191111253" sldId="276"/>
            <ac:spMk id="12" creationId="{35AA52B6-8A09-495F-8E82-B26A8F7D49A5}"/>
          </ac:spMkLst>
        </pc:spChg>
      </pc:sldChg>
      <pc:sldChg chg="del">
        <pc:chgData name="PEDRO SANCHEZ NARANJO" userId="3ffc7246-2a78-4eae-8242-386a9c7465f1" providerId="ADAL" clId="{447BDB14-1947-4442-98D6-7F102C85587A}" dt="2020-02-26T13:47:39.703" v="640" actId="47"/>
        <pc:sldMkLst>
          <pc:docMk/>
          <pc:sldMk cId="1349177247" sldId="277"/>
        </pc:sldMkLst>
      </pc:sldChg>
      <pc:sldChg chg="addSp delSp modSp add mod">
        <pc:chgData name="PEDRO SANCHEZ NARANJO" userId="3ffc7246-2a78-4eae-8242-386a9c7465f1" providerId="ADAL" clId="{447BDB14-1947-4442-98D6-7F102C85587A}" dt="2020-02-26T13:46:40.993" v="639" actId="1076"/>
        <pc:sldMkLst>
          <pc:docMk/>
          <pc:sldMk cId="2585784513" sldId="278"/>
        </pc:sldMkLst>
        <pc:spChg chg="del">
          <ac:chgData name="PEDRO SANCHEZ NARANJO" userId="3ffc7246-2a78-4eae-8242-386a9c7465f1" providerId="ADAL" clId="{447BDB14-1947-4442-98D6-7F102C85587A}" dt="2020-02-26T13:41:05.568" v="317" actId="478"/>
          <ac:spMkLst>
            <pc:docMk/>
            <pc:sldMk cId="2585784513" sldId="278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47BDB14-1947-4442-98D6-7F102C85587A}" dt="2020-02-26T13:46:20.911" v="617" actId="478"/>
          <ac:spMkLst>
            <pc:docMk/>
            <pc:sldMk cId="2585784513" sldId="278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41:07.395" v="318" actId="478"/>
          <ac:spMkLst>
            <pc:docMk/>
            <pc:sldMk cId="2585784513" sldId="278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47BDB14-1947-4442-98D6-7F102C85587A}" dt="2020-02-26T13:46:27.880" v="618" actId="1076"/>
          <ac:spMkLst>
            <pc:docMk/>
            <pc:sldMk cId="2585784513" sldId="278"/>
            <ac:spMk id="11" creationId="{D1DB9AAC-D61B-49DB-A5C2-C3DECB23A702}"/>
          </ac:spMkLst>
        </pc:spChg>
        <pc:spChg chg="mod">
          <ac:chgData name="PEDRO SANCHEZ NARANJO" userId="3ffc7246-2a78-4eae-8242-386a9c7465f1" providerId="ADAL" clId="{447BDB14-1947-4442-98D6-7F102C85587A}" dt="2020-02-26T13:46:32.609" v="619" actId="1076"/>
          <ac:spMkLst>
            <pc:docMk/>
            <pc:sldMk cId="2585784513" sldId="278"/>
            <ac:spMk id="12" creationId="{35AA52B6-8A09-495F-8E82-B26A8F7D49A5}"/>
          </ac:spMkLst>
        </pc:spChg>
        <pc:picChg chg="add mod">
          <ac:chgData name="PEDRO SANCHEZ NARANJO" userId="3ffc7246-2a78-4eae-8242-386a9c7465f1" providerId="ADAL" clId="{447BDB14-1947-4442-98D6-7F102C85587A}" dt="2020-02-26T13:46:40.993" v="639" actId="1076"/>
          <ac:picMkLst>
            <pc:docMk/>
            <pc:sldMk cId="2585784513" sldId="278"/>
            <ac:picMk id="13" creationId="{C0380C3D-D659-4C8C-943F-12B1F6C656E8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0:34.877" v="840" actId="1076"/>
        <pc:sldMkLst>
          <pc:docMk/>
          <pc:sldMk cId="621328335" sldId="279"/>
        </pc:sldMkLst>
        <pc:spChg chg="add mod">
          <ac:chgData name="PEDRO SANCHEZ NARANJO" userId="3ffc7246-2a78-4eae-8242-386a9c7465f1" providerId="ADAL" clId="{447BDB14-1947-4442-98D6-7F102C85587A}" dt="2020-02-26T13:50:34.877" v="840" actId="1076"/>
          <ac:spMkLst>
            <pc:docMk/>
            <pc:sldMk cId="621328335" sldId="279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47:59.480" v="665" actId="20577"/>
          <ac:spMkLst>
            <pc:docMk/>
            <pc:sldMk cId="621328335" sldId="279"/>
            <ac:spMk id="11" creationId="{D1DB9AAC-D61B-49DB-A5C2-C3DECB23A702}"/>
          </ac:spMkLst>
        </pc:spChg>
        <pc:spChg chg="del mod">
          <ac:chgData name="PEDRO SANCHEZ NARANJO" userId="3ffc7246-2a78-4eae-8242-386a9c7465f1" providerId="ADAL" clId="{447BDB14-1947-4442-98D6-7F102C85587A}" dt="2020-02-26T13:48:12.989" v="669"/>
          <ac:spMkLst>
            <pc:docMk/>
            <pc:sldMk cId="621328335" sldId="279"/>
            <ac:spMk id="12" creationId="{35AA52B6-8A09-495F-8E82-B26A8F7D49A5}"/>
          </ac:spMkLst>
        </pc:spChg>
        <pc:picChg chg="del">
          <ac:chgData name="PEDRO SANCHEZ NARANJO" userId="3ffc7246-2a78-4eae-8242-386a9c7465f1" providerId="ADAL" clId="{447BDB14-1947-4442-98D6-7F102C85587A}" dt="2020-02-26T13:48:22.364" v="670" actId="478"/>
          <ac:picMkLst>
            <pc:docMk/>
            <pc:sldMk cId="621328335" sldId="279"/>
            <ac:picMk id="13" creationId="{C0380C3D-D659-4C8C-943F-12B1F6C656E8}"/>
          </ac:picMkLst>
        </pc:picChg>
        <pc:picChg chg="add mod">
          <ac:chgData name="PEDRO SANCHEZ NARANJO" userId="3ffc7246-2a78-4eae-8242-386a9c7465f1" providerId="ADAL" clId="{447BDB14-1947-4442-98D6-7F102C85587A}" dt="2020-02-26T13:49:33.904" v="777" actId="1076"/>
          <ac:picMkLst>
            <pc:docMk/>
            <pc:sldMk cId="621328335" sldId="279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3:06.151" v="1126" actId="1076"/>
        <pc:sldMkLst>
          <pc:docMk/>
          <pc:sldMk cId="4261504680" sldId="280"/>
        </pc:sldMkLst>
        <pc:spChg chg="mod">
          <ac:chgData name="PEDRO SANCHEZ NARANJO" userId="3ffc7246-2a78-4eae-8242-386a9c7465f1" providerId="ADAL" clId="{447BDB14-1947-4442-98D6-7F102C85587A}" dt="2020-02-26T13:52:58.579" v="1124" actId="1076"/>
          <ac:spMkLst>
            <pc:docMk/>
            <pc:sldMk cId="4261504680" sldId="280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1:02.324" v="861" actId="20577"/>
          <ac:spMkLst>
            <pc:docMk/>
            <pc:sldMk cId="4261504680" sldId="280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3:53:06.151" v="1126" actId="1076"/>
          <ac:picMkLst>
            <pc:docMk/>
            <pc:sldMk cId="4261504680" sldId="280"/>
            <ac:picMk id="12" creationId="{E2A1DE48-9EAC-45B7-B4CD-9D49B09FAEF8}"/>
          </ac:picMkLst>
        </pc:picChg>
        <pc:picChg chg="del">
          <ac:chgData name="PEDRO SANCHEZ NARANJO" userId="3ffc7246-2a78-4eae-8242-386a9c7465f1" providerId="ADAL" clId="{447BDB14-1947-4442-98D6-7F102C85587A}" dt="2020-02-26T13:51:08.519" v="862" actId="478"/>
          <ac:picMkLst>
            <pc:docMk/>
            <pc:sldMk cId="4261504680" sldId="280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8:38.723" v="1584" actId="1076"/>
        <pc:sldMkLst>
          <pc:docMk/>
          <pc:sldMk cId="1702302518" sldId="281"/>
        </pc:sldMkLst>
        <pc:spChg chg="mod">
          <ac:chgData name="PEDRO SANCHEZ NARANJO" userId="3ffc7246-2a78-4eae-8242-386a9c7465f1" providerId="ADAL" clId="{447BDB14-1947-4442-98D6-7F102C85587A}" dt="2020-02-26T13:58:34.335" v="1583" actId="1076"/>
          <ac:spMkLst>
            <pc:docMk/>
            <pc:sldMk cId="1702302518" sldId="281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3:29.670" v="1159" actId="20577"/>
          <ac:spMkLst>
            <pc:docMk/>
            <pc:sldMk cId="1702302518" sldId="281"/>
            <ac:spMk id="11" creationId="{D1DB9AAC-D61B-49DB-A5C2-C3DECB23A702}"/>
          </ac:spMkLst>
        </pc:spChg>
        <pc:picChg chg="del">
          <ac:chgData name="PEDRO SANCHEZ NARANJO" userId="3ffc7246-2a78-4eae-8242-386a9c7465f1" providerId="ADAL" clId="{447BDB14-1947-4442-98D6-7F102C85587A}" dt="2020-02-26T13:55:23.154" v="1381" actId="478"/>
          <ac:picMkLst>
            <pc:docMk/>
            <pc:sldMk cId="1702302518" sldId="281"/>
            <ac:picMk id="12" creationId="{E2A1DE48-9EAC-45B7-B4CD-9D49B09FAEF8}"/>
          </ac:picMkLst>
        </pc:picChg>
        <pc:picChg chg="add mod">
          <ac:chgData name="PEDRO SANCHEZ NARANJO" userId="3ffc7246-2a78-4eae-8242-386a9c7465f1" providerId="ADAL" clId="{447BDB14-1947-4442-98D6-7F102C85587A}" dt="2020-02-26T13:58:38.723" v="1584" actId="1076"/>
          <ac:picMkLst>
            <pc:docMk/>
            <pc:sldMk cId="1702302518" sldId="281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1:00.461" v="1806" actId="1076"/>
        <pc:sldMkLst>
          <pc:docMk/>
          <pc:sldMk cId="3128939862" sldId="282"/>
        </pc:sldMkLst>
        <pc:spChg chg="mod">
          <ac:chgData name="PEDRO SANCHEZ NARANJO" userId="3ffc7246-2a78-4eae-8242-386a9c7465f1" providerId="ADAL" clId="{447BDB14-1947-4442-98D6-7F102C85587A}" dt="2020-02-26T14:00:53.348" v="1804" actId="1076"/>
          <ac:spMkLst>
            <pc:docMk/>
            <pc:sldMk cId="3128939862" sldId="282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9:21.553" v="1622" actId="20577"/>
          <ac:spMkLst>
            <pc:docMk/>
            <pc:sldMk cId="3128939862" sldId="282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4:01:00.461" v="1806" actId="1076"/>
          <ac:picMkLst>
            <pc:docMk/>
            <pc:sldMk cId="3128939862" sldId="282"/>
            <ac:picMk id="12" creationId="{7F2517CF-76C7-43F2-B084-CB08C8D25A71}"/>
          </ac:picMkLst>
        </pc:picChg>
        <pc:picChg chg="del">
          <ac:chgData name="PEDRO SANCHEZ NARANJO" userId="3ffc7246-2a78-4eae-8242-386a9c7465f1" providerId="ADAL" clId="{447BDB14-1947-4442-98D6-7F102C85587A}" dt="2020-02-26T13:59:29.365" v="1623" actId="478"/>
          <ac:picMkLst>
            <pc:docMk/>
            <pc:sldMk cId="3128939862" sldId="282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4:16.511" v="2171" actId="1076"/>
        <pc:sldMkLst>
          <pc:docMk/>
          <pc:sldMk cId="431947192" sldId="283"/>
        </pc:sldMkLst>
        <pc:spChg chg="mod">
          <ac:chgData name="PEDRO SANCHEZ NARANJO" userId="3ffc7246-2a78-4eae-8242-386a9c7465f1" providerId="ADAL" clId="{447BDB14-1947-4442-98D6-7F102C85587A}" dt="2020-02-26T14:02:24.186" v="1897" actId="14100"/>
          <ac:spMkLst>
            <pc:docMk/>
            <pc:sldMk cId="431947192" sldId="283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4:01:31.168" v="1820" actId="20577"/>
          <ac:spMkLst>
            <pc:docMk/>
            <pc:sldMk cId="431947192" sldId="283"/>
            <ac:spMk id="11" creationId="{D1DB9AAC-D61B-49DB-A5C2-C3DECB23A702}"/>
          </ac:spMkLst>
        </pc:spChg>
        <pc:spChg chg="add mod">
          <ac:chgData name="PEDRO SANCHEZ NARANJO" userId="3ffc7246-2a78-4eae-8242-386a9c7465f1" providerId="ADAL" clId="{447BDB14-1947-4442-98D6-7F102C85587A}" dt="2020-02-26T14:02:52.644" v="1963" actId="20577"/>
          <ac:spMkLst>
            <pc:docMk/>
            <pc:sldMk cId="431947192" sldId="283"/>
            <ac:spMk id="13" creationId="{46F1330D-6F80-4511-AD5B-AD7C88122016}"/>
          </ac:spMkLst>
        </pc:spChg>
        <pc:spChg chg="add mod">
          <ac:chgData name="PEDRO SANCHEZ NARANJO" userId="3ffc7246-2a78-4eae-8242-386a9c7465f1" providerId="ADAL" clId="{447BDB14-1947-4442-98D6-7F102C85587A}" dt="2020-02-26T14:03:18.020" v="2032" actId="20577"/>
          <ac:spMkLst>
            <pc:docMk/>
            <pc:sldMk cId="431947192" sldId="283"/>
            <ac:spMk id="14" creationId="{C5DD3555-20F5-4FEC-9FC9-7FED4ABB0D3C}"/>
          </ac:spMkLst>
        </pc:spChg>
        <pc:spChg chg="add mod">
          <ac:chgData name="PEDRO SANCHEZ NARANJO" userId="3ffc7246-2a78-4eae-8242-386a9c7465f1" providerId="ADAL" clId="{447BDB14-1947-4442-98D6-7F102C85587A}" dt="2020-02-26T14:03:25.621" v="2040" actId="20577"/>
          <ac:spMkLst>
            <pc:docMk/>
            <pc:sldMk cId="431947192" sldId="283"/>
            <ac:spMk id="15" creationId="{58B25FF4-4A8D-44CE-8A4E-EA0CDB731BFE}"/>
          </ac:spMkLst>
        </pc:spChg>
        <pc:spChg chg="add mod">
          <ac:chgData name="PEDRO SANCHEZ NARANJO" userId="3ffc7246-2a78-4eae-8242-386a9c7465f1" providerId="ADAL" clId="{447BDB14-1947-4442-98D6-7F102C85587A}" dt="2020-02-26T14:04:16.511" v="2171" actId="1076"/>
          <ac:spMkLst>
            <pc:docMk/>
            <pc:sldMk cId="431947192" sldId="283"/>
            <ac:spMk id="16" creationId="{2AA6D283-4A9B-4521-93F2-452F81327514}"/>
          </ac:spMkLst>
        </pc:spChg>
        <pc:picChg chg="del">
          <ac:chgData name="PEDRO SANCHEZ NARANJO" userId="3ffc7246-2a78-4eae-8242-386a9c7465f1" providerId="ADAL" clId="{447BDB14-1947-4442-98D6-7F102C85587A}" dt="2020-02-26T14:01:15.797" v="1808" actId="478"/>
          <ac:picMkLst>
            <pc:docMk/>
            <pc:sldMk cId="431947192" sldId="283"/>
            <ac:picMk id="12" creationId="{7F2517CF-76C7-43F2-B084-CB08C8D25A71}"/>
          </ac:picMkLst>
        </pc:picChg>
      </pc:sldChg>
    </pc:docChg>
  </pc:docChgLst>
  <pc:docChgLst>
    <pc:chgData name="PEDRO SANCHEZ NARANJO" userId="3ffc7246-2a78-4eae-8242-386a9c7465f1" providerId="ADAL" clId="{45FA2ECC-7E03-40B8-8B39-1B6B1EFD6E65}"/>
    <pc:docChg chg="custSel addSld delSld modSld sldOrd">
      <pc:chgData name="PEDRO SANCHEZ NARANJO" userId="3ffc7246-2a78-4eae-8242-386a9c7465f1" providerId="ADAL" clId="{45FA2ECC-7E03-40B8-8B39-1B6B1EFD6E65}" dt="2020-03-01T19:48:41.546" v="2499" actId="20577"/>
      <pc:docMkLst>
        <pc:docMk/>
      </pc:docMkLst>
      <pc:sldChg chg="modSp mod">
        <pc:chgData name="PEDRO SANCHEZ NARANJO" userId="3ffc7246-2a78-4eae-8242-386a9c7465f1" providerId="ADAL" clId="{45FA2ECC-7E03-40B8-8B39-1B6B1EFD6E65}" dt="2020-03-01T19:21:52.920" v="21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5FA2ECC-7E03-40B8-8B39-1B6B1EFD6E65}" dt="2020-03-01T19:21:24.192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45FA2ECC-7E03-40B8-8B39-1B6B1EFD6E65}" dt="2020-03-01T19:21:52.920" v="21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45FA2ECC-7E03-40B8-8B39-1B6B1EFD6E65}" dt="2020-03-01T19:24:27.372" v="449" actId="20577"/>
        <pc:sldMkLst>
          <pc:docMk/>
          <pc:sldMk cId="4191111253" sldId="276"/>
        </pc:sldMkLst>
        <pc:spChg chg="mod">
          <ac:chgData name="PEDRO SANCHEZ NARANJO" userId="3ffc7246-2a78-4eae-8242-386a9c7465f1" providerId="ADAL" clId="{45FA2ECC-7E03-40B8-8B39-1B6B1EFD6E65}" dt="2020-03-01T19:24:27.372" v="449" actId="20577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2:09.126" v="53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2:33.029" v="66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addSp delSp modSp add mod">
        <pc:chgData name="PEDRO SANCHEZ NARANJO" userId="3ffc7246-2a78-4eae-8242-386a9c7465f1" providerId="ADAL" clId="{45FA2ECC-7E03-40B8-8B39-1B6B1EFD6E65}" dt="2020-03-01T19:27:48.916" v="829" actId="20577"/>
        <pc:sldMkLst>
          <pc:docMk/>
          <pc:sldMk cId="2378376278" sldId="277"/>
        </pc:sldMkLst>
        <pc:spChg chg="mod">
          <ac:chgData name="PEDRO SANCHEZ NARANJO" userId="3ffc7246-2a78-4eae-8242-386a9c7465f1" providerId="ADAL" clId="{45FA2ECC-7E03-40B8-8B39-1B6B1EFD6E65}" dt="2020-03-01T19:25:42.779" v="595" actId="1076"/>
          <ac:spMkLst>
            <pc:docMk/>
            <pc:sldMk cId="2378376278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5FA2ECC-7E03-40B8-8B39-1B6B1EFD6E65}" dt="2020-03-01T19:24:45.297" v="457" actId="478"/>
          <ac:spMkLst>
            <pc:docMk/>
            <pc:sldMk cId="2378376278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5:01.121" v="505" actId="20577"/>
          <ac:spMkLst>
            <pc:docMk/>
            <pc:sldMk cId="2378376278" sldId="277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27:46.466" v="827" actId="20577"/>
          <ac:spMkLst>
            <pc:docMk/>
            <pc:sldMk cId="2378376278" sldId="277"/>
            <ac:spMk id="11" creationId="{EA9D9850-6D98-4E57-9824-A32DD40573C2}"/>
          </ac:spMkLst>
        </pc:spChg>
        <pc:spChg chg="add mod">
          <ac:chgData name="PEDRO SANCHEZ NARANJO" userId="3ffc7246-2a78-4eae-8242-386a9c7465f1" providerId="ADAL" clId="{45FA2ECC-7E03-40B8-8B39-1B6B1EFD6E65}" dt="2020-03-01T19:26:41.025" v="671" actId="20577"/>
          <ac:spMkLst>
            <pc:docMk/>
            <pc:sldMk cId="2378376278" sldId="277"/>
            <ac:spMk id="12" creationId="{7593EE90-7819-4923-8C3F-60AD1B7DC334}"/>
          </ac:spMkLst>
        </pc:spChg>
        <pc:spChg chg="add mod">
          <ac:chgData name="PEDRO SANCHEZ NARANJO" userId="3ffc7246-2a78-4eae-8242-386a9c7465f1" providerId="ADAL" clId="{45FA2ECC-7E03-40B8-8B39-1B6B1EFD6E65}" dt="2020-03-01T19:27:48.916" v="829" actId="20577"/>
          <ac:spMkLst>
            <pc:docMk/>
            <pc:sldMk cId="2378376278" sldId="277"/>
            <ac:spMk id="13" creationId="{69607581-DD7F-4EE1-A320-68034051D811}"/>
          </ac:spMkLst>
        </pc:spChg>
        <pc:spChg chg="add mod">
          <ac:chgData name="PEDRO SANCHEZ NARANJO" userId="3ffc7246-2a78-4eae-8242-386a9c7465f1" providerId="ADAL" clId="{45FA2ECC-7E03-40B8-8B39-1B6B1EFD6E65}" dt="2020-03-01T19:27:37.687" v="825" actId="20577"/>
          <ac:spMkLst>
            <pc:docMk/>
            <pc:sldMk cId="2378376278" sldId="277"/>
            <ac:spMk id="14" creationId="{7BC2E15E-EB5F-498D-BCF2-CBAE2B815FB2}"/>
          </ac:spMkLst>
        </pc:spChg>
      </pc:sldChg>
      <pc:sldChg chg="addSp modSp add mod ord">
        <pc:chgData name="PEDRO SANCHEZ NARANJO" userId="3ffc7246-2a78-4eae-8242-386a9c7465f1" providerId="ADAL" clId="{45FA2ECC-7E03-40B8-8B39-1B6B1EFD6E65}" dt="2020-03-01T19:31:07.128" v="1132" actId="20577"/>
        <pc:sldMkLst>
          <pc:docMk/>
          <pc:sldMk cId="2262536322" sldId="278"/>
        </pc:sldMkLst>
        <pc:spChg chg="mod">
          <ac:chgData name="PEDRO SANCHEZ NARANJO" userId="3ffc7246-2a78-4eae-8242-386a9c7465f1" providerId="ADAL" clId="{45FA2ECC-7E03-40B8-8B39-1B6B1EFD6E65}" dt="2020-03-01T19:29:51.932" v="1079" actId="5793"/>
          <ac:spMkLst>
            <pc:docMk/>
            <pc:sldMk cId="2262536322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8:08.718" v="849" actId="20577"/>
          <ac:spMkLst>
            <pc:docMk/>
            <pc:sldMk cId="2262536322" sldId="278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0:16.996" v="1098" actId="20577"/>
          <ac:spMkLst>
            <pc:docMk/>
            <pc:sldMk cId="2262536322" sldId="278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30:27.852" v="1101" actId="1076"/>
          <ac:spMkLst>
            <pc:docMk/>
            <pc:sldMk cId="2262536322" sldId="278"/>
            <ac:spMk id="11" creationId="{6EB15F5C-E4AB-4CC5-BAC6-8ABE68396513}"/>
          </ac:spMkLst>
        </pc:spChg>
        <pc:spChg chg="add mod">
          <ac:chgData name="PEDRO SANCHEZ NARANJO" userId="3ffc7246-2a78-4eae-8242-386a9c7465f1" providerId="ADAL" clId="{45FA2ECC-7E03-40B8-8B39-1B6B1EFD6E65}" dt="2020-03-01T19:31:07.128" v="1132" actId="20577"/>
          <ac:spMkLst>
            <pc:docMk/>
            <pc:sldMk cId="2262536322" sldId="278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6.850" v="450" actId="47"/>
        <pc:sldMkLst>
          <pc:docMk/>
          <pc:sldMk cId="2585784513" sldId="278"/>
        </pc:sldMkLst>
      </pc:sldChg>
      <pc:sldChg chg="del">
        <pc:chgData name="PEDRO SANCHEZ NARANJO" userId="3ffc7246-2a78-4eae-8242-386a9c7465f1" providerId="ADAL" clId="{45FA2ECC-7E03-40B8-8B39-1B6B1EFD6E65}" dt="2020-03-01T19:24:37.560" v="451" actId="47"/>
        <pc:sldMkLst>
          <pc:docMk/>
          <pc:sldMk cId="621328335" sldId="279"/>
        </pc:sldMkLst>
      </pc:sldChg>
      <pc:sldChg chg="delSp modSp add mod ord">
        <pc:chgData name="PEDRO SANCHEZ NARANJO" userId="3ffc7246-2a78-4eae-8242-386a9c7465f1" providerId="ADAL" clId="{45FA2ECC-7E03-40B8-8B39-1B6B1EFD6E65}" dt="2020-03-01T19:32:51.519" v="1268" actId="478"/>
        <pc:sldMkLst>
          <pc:docMk/>
          <pc:sldMk cId="1744540229" sldId="279"/>
        </pc:sldMkLst>
        <pc:spChg chg="mod">
          <ac:chgData name="PEDRO SANCHEZ NARANJO" userId="3ffc7246-2a78-4eae-8242-386a9c7465f1" providerId="ADAL" clId="{45FA2ECC-7E03-40B8-8B39-1B6B1EFD6E65}" dt="2020-03-01T19:32:16.029" v="1232" actId="5793"/>
          <ac:spMkLst>
            <pc:docMk/>
            <pc:sldMk cId="174454022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1:31.094" v="1158" actId="20577"/>
          <ac:spMkLst>
            <pc:docMk/>
            <pc:sldMk cId="1744540229" sldId="279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2:27.955" v="1246" actId="20577"/>
          <ac:spMkLst>
            <pc:docMk/>
            <pc:sldMk cId="1744540229" sldId="279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32:46.256" v="1266" actId="5793"/>
          <ac:spMkLst>
            <pc:docMk/>
            <pc:sldMk cId="1744540229" sldId="279"/>
            <ac:spMk id="12" creationId="{7593EE90-7819-4923-8C3F-60AD1B7DC334}"/>
          </ac:spMkLst>
        </pc:spChg>
        <pc:spChg chg="del">
          <ac:chgData name="PEDRO SANCHEZ NARANJO" userId="3ffc7246-2a78-4eae-8242-386a9c7465f1" providerId="ADAL" clId="{45FA2ECC-7E03-40B8-8B39-1B6B1EFD6E65}" dt="2020-03-01T19:32:51.519" v="1268" actId="478"/>
          <ac:spMkLst>
            <pc:docMk/>
            <pc:sldMk cId="1744540229" sldId="279"/>
            <ac:spMk id="13" creationId="{69607581-DD7F-4EE1-A320-68034051D811}"/>
          </ac:spMkLst>
        </pc:spChg>
        <pc:spChg chg="del">
          <ac:chgData name="PEDRO SANCHEZ NARANJO" userId="3ffc7246-2a78-4eae-8242-386a9c7465f1" providerId="ADAL" clId="{45FA2ECC-7E03-40B8-8B39-1B6B1EFD6E65}" dt="2020-03-01T19:32:49.399" v="1267" actId="478"/>
          <ac:spMkLst>
            <pc:docMk/>
            <pc:sldMk cId="1744540229" sldId="279"/>
            <ac:spMk id="14" creationId="{7BC2E15E-EB5F-498D-BCF2-CBAE2B815FB2}"/>
          </ac:spMkLst>
        </pc:spChg>
      </pc:sldChg>
      <pc:sldChg chg="modSp add mod ord">
        <pc:chgData name="PEDRO SANCHEZ NARANJO" userId="3ffc7246-2a78-4eae-8242-386a9c7465f1" providerId="ADAL" clId="{45FA2ECC-7E03-40B8-8B39-1B6B1EFD6E65}" dt="2020-03-01T19:39:25.964" v="1551" actId="1036"/>
        <pc:sldMkLst>
          <pc:docMk/>
          <pc:sldMk cId="3736839613" sldId="280"/>
        </pc:sldMkLst>
        <pc:spChg chg="mod">
          <ac:chgData name="PEDRO SANCHEZ NARANJO" userId="3ffc7246-2a78-4eae-8242-386a9c7465f1" providerId="ADAL" clId="{45FA2ECC-7E03-40B8-8B39-1B6B1EFD6E65}" dt="2020-03-01T19:35:40.835" v="1345" actId="14100"/>
          <ac:spMkLst>
            <pc:docMk/>
            <pc:sldMk cId="3736839613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3:32.237" v="1283" actId="20577"/>
          <ac:spMkLst>
            <pc:docMk/>
            <pc:sldMk cId="3736839613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5:10.355" v="1318" actId="20577"/>
          <ac:spMkLst>
            <pc:docMk/>
            <pc:sldMk cId="3736839613" sldId="280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1" creationId="{6EB15F5C-E4AB-4CC5-BAC6-8ABE68396513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8.038" v="452" actId="47"/>
        <pc:sldMkLst>
          <pc:docMk/>
          <pc:sldMk cId="4261504680" sldId="280"/>
        </pc:sldMkLst>
      </pc:sldChg>
      <pc:sldChg chg="modSp add mod ord">
        <pc:chgData name="PEDRO SANCHEZ NARANJO" userId="3ffc7246-2a78-4eae-8242-386a9c7465f1" providerId="ADAL" clId="{45FA2ECC-7E03-40B8-8B39-1B6B1EFD6E65}" dt="2020-03-01T19:43:32.751" v="2073" actId="1076"/>
        <pc:sldMkLst>
          <pc:docMk/>
          <pc:sldMk cId="1186581282" sldId="281"/>
        </pc:sldMkLst>
        <pc:spChg chg="mod">
          <ac:chgData name="PEDRO SANCHEZ NARANJO" userId="3ffc7246-2a78-4eae-8242-386a9c7465f1" providerId="ADAL" clId="{45FA2ECC-7E03-40B8-8B39-1B6B1EFD6E65}" dt="2020-03-01T19:41:58.158" v="1887" actId="1035"/>
          <ac:spMkLst>
            <pc:docMk/>
            <pc:sldMk cId="1186581282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9:54.276" v="1593" actId="20577"/>
          <ac:spMkLst>
            <pc:docMk/>
            <pc:sldMk cId="1186581282" sldId="281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42:11.215" v="1914" actId="20577"/>
          <ac:spMkLst>
            <pc:docMk/>
            <pc:sldMk cId="1186581282" sldId="281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43:32.751" v="2073" actId="1076"/>
          <ac:spMkLst>
            <pc:docMk/>
            <pc:sldMk cId="1186581282" sldId="281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8.449" v="453" actId="47"/>
        <pc:sldMkLst>
          <pc:docMk/>
          <pc:sldMk cId="1702302518" sldId="281"/>
        </pc:sldMkLst>
      </pc:sldChg>
      <pc:sldChg chg="del">
        <pc:chgData name="PEDRO SANCHEZ NARANJO" userId="3ffc7246-2a78-4eae-8242-386a9c7465f1" providerId="ADAL" clId="{45FA2ECC-7E03-40B8-8B39-1B6B1EFD6E65}" dt="2020-03-01T19:24:38.914" v="454" actId="47"/>
        <pc:sldMkLst>
          <pc:docMk/>
          <pc:sldMk cId="3128939862" sldId="282"/>
        </pc:sldMkLst>
      </pc:sldChg>
      <pc:sldChg chg="delSp modSp add mod">
        <pc:chgData name="PEDRO SANCHEZ NARANJO" userId="3ffc7246-2a78-4eae-8242-386a9c7465f1" providerId="ADAL" clId="{45FA2ECC-7E03-40B8-8B39-1B6B1EFD6E65}" dt="2020-03-01T19:45:28.287" v="2270" actId="1076"/>
        <pc:sldMkLst>
          <pc:docMk/>
          <pc:sldMk cId="3497409345" sldId="282"/>
        </pc:sldMkLst>
        <pc:spChg chg="mod">
          <ac:chgData name="PEDRO SANCHEZ NARANJO" userId="3ffc7246-2a78-4eae-8242-386a9c7465f1" providerId="ADAL" clId="{45FA2ECC-7E03-40B8-8B39-1B6B1EFD6E65}" dt="2020-03-01T19:45:28.287" v="2270" actId="1076"/>
          <ac:spMkLst>
            <pc:docMk/>
            <pc:sldMk cId="3497409345" sldId="28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3:51.718" v="2104" actId="20577"/>
          <ac:spMkLst>
            <pc:docMk/>
            <pc:sldMk cId="3497409345" sldId="282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3:59.488" v="2105" actId="478"/>
          <ac:spMkLst>
            <pc:docMk/>
            <pc:sldMk cId="3497409345" sldId="282"/>
            <ac:spMk id="11" creationId="{EA9D9850-6D98-4E57-9824-A32DD40573C2}"/>
          </ac:spMkLst>
        </pc:spChg>
        <pc:spChg chg="del">
          <ac:chgData name="PEDRO SANCHEZ NARANJO" userId="3ffc7246-2a78-4eae-8242-386a9c7465f1" providerId="ADAL" clId="{45FA2ECC-7E03-40B8-8B39-1B6B1EFD6E65}" dt="2020-03-01T19:44:01.545" v="2106" actId="478"/>
          <ac:spMkLst>
            <pc:docMk/>
            <pc:sldMk cId="3497409345" sldId="282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9.544" v="455" actId="47"/>
        <pc:sldMkLst>
          <pc:docMk/>
          <pc:sldMk cId="431947192" sldId="283"/>
        </pc:sldMkLst>
      </pc:sldChg>
      <pc:sldChg chg="addSp delSp modSp add mod ord">
        <pc:chgData name="PEDRO SANCHEZ NARANJO" userId="3ffc7246-2a78-4eae-8242-386a9c7465f1" providerId="ADAL" clId="{45FA2ECC-7E03-40B8-8B39-1B6B1EFD6E65}" dt="2020-03-01T19:48:41.546" v="2499" actId="20577"/>
        <pc:sldMkLst>
          <pc:docMk/>
          <pc:sldMk cId="1371013176" sldId="283"/>
        </pc:sldMkLst>
        <pc:spChg chg="mod">
          <ac:chgData name="PEDRO SANCHEZ NARANJO" userId="3ffc7246-2a78-4eae-8242-386a9c7465f1" providerId="ADAL" clId="{45FA2ECC-7E03-40B8-8B39-1B6B1EFD6E65}" dt="2020-03-01T19:48:12.202" v="2476" actId="1076"/>
          <ac:spMkLst>
            <pc:docMk/>
            <pc:sldMk cId="1371013176" sldId="283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5:52.034" v="2296" actId="20577"/>
          <ac:spMkLst>
            <pc:docMk/>
            <pc:sldMk cId="1371013176" sldId="283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46:36.726" v="2303" actId="20577"/>
          <ac:spMkLst>
            <pc:docMk/>
            <pc:sldMk cId="1371013176" sldId="283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6:44.003" v="2304" actId="478"/>
          <ac:spMkLst>
            <pc:docMk/>
            <pc:sldMk cId="1371013176" sldId="283"/>
            <ac:spMk id="11" creationId="{6EB15F5C-E4AB-4CC5-BAC6-8ABE68396513}"/>
          </ac:spMkLst>
        </pc:spChg>
        <pc:spChg chg="del">
          <ac:chgData name="PEDRO SANCHEZ NARANJO" userId="3ffc7246-2a78-4eae-8242-386a9c7465f1" providerId="ADAL" clId="{45FA2ECC-7E03-40B8-8B39-1B6B1EFD6E65}" dt="2020-03-01T19:46:45.902" v="2305" actId="478"/>
          <ac:spMkLst>
            <pc:docMk/>
            <pc:sldMk cId="1371013176" sldId="283"/>
            <ac:spMk id="12" creationId="{1CA22CC5-0E94-4B48-8D2C-4AB285975377}"/>
          </ac:spMkLst>
        </pc:spChg>
        <pc:spChg chg="add mod">
          <ac:chgData name="PEDRO SANCHEZ NARANJO" userId="3ffc7246-2a78-4eae-8242-386a9c7465f1" providerId="ADAL" clId="{45FA2ECC-7E03-40B8-8B39-1B6B1EFD6E65}" dt="2020-03-01T19:48:37.078" v="2491" actId="20577"/>
          <ac:spMkLst>
            <pc:docMk/>
            <pc:sldMk cId="1371013176" sldId="283"/>
            <ac:spMk id="13" creationId="{63F5A4FD-7F25-4826-B8E4-6769757982FE}"/>
          </ac:spMkLst>
        </pc:spChg>
        <pc:spChg chg="add mod">
          <ac:chgData name="PEDRO SANCHEZ NARANJO" userId="3ffc7246-2a78-4eae-8242-386a9c7465f1" providerId="ADAL" clId="{45FA2ECC-7E03-40B8-8B39-1B6B1EFD6E65}" dt="2020-03-01T19:48:41.546" v="2499" actId="20577"/>
          <ac:spMkLst>
            <pc:docMk/>
            <pc:sldMk cId="1371013176" sldId="283"/>
            <ac:spMk id="14" creationId="{BDED7C70-B708-45E5-B7AA-A936D69D1762}"/>
          </ac:spMkLst>
        </pc:spChg>
      </pc:sldChg>
    </pc:docChg>
  </pc:docChgLst>
  <pc:docChgLst>
    <pc:chgData name="Elena Guzman" userId="50b3f65a-4d09-4ee9-885d-1a4ad58594a4" providerId="ADAL" clId="{15A2B433-B516-E34F-9AB6-CCABBB4C5D08}"/>
    <pc:docChg chg="modSld">
      <pc:chgData name="Elena Guzman" userId="50b3f65a-4d09-4ee9-885d-1a4ad58594a4" providerId="ADAL" clId="{15A2B433-B516-E34F-9AB6-CCABBB4C5D08}" dt="2019-11-18T07:43:33.140" v="97" actId="20577"/>
      <pc:docMkLst>
        <pc:docMk/>
      </pc:docMkLst>
      <pc:sldChg chg="modSp">
        <pc:chgData name="Elena Guzman" userId="50b3f65a-4d09-4ee9-885d-1a4ad58594a4" providerId="ADAL" clId="{15A2B433-B516-E34F-9AB6-CCABBB4C5D08}" dt="2019-11-18T07:42:53.669" v="13" actId="20577"/>
        <pc:sldMkLst>
          <pc:docMk/>
          <pc:sldMk cId="2820920289" sldId="275"/>
        </pc:sldMkLst>
        <pc:spChg chg="mod">
          <ac:chgData name="Elena Guzman" userId="50b3f65a-4d09-4ee9-885d-1a4ad58594a4" providerId="ADAL" clId="{15A2B433-B516-E34F-9AB6-CCABBB4C5D08}" dt="2019-11-18T07:42:53.669" v="13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">
        <pc:chgData name="Elena Guzman" userId="50b3f65a-4d09-4ee9-885d-1a4ad58594a4" providerId="ADAL" clId="{15A2B433-B516-E34F-9AB6-CCABBB4C5D08}" dt="2019-11-18T07:43:09.813" v="41" actId="20577"/>
        <pc:sldMkLst>
          <pc:docMk/>
          <pc:sldMk cId="4191111253" sldId="276"/>
        </pc:sldMkLst>
        <pc:spChg chg="mod">
          <ac:chgData name="Elena Guzman" userId="50b3f65a-4d09-4ee9-885d-1a4ad58594a4" providerId="ADAL" clId="{15A2B433-B516-E34F-9AB6-CCABBB4C5D08}" dt="2019-11-18T07:42:59.238" v="14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Elena Guzman" userId="50b3f65a-4d09-4ee9-885d-1a4ad58594a4" providerId="ADAL" clId="{15A2B433-B516-E34F-9AB6-CCABBB4C5D08}" dt="2019-11-18T07:43:09.813" v="41" actId="20577"/>
          <ac:spMkLst>
            <pc:docMk/>
            <pc:sldMk cId="4191111253" sldId="276"/>
            <ac:spMk id="9" creationId="{7085E024-9966-41F8-9F9C-8E1F322C59C0}"/>
          </ac:spMkLst>
        </pc:spChg>
      </pc:sldChg>
      <pc:sldChg chg="modSp">
        <pc:chgData name="Elena Guzman" userId="50b3f65a-4d09-4ee9-885d-1a4ad58594a4" providerId="ADAL" clId="{15A2B433-B516-E34F-9AB6-CCABBB4C5D08}" dt="2019-11-18T07:43:33.140" v="97" actId="20577"/>
        <pc:sldMkLst>
          <pc:docMk/>
          <pc:sldMk cId="1349177247" sldId="277"/>
        </pc:sldMkLst>
        <pc:spChg chg="mod">
          <ac:chgData name="Elena Guzman" userId="50b3f65a-4d09-4ee9-885d-1a4ad58594a4" providerId="ADAL" clId="{15A2B433-B516-E34F-9AB6-CCABBB4C5D08}" dt="2019-11-18T07:43:16.507" v="43" actId="20577"/>
          <ac:spMkLst>
            <pc:docMk/>
            <pc:sldMk cId="1349177247" sldId="277"/>
            <ac:spMk id="10" creationId="{9D52C556-662D-4EAD-81F1-710ACF360D82}"/>
          </ac:spMkLst>
        </pc:spChg>
        <pc:spChg chg="mod">
          <ac:chgData name="Elena Guzman" userId="50b3f65a-4d09-4ee9-885d-1a4ad58594a4" providerId="ADAL" clId="{15A2B433-B516-E34F-9AB6-CCABBB4C5D08}" dt="2019-11-18T07:43:23.886" v="72" actId="20577"/>
          <ac:spMkLst>
            <pc:docMk/>
            <pc:sldMk cId="1349177247" sldId="277"/>
            <ac:spMk id="11" creationId="{80F6AAB1-C886-47B9-B2B1-D347251FCEA1}"/>
          </ac:spMkLst>
        </pc:spChg>
        <pc:spChg chg="mod">
          <ac:chgData name="Elena Guzman" userId="50b3f65a-4d09-4ee9-885d-1a4ad58594a4" providerId="ADAL" clId="{15A2B433-B516-E34F-9AB6-CCABBB4C5D08}" dt="2019-11-18T07:43:33.140" v="97" actId="20577"/>
          <ac:spMkLst>
            <pc:docMk/>
            <pc:sldMk cId="1349177247" sldId="277"/>
            <ac:spMk id="12" creationId="{401C5E39-D19B-48B2-82B2-DBD4781D2860}"/>
          </ac:spMkLst>
        </pc:spChg>
      </pc:sldChg>
    </pc:docChg>
  </pc:docChgLst>
  <pc:docChgLst>
    <pc:chgData name="PEDRO SANCHEZ NARANJO" userId="3ffc7246-2a78-4eae-8242-386a9c7465f1" providerId="ADAL" clId="{73FFF0E8-09ED-48ED-A0CC-ED238B495D82}"/>
    <pc:docChg chg="custSel addSld delSld modSld sldOrd">
      <pc:chgData name="PEDRO SANCHEZ NARANJO" userId="3ffc7246-2a78-4eae-8242-386a9c7465f1" providerId="ADAL" clId="{73FFF0E8-09ED-48ED-A0CC-ED238B495D82}" dt="2020-03-01T20:02:03.218" v="600" actId="20577"/>
      <pc:docMkLst>
        <pc:docMk/>
      </pc:docMkLst>
      <pc:sldChg chg="modSp mod">
        <pc:chgData name="PEDRO SANCHEZ NARANJO" userId="3ffc7246-2a78-4eae-8242-386a9c7465f1" providerId="ADAL" clId="{73FFF0E8-09ED-48ED-A0CC-ED238B495D82}" dt="2020-03-01T19:53:14.310" v="14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73FFF0E8-09ED-48ED-A0CC-ED238B495D82}" dt="2020-03-01T19:53:05.333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73FFF0E8-09ED-48ED-A0CC-ED238B495D82}" dt="2020-03-01T19:53:14.310" v="14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73FFF0E8-09ED-48ED-A0CC-ED238B495D82}" dt="2020-03-01T19:53:58.778" v="81" actId="1076"/>
        <pc:sldMkLst>
          <pc:docMk/>
          <pc:sldMk cId="4191111253" sldId="276"/>
        </pc:sldMkLst>
        <pc:spChg chg="mod">
          <ac:chgData name="PEDRO SANCHEZ NARANJO" userId="3ffc7246-2a78-4eae-8242-386a9c7465f1" providerId="ADAL" clId="{73FFF0E8-09ED-48ED-A0CC-ED238B495D82}" dt="2020-03-01T19:53:58.778" v="81" actId="107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3:24.772" v="38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3:37.209" v="64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254" v="82" actId="47"/>
        <pc:sldMkLst>
          <pc:docMk/>
          <pc:sldMk cId="2378376278" sldId="277"/>
        </pc:sldMkLst>
      </pc:sldChg>
      <pc:sldChg chg="delSp modSp add mod">
        <pc:chgData name="PEDRO SANCHEZ NARANJO" userId="3ffc7246-2a78-4eae-8242-386a9c7465f1" providerId="ADAL" clId="{73FFF0E8-09ED-48ED-A0CC-ED238B495D82}" dt="2020-03-01T19:55:14.630" v="159" actId="20577"/>
        <pc:sldMkLst>
          <pc:docMk/>
          <pc:sldMk cId="3601150310" sldId="277"/>
        </pc:sldMkLst>
        <pc:spChg chg="mod">
          <ac:chgData name="PEDRO SANCHEZ NARANJO" userId="3ffc7246-2a78-4eae-8242-386a9c7465f1" providerId="ADAL" clId="{73FFF0E8-09ED-48ED-A0CC-ED238B495D82}" dt="2020-03-01T19:55:12.732" v="157" actId="1076"/>
          <ac:spMkLst>
            <pc:docMk/>
            <pc:sldMk cId="3601150310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73FFF0E8-09ED-48ED-A0CC-ED238B495D82}" dt="2020-03-01T19:54:41.585" v="90" actId="478"/>
          <ac:spMkLst>
            <pc:docMk/>
            <pc:sldMk cId="3601150310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5:14.630" v="159" actId="20577"/>
          <ac:spMkLst>
            <pc:docMk/>
            <pc:sldMk cId="3601150310" sldId="277"/>
            <ac:spMk id="10" creationId="{6EDEE4AB-7D40-41CF-A8BE-6DC1FE854BC4}"/>
          </ac:spMkLst>
        </pc:spChg>
      </pc:sldChg>
      <pc:sldChg chg="modSp add mod">
        <pc:chgData name="PEDRO SANCHEZ NARANJO" userId="3ffc7246-2a78-4eae-8242-386a9c7465f1" providerId="ADAL" clId="{73FFF0E8-09ED-48ED-A0CC-ED238B495D82}" dt="2020-03-01T19:55:51.282" v="214" actId="1076"/>
        <pc:sldMkLst>
          <pc:docMk/>
          <pc:sldMk cId="572906661" sldId="278"/>
        </pc:sldMkLst>
        <pc:spChg chg="mod">
          <ac:chgData name="PEDRO SANCHEZ NARANJO" userId="3ffc7246-2a78-4eae-8242-386a9c7465f1" providerId="ADAL" clId="{73FFF0E8-09ED-48ED-A0CC-ED238B495D82}" dt="2020-03-01T19:55:51.282" v="214" actId="1076"/>
          <ac:spMkLst>
            <pc:docMk/>
            <pc:sldMk cId="572906661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5:24.493" v="169" actId="20577"/>
          <ac:spMkLst>
            <pc:docMk/>
            <pc:sldMk cId="572906661" sldId="278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945" v="83" actId="47"/>
        <pc:sldMkLst>
          <pc:docMk/>
          <pc:sldMk cId="2262536322" sldId="278"/>
        </pc:sldMkLst>
      </pc:sldChg>
      <pc:sldChg chg="del">
        <pc:chgData name="PEDRO SANCHEZ NARANJO" userId="3ffc7246-2a78-4eae-8242-386a9c7465f1" providerId="ADAL" clId="{73FFF0E8-09ED-48ED-A0CC-ED238B495D82}" dt="2020-03-01T19:54:07.484" v="84" actId="47"/>
        <pc:sldMkLst>
          <pc:docMk/>
          <pc:sldMk cId="1744540229" sldId="279"/>
        </pc:sldMkLst>
      </pc:sldChg>
      <pc:sldChg chg="modSp add mod">
        <pc:chgData name="PEDRO SANCHEZ NARANJO" userId="3ffc7246-2a78-4eae-8242-386a9c7465f1" providerId="ADAL" clId="{73FFF0E8-09ED-48ED-A0CC-ED238B495D82}" dt="2020-03-01T19:56:45.184" v="296" actId="20577"/>
        <pc:sldMkLst>
          <pc:docMk/>
          <pc:sldMk cId="2499524509" sldId="279"/>
        </pc:sldMkLst>
        <pc:spChg chg="mod">
          <ac:chgData name="PEDRO SANCHEZ NARANJO" userId="3ffc7246-2a78-4eae-8242-386a9c7465f1" providerId="ADAL" clId="{73FFF0E8-09ED-48ED-A0CC-ED238B495D82}" dt="2020-03-01T19:56:45.184" v="296" actId="20577"/>
          <ac:spMkLst>
            <pc:docMk/>
            <pc:sldMk cId="249952450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6:12.154" v="248" actId="14100"/>
          <ac:spMkLst>
            <pc:docMk/>
            <pc:sldMk cId="2499524509" sldId="279"/>
            <ac:spMk id="10" creationId="{6EDEE4AB-7D40-41CF-A8BE-6DC1FE854BC4}"/>
          </ac:spMkLst>
        </pc:spChg>
      </pc:sldChg>
      <pc:sldChg chg="modSp add mod ord">
        <pc:chgData name="PEDRO SANCHEZ NARANJO" userId="3ffc7246-2a78-4eae-8242-386a9c7465f1" providerId="ADAL" clId="{73FFF0E8-09ED-48ED-A0CC-ED238B495D82}" dt="2020-03-01T20:00:01.464" v="519" actId="1035"/>
        <pc:sldMkLst>
          <pc:docMk/>
          <pc:sldMk cId="803154016" sldId="280"/>
        </pc:sldMkLst>
        <pc:spChg chg="mod">
          <ac:chgData name="PEDRO SANCHEZ NARANJO" userId="3ffc7246-2a78-4eae-8242-386a9c7465f1" providerId="ADAL" clId="{73FFF0E8-09ED-48ED-A0CC-ED238B495D82}" dt="2020-03-01T20:00:01.464" v="519" actId="1035"/>
          <ac:spMkLst>
            <pc:docMk/>
            <pc:sldMk cId="803154016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7:08.569" v="320" actId="20577"/>
          <ac:spMkLst>
            <pc:docMk/>
            <pc:sldMk cId="803154016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8:08.300" v="329" actId="20577"/>
          <ac:spMkLst>
            <pc:docMk/>
            <pc:sldMk cId="803154016" sldId="280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8.021" v="85" actId="47"/>
        <pc:sldMkLst>
          <pc:docMk/>
          <pc:sldMk cId="3736839613" sldId="280"/>
        </pc:sldMkLst>
      </pc:sldChg>
      <pc:sldChg chg="addSp delSp modSp add mod">
        <pc:chgData name="PEDRO SANCHEZ NARANJO" userId="3ffc7246-2a78-4eae-8242-386a9c7465f1" providerId="ADAL" clId="{73FFF0E8-09ED-48ED-A0CC-ED238B495D82}" dt="2020-03-01T20:02:03.218" v="600" actId="20577"/>
        <pc:sldMkLst>
          <pc:docMk/>
          <pc:sldMk cId="556007000" sldId="281"/>
        </pc:sldMkLst>
        <pc:spChg chg="del">
          <ac:chgData name="PEDRO SANCHEZ NARANJO" userId="3ffc7246-2a78-4eae-8242-386a9c7465f1" providerId="ADAL" clId="{73FFF0E8-09ED-48ED-A0CC-ED238B495D82}" dt="2020-03-01T20:00:57.767" v="554" actId="478"/>
          <ac:spMkLst>
            <pc:docMk/>
            <pc:sldMk cId="556007000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20:00:34.178" v="532" actId="20577"/>
          <ac:spMkLst>
            <pc:docMk/>
            <pc:sldMk cId="556007000" sldId="281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20:00:54.973" v="553" actId="20577"/>
          <ac:spMkLst>
            <pc:docMk/>
            <pc:sldMk cId="556007000" sldId="281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73FFF0E8-09ED-48ED-A0CC-ED238B495D82}" dt="2020-03-01T20:02:01.399" v="598" actId="1076"/>
          <ac:spMkLst>
            <pc:docMk/>
            <pc:sldMk cId="556007000" sldId="281"/>
            <ac:spMk id="11" creationId="{BB3B2C49-2E3B-4F68-B8C6-82580E907D09}"/>
          </ac:spMkLst>
        </pc:spChg>
        <pc:spChg chg="add mod">
          <ac:chgData name="PEDRO SANCHEZ NARANJO" userId="3ffc7246-2a78-4eae-8242-386a9c7465f1" providerId="ADAL" clId="{73FFF0E8-09ED-48ED-A0CC-ED238B495D82}" dt="2020-03-01T20:02:03.218" v="600" actId="20577"/>
          <ac:spMkLst>
            <pc:docMk/>
            <pc:sldMk cId="556007000" sldId="281"/>
            <ac:spMk id="12" creationId="{4057725E-CC31-4D80-A803-17DEC6CE26C1}"/>
          </ac:spMkLst>
        </pc:spChg>
      </pc:sldChg>
      <pc:sldChg chg="del">
        <pc:chgData name="PEDRO SANCHEZ NARANJO" userId="3ffc7246-2a78-4eae-8242-386a9c7465f1" providerId="ADAL" clId="{73FFF0E8-09ED-48ED-A0CC-ED238B495D82}" dt="2020-03-01T19:54:08.597" v="86" actId="47"/>
        <pc:sldMkLst>
          <pc:docMk/>
          <pc:sldMk cId="1186581282" sldId="281"/>
        </pc:sldMkLst>
      </pc:sldChg>
      <pc:sldChg chg="del">
        <pc:chgData name="PEDRO SANCHEZ NARANJO" userId="3ffc7246-2a78-4eae-8242-386a9c7465f1" providerId="ADAL" clId="{73FFF0E8-09ED-48ED-A0CC-ED238B495D82}" dt="2020-03-01T19:54:09.294" v="87" actId="47"/>
        <pc:sldMkLst>
          <pc:docMk/>
          <pc:sldMk cId="3497409345" sldId="282"/>
        </pc:sldMkLst>
      </pc:sldChg>
      <pc:sldChg chg="del">
        <pc:chgData name="PEDRO SANCHEZ NARANJO" userId="3ffc7246-2a78-4eae-8242-386a9c7465f1" providerId="ADAL" clId="{73FFF0E8-09ED-48ED-A0CC-ED238B495D82}" dt="2020-03-01T19:54:10.178" v="88" actId="47"/>
        <pc:sldMkLst>
          <pc:docMk/>
          <pc:sldMk cId="137101317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3DFB-2387-4ECA-9E3F-A206D1F9D02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4F9C-2013-48E3-95AF-90176965C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7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9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4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5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9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170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4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44C946-496E-4FB0-B722-874C8CE6C219}"/>
              </a:ext>
            </a:extLst>
          </p:cNvPr>
          <p:cNvSpPr/>
          <p:nvPr/>
        </p:nvSpPr>
        <p:spPr>
          <a:xfrm>
            <a:off x="3036316" y="1182463"/>
            <a:ext cx="837156" cy="824630"/>
          </a:xfrm>
          <a:prstGeom prst="rect">
            <a:avLst/>
          </a:prstGeom>
          <a:solidFill>
            <a:schemeClr val="bg1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4010416" y="3374920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Modulo 3 Estructuras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DFABF1-095F-42B9-B558-DEBD7E7EFBB0}"/>
              </a:ext>
            </a:extLst>
          </p:cNvPr>
          <p:cNvSpPr/>
          <p:nvPr/>
        </p:nvSpPr>
        <p:spPr>
          <a:xfrm>
            <a:off x="4148203" y="1443825"/>
            <a:ext cx="2085584" cy="1338995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499760-122D-4D0B-8CBC-5B63B55EA913}"/>
              </a:ext>
            </a:extLst>
          </p:cNvPr>
          <p:cNvSpPr txBox="1"/>
          <p:nvPr/>
        </p:nvSpPr>
        <p:spPr>
          <a:xfrm>
            <a:off x="4294340" y="1273434"/>
            <a:ext cx="124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Inconsolata"/>
              </a:rPr>
              <a:t>3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4A5B61-09A1-4545-84CE-CA20EEF8D7A1}"/>
              </a:ext>
            </a:extLst>
          </p:cNvPr>
          <p:cNvSpPr/>
          <p:nvPr/>
        </p:nvSpPr>
        <p:spPr>
          <a:xfrm>
            <a:off x="2884118" y="1015052"/>
            <a:ext cx="837156" cy="824630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1. Instrucciones de control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1.1. Instrucciones de selección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87030" y="2121239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If</a:t>
            </a:r>
            <a:endParaRPr lang="es-ES" sz="1800" dirty="0"/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else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switch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case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91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65575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1.2. Instrucciones de iteración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1482047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For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Foreach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while</a:t>
            </a: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0115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65575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1.3. Instrucciones de salto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1553069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break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continue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default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goto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Return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yield</a:t>
            </a: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5729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0" y="655757"/>
            <a:ext cx="8571841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1.4. Instrucciones para el control de excepciones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1553069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throw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Try-catch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Try-</a:t>
            </a:r>
            <a:r>
              <a:rPr lang="es-ES" sz="1800" dirty="0" err="1"/>
              <a:t>finnaly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Try-catch-</a:t>
            </a:r>
            <a:r>
              <a:rPr lang="es-ES" sz="1800" dirty="0" err="1"/>
              <a:t>finally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4995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2. Métodos y funciones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2.1. Métodos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87030" y="2369814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Bloque de código con instrucciones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Main</a:t>
            </a:r>
            <a:r>
              <a:rPr lang="es-ES" sz="1800" dirty="0"/>
              <a:t> como punto de entrada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Declaración: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Nivel de acceso (opcional)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Modificadores (opcionales)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Valor devuelto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Nombre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Parámetros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8031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3. Parámetros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3.1. Valores por defecto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B3B2C49-2E3B-4F68-B8C6-82580E907D09}"/>
              </a:ext>
            </a:extLst>
          </p:cNvPr>
          <p:cNvSpPr txBox="1">
            <a:spLocks/>
          </p:cNvSpPr>
          <p:nvPr/>
        </p:nvSpPr>
        <p:spPr>
          <a:xfrm>
            <a:off x="2889231" y="284368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3.2. Paso por valor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4057725E-CC31-4D80-A803-17DEC6CE26C1}"/>
              </a:ext>
            </a:extLst>
          </p:cNvPr>
          <p:cNvSpPr txBox="1">
            <a:spLocks/>
          </p:cNvSpPr>
          <p:nvPr/>
        </p:nvSpPr>
        <p:spPr>
          <a:xfrm>
            <a:off x="2889231" y="407688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>
                <a:solidFill>
                  <a:srgbClr val="2E9AD7"/>
                </a:solidFill>
                <a:latin typeface="Inconsolata"/>
              </a:rPr>
              <a:t>3.3. </a:t>
            </a:r>
            <a:r>
              <a:rPr lang="es-ES" sz="3200" dirty="0">
                <a:solidFill>
                  <a:srgbClr val="2E9AD7"/>
                </a:solidFill>
                <a:latin typeface="Inconsolata"/>
              </a:rPr>
              <a:t>Paso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55600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B3EE60411EC479DE2835912F3D440" ma:contentTypeVersion="10" ma:contentTypeDescription="Crear nuevo documento." ma:contentTypeScope="" ma:versionID="a0cde141784ee159e399d7a3294e6e49">
  <xsd:schema xmlns:xsd="http://www.w3.org/2001/XMLSchema" xmlns:xs="http://www.w3.org/2001/XMLSchema" xmlns:p="http://schemas.microsoft.com/office/2006/metadata/properties" xmlns:ns2="9a1ca66f-650c-4745-937a-07cbe6717a91" xmlns:ns3="dcd62b1d-596f-4979-912e-6f7ea902ba30" targetNamespace="http://schemas.microsoft.com/office/2006/metadata/properties" ma:root="true" ma:fieldsID="c81046bf966193e9d859b22fec1b83cd" ns2:_="" ns3:_="">
    <xsd:import namespace="9a1ca66f-650c-4745-937a-07cbe6717a91"/>
    <xsd:import namespace="dcd62b1d-596f-4979-912e-6f7ea902b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ca66f-650c-4745-937a-07cbe6717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2b1d-596f-4979-912e-6f7ea902b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1D4AA9-6610-420C-A104-0C8FBCEAD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3D295-BA6E-4E22-8D5E-66A4E386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ca66f-650c-4745-937a-07cbe6717a91"/>
    <ds:schemaRef ds:uri="dcd62b1d-596f-4979-912e-6f7ea902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C85006-905F-4A3C-9F8C-48C451C91F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119</Words>
  <Application>Microsoft Office PowerPoint</Application>
  <PresentationFormat>Panorámica</PresentationFormat>
  <Paragraphs>90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Inconsolata</vt:lpstr>
      <vt:lpstr>Segoe UI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MARCOS</dc:creator>
  <cp:lastModifiedBy>Pedro Sanchez Naranjo</cp:lastModifiedBy>
  <cp:revision>22</cp:revision>
  <dcterms:created xsi:type="dcterms:W3CDTF">2019-08-13T09:36:15Z</dcterms:created>
  <dcterms:modified xsi:type="dcterms:W3CDTF">2020-03-01T20:02:06Z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0x010100EEFB3EE60411EC479DE2835912F3D440</vt:lpwstr>
  </property>
</Properties>
</file>