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74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E38"/>
    <a:srgbClr val="2E9AD7"/>
    <a:srgbClr val="F3136B"/>
    <a:srgbClr val="F54389"/>
    <a:srgbClr val="1770A1"/>
    <a:srgbClr val="1E92D4"/>
    <a:srgbClr val="2E9AD6"/>
    <a:srgbClr val="4BA7B9"/>
    <a:srgbClr val="6EB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8ED61-6588-4758-8F06-07AF2924D8D0}" v="7" dt="2020-03-02T19:09:53.419"/>
    <p1510:client id="{42074DF8-BC80-4494-ACF7-117CF0DE4B8F}" v="30" dt="2020-03-02T19:54:16.445"/>
    <p1510:client id="{73FFF0E8-09ED-48ED-A0CC-ED238B495D82}" v="7" dt="2020-03-01T20:01:18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5"/>
    <p:restoredTop sz="94514"/>
  </p:normalViewPr>
  <p:slideViewPr>
    <p:cSldViewPr snapToGrid="0">
      <p:cViewPr varScale="1">
        <p:scale>
          <a:sx n="95" d="100"/>
          <a:sy n="95" d="100"/>
        </p:scale>
        <p:origin x="74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CHEZ NARANJO" userId="3ffc7246-2a78-4eae-8242-386a9c7465f1" providerId="ADAL" clId="{447BDB14-1947-4442-98D6-7F102C85587A}"/>
    <pc:docChg chg="undo custSel addSld delSld modSld">
      <pc:chgData name="PEDRO SANCHEZ NARANJO" userId="3ffc7246-2a78-4eae-8242-386a9c7465f1" providerId="ADAL" clId="{447BDB14-1947-4442-98D6-7F102C85587A}" dt="2020-02-26T14:04:16.511" v="2171" actId="1076"/>
      <pc:docMkLst>
        <pc:docMk/>
      </pc:docMkLst>
      <pc:sldChg chg="modSp mod">
        <pc:chgData name="PEDRO SANCHEZ NARANJO" userId="3ffc7246-2a78-4eae-8242-386a9c7465f1" providerId="ADAL" clId="{447BDB14-1947-4442-98D6-7F102C85587A}" dt="2020-02-26T13:36:44.537" v="20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47BDB14-1947-4442-98D6-7F102C85587A}" dt="2020-02-26T13:36:44.537" v="20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addSp delSp modSp mod">
        <pc:chgData name="PEDRO SANCHEZ NARANJO" userId="3ffc7246-2a78-4eae-8242-386a9c7465f1" providerId="ADAL" clId="{447BDB14-1947-4442-98D6-7F102C85587A}" dt="2020-02-26T13:46:07.527" v="616" actId="1036"/>
        <pc:sldMkLst>
          <pc:docMk/>
          <pc:sldMk cId="4191111253" sldId="276"/>
        </pc:sldMkLst>
        <pc:spChg chg="add mod">
          <ac:chgData name="PEDRO SANCHEZ NARANJO" userId="3ffc7246-2a78-4eae-8242-386a9c7465f1" providerId="ADAL" clId="{447BDB14-1947-4442-98D6-7F102C85587A}" dt="2020-02-26T13:46:07.527" v="616" actId="1036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47BDB14-1947-4442-98D6-7F102C85587A}" dt="2020-02-26T13:37:14.058" v="51" actId="20577"/>
          <ac:spMkLst>
            <pc:docMk/>
            <pc:sldMk cId="4191111253" sldId="276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37:03.647" v="21" actId="478"/>
          <ac:spMkLst>
            <pc:docMk/>
            <pc:sldMk cId="4191111253" sldId="276"/>
            <ac:spMk id="9" creationId="{7085E024-9966-41F8-9F9C-8E1F322C59C0}"/>
          </ac:spMkLst>
        </pc:spChg>
        <pc:spChg chg="add mod">
          <ac:chgData name="PEDRO SANCHEZ NARANJO" userId="3ffc7246-2a78-4eae-8242-386a9c7465f1" providerId="ADAL" clId="{447BDB14-1947-4442-98D6-7F102C85587A}" dt="2020-02-26T13:38:01.360" v="85" actId="20577"/>
          <ac:spMkLst>
            <pc:docMk/>
            <pc:sldMk cId="4191111253" sldId="276"/>
            <ac:spMk id="10" creationId="{6EDEE4AB-7D40-41CF-A8BE-6DC1FE854BC4}"/>
          </ac:spMkLst>
        </pc:spChg>
        <pc:spChg chg="add del mod">
          <ac:chgData name="PEDRO SANCHEZ NARANJO" userId="3ffc7246-2a78-4eae-8242-386a9c7465f1" providerId="ADAL" clId="{447BDB14-1947-4442-98D6-7F102C85587A}" dt="2020-02-26T13:41:18.655" v="321" actId="478"/>
          <ac:spMkLst>
            <pc:docMk/>
            <pc:sldMk cId="4191111253" sldId="276"/>
            <ac:spMk id="11" creationId="{D1DB9AAC-D61B-49DB-A5C2-C3DECB23A702}"/>
          </ac:spMkLst>
        </pc:spChg>
        <pc:spChg chg="add del mod">
          <ac:chgData name="PEDRO SANCHEZ NARANJO" userId="3ffc7246-2a78-4eae-8242-386a9c7465f1" providerId="ADAL" clId="{447BDB14-1947-4442-98D6-7F102C85587A}" dt="2020-02-26T13:41:20.641" v="322" actId="478"/>
          <ac:spMkLst>
            <pc:docMk/>
            <pc:sldMk cId="4191111253" sldId="276"/>
            <ac:spMk id="12" creationId="{35AA52B6-8A09-495F-8E82-B26A8F7D49A5}"/>
          </ac:spMkLst>
        </pc:spChg>
      </pc:sldChg>
      <pc:sldChg chg="del">
        <pc:chgData name="PEDRO SANCHEZ NARANJO" userId="3ffc7246-2a78-4eae-8242-386a9c7465f1" providerId="ADAL" clId="{447BDB14-1947-4442-98D6-7F102C85587A}" dt="2020-02-26T13:47:39.703" v="640" actId="47"/>
        <pc:sldMkLst>
          <pc:docMk/>
          <pc:sldMk cId="1349177247" sldId="277"/>
        </pc:sldMkLst>
      </pc:sldChg>
      <pc:sldChg chg="addSp delSp modSp add mod">
        <pc:chgData name="PEDRO SANCHEZ NARANJO" userId="3ffc7246-2a78-4eae-8242-386a9c7465f1" providerId="ADAL" clId="{447BDB14-1947-4442-98D6-7F102C85587A}" dt="2020-02-26T13:46:40.993" v="639" actId="1076"/>
        <pc:sldMkLst>
          <pc:docMk/>
          <pc:sldMk cId="2585784513" sldId="278"/>
        </pc:sldMkLst>
        <pc:spChg chg="del">
          <ac:chgData name="PEDRO SANCHEZ NARANJO" userId="3ffc7246-2a78-4eae-8242-386a9c7465f1" providerId="ADAL" clId="{447BDB14-1947-4442-98D6-7F102C85587A}" dt="2020-02-26T13:41:05.568" v="317" actId="478"/>
          <ac:spMkLst>
            <pc:docMk/>
            <pc:sldMk cId="2585784513" sldId="278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47BDB14-1947-4442-98D6-7F102C85587A}" dt="2020-02-26T13:46:20.911" v="617" actId="478"/>
          <ac:spMkLst>
            <pc:docMk/>
            <pc:sldMk cId="2585784513" sldId="278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41:07.395" v="318" actId="478"/>
          <ac:spMkLst>
            <pc:docMk/>
            <pc:sldMk cId="2585784513" sldId="278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47BDB14-1947-4442-98D6-7F102C85587A}" dt="2020-02-26T13:46:27.880" v="618" actId="1076"/>
          <ac:spMkLst>
            <pc:docMk/>
            <pc:sldMk cId="2585784513" sldId="278"/>
            <ac:spMk id="11" creationId="{D1DB9AAC-D61B-49DB-A5C2-C3DECB23A702}"/>
          </ac:spMkLst>
        </pc:spChg>
        <pc:spChg chg="mod">
          <ac:chgData name="PEDRO SANCHEZ NARANJO" userId="3ffc7246-2a78-4eae-8242-386a9c7465f1" providerId="ADAL" clId="{447BDB14-1947-4442-98D6-7F102C85587A}" dt="2020-02-26T13:46:32.609" v="619" actId="1076"/>
          <ac:spMkLst>
            <pc:docMk/>
            <pc:sldMk cId="2585784513" sldId="278"/>
            <ac:spMk id="12" creationId="{35AA52B6-8A09-495F-8E82-B26A8F7D49A5}"/>
          </ac:spMkLst>
        </pc:spChg>
        <pc:picChg chg="add mod">
          <ac:chgData name="PEDRO SANCHEZ NARANJO" userId="3ffc7246-2a78-4eae-8242-386a9c7465f1" providerId="ADAL" clId="{447BDB14-1947-4442-98D6-7F102C85587A}" dt="2020-02-26T13:46:40.993" v="639" actId="1076"/>
          <ac:picMkLst>
            <pc:docMk/>
            <pc:sldMk cId="2585784513" sldId="278"/>
            <ac:picMk id="13" creationId="{C0380C3D-D659-4C8C-943F-12B1F6C656E8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0:34.877" v="840" actId="1076"/>
        <pc:sldMkLst>
          <pc:docMk/>
          <pc:sldMk cId="621328335" sldId="279"/>
        </pc:sldMkLst>
        <pc:spChg chg="add mod">
          <ac:chgData name="PEDRO SANCHEZ NARANJO" userId="3ffc7246-2a78-4eae-8242-386a9c7465f1" providerId="ADAL" clId="{447BDB14-1947-4442-98D6-7F102C85587A}" dt="2020-02-26T13:50:34.877" v="840" actId="1076"/>
          <ac:spMkLst>
            <pc:docMk/>
            <pc:sldMk cId="621328335" sldId="279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47:59.480" v="665" actId="20577"/>
          <ac:spMkLst>
            <pc:docMk/>
            <pc:sldMk cId="621328335" sldId="279"/>
            <ac:spMk id="11" creationId="{D1DB9AAC-D61B-49DB-A5C2-C3DECB23A702}"/>
          </ac:spMkLst>
        </pc:spChg>
        <pc:spChg chg="del mod">
          <ac:chgData name="PEDRO SANCHEZ NARANJO" userId="3ffc7246-2a78-4eae-8242-386a9c7465f1" providerId="ADAL" clId="{447BDB14-1947-4442-98D6-7F102C85587A}" dt="2020-02-26T13:48:12.989" v="669"/>
          <ac:spMkLst>
            <pc:docMk/>
            <pc:sldMk cId="621328335" sldId="279"/>
            <ac:spMk id="12" creationId="{35AA52B6-8A09-495F-8E82-B26A8F7D49A5}"/>
          </ac:spMkLst>
        </pc:spChg>
        <pc:picChg chg="del">
          <ac:chgData name="PEDRO SANCHEZ NARANJO" userId="3ffc7246-2a78-4eae-8242-386a9c7465f1" providerId="ADAL" clId="{447BDB14-1947-4442-98D6-7F102C85587A}" dt="2020-02-26T13:48:22.364" v="670" actId="478"/>
          <ac:picMkLst>
            <pc:docMk/>
            <pc:sldMk cId="621328335" sldId="279"/>
            <ac:picMk id="13" creationId="{C0380C3D-D659-4C8C-943F-12B1F6C656E8}"/>
          </ac:picMkLst>
        </pc:picChg>
        <pc:picChg chg="add mod">
          <ac:chgData name="PEDRO SANCHEZ NARANJO" userId="3ffc7246-2a78-4eae-8242-386a9c7465f1" providerId="ADAL" clId="{447BDB14-1947-4442-98D6-7F102C85587A}" dt="2020-02-26T13:49:33.904" v="777" actId="1076"/>
          <ac:picMkLst>
            <pc:docMk/>
            <pc:sldMk cId="621328335" sldId="279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3:06.151" v="1126" actId="1076"/>
        <pc:sldMkLst>
          <pc:docMk/>
          <pc:sldMk cId="4261504680" sldId="280"/>
        </pc:sldMkLst>
        <pc:spChg chg="mod">
          <ac:chgData name="PEDRO SANCHEZ NARANJO" userId="3ffc7246-2a78-4eae-8242-386a9c7465f1" providerId="ADAL" clId="{447BDB14-1947-4442-98D6-7F102C85587A}" dt="2020-02-26T13:52:58.579" v="1124" actId="1076"/>
          <ac:spMkLst>
            <pc:docMk/>
            <pc:sldMk cId="4261504680" sldId="280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1:02.324" v="861" actId="20577"/>
          <ac:spMkLst>
            <pc:docMk/>
            <pc:sldMk cId="4261504680" sldId="280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3:53:06.151" v="1126" actId="1076"/>
          <ac:picMkLst>
            <pc:docMk/>
            <pc:sldMk cId="4261504680" sldId="280"/>
            <ac:picMk id="12" creationId="{E2A1DE48-9EAC-45B7-B4CD-9D49B09FAEF8}"/>
          </ac:picMkLst>
        </pc:picChg>
        <pc:picChg chg="del">
          <ac:chgData name="PEDRO SANCHEZ NARANJO" userId="3ffc7246-2a78-4eae-8242-386a9c7465f1" providerId="ADAL" clId="{447BDB14-1947-4442-98D6-7F102C85587A}" dt="2020-02-26T13:51:08.519" v="862" actId="478"/>
          <ac:picMkLst>
            <pc:docMk/>
            <pc:sldMk cId="4261504680" sldId="280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8:38.723" v="1584" actId="1076"/>
        <pc:sldMkLst>
          <pc:docMk/>
          <pc:sldMk cId="1702302518" sldId="281"/>
        </pc:sldMkLst>
        <pc:spChg chg="mod">
          <ac:chgData name="PEDRO SANCHEZ NARANJO" userId="3ffc7246-2a78-4eae-8242-386a9c7465f1" providerId="ADAL" clId="{447BDB14-1947-4442-98D6-7F102C85587A}" dt="2020-02-26T13:58:34.335" v="1583" actId="1076"/>
          <ac:spMkLst>
            <pc:docMk/>
            <pc:sldMk cId="1702302518" sldId="281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3:29.670" v="1159" actId="20577"/>
          <ac:spMkLst>
            <pc:docMk/>
            <pc:sldMk cId="1702302518" sldId="281"/>
            <ac:spMk id="11" creationId="{D1DB9AAC-D61B-49DB-A5C2-C3DECB23A702}"/>
          </ac:spMkLst>
        </pc:spChg>
        <pc:picChg chg="del">
          <ac:chgData name="PEDRO SANCHEZ NARANJO" userId="3ffc7246-2a78-4eae-8242-386a9c7465f1" providerId="ADAL" clId="{447BDB14-1947-4442-98D6-7F102C85587A}" dt="2020-02-26T13:55:23.154" v="1381" actId="478"/>
          <ac:picMkLst>
            <pc:docMk/>
            <pc:sldMk cId="1702302518" sldId="281"/>
            <ac:picMk id="12" creationId="{E2A1DE48-9EAC-45B7-B4CD-9D49B09FAEF8}"/>
          </ac:picMkLst>
        </pc:picChg>
        <pc:picChg chg="add mod">
          <ac:chgData name="PEDRO SANCHEZ NARANJO" userId="3ffc7246-2a78-4eae-8242-386a9c7465f1" providerId="ADAL" clId="{447BDB14-1947-4442-98D6-7F102C85587A}" dt="2020-02-26T13:58:38.723" v="1584" actId="1076"/>
          <ac:picMkLst>
            <pc:docMk/>
            <pc:sldMk cId="1702302518" sldId="281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1:00.461" v="1806" actId="1076"/>
        <pc:sldMkLst>
          <pc:docMk/>
          <pc:sldMk cId="3128939862" sldId="282"/>
        </pc:sldMkLst>
        <pc:spChg chg="mod">
          <ac:chgData name="PEDRO SANCHEZ NARANJO" userId="3ffc7246-2a78-4eae-8242-386a9c7465f1" providerId="ADAL" clId="{447BDB14-1947-4442-98D6-7F102C85587A}" dt="2020-02-26T14:00:53.348" v="1804" actId="1076"/>
          <ac:spMkLst>
            <pc:docMk/>
            <pc:sldMk cId="3128939862" sldId="282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9:21.553" v="1622" actId="20577"/>
          <ac:spMkLst>
            <pc:docMk/>
            <pc:sldMk cId="3128939862" sldId="282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4:01:00.461" v="1806" actId="1076"/>
          <ac:picMkLst>
            <pc:docMk/>
            <pc:sldMk cId="3128939862" sldId="282"/>
            <ac:picMk id="12" creationId="{7F2517CF-76C7-43F2-B084-CB08C8D25A71}"/>
          </ac:picMkLst>
        </pc:picChg>
        <pc:picChg chg="del">
          <ac:chgData name="PEDRO SANCHEZ NARANJO" userId="3ffc7246-2a78-4eae-8242-386a9c7465f1" providerId="ADAL" clId="{447BDB14-1947-4442-98D6-7F102C85587A}" dt="2020-02-26T13:59:29.365" v="1623" actId="478"/>
          <ac:picMkLst>
            <pc:docMk/>
            <pc:sldMk cId="3128939862" sldId="282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4:16.511" v="2171" actId="1076"/>
        <pc:sldMkLst>
          <pc:docMk/>
          <pc:sldMk cId="431947192" sldId="283"/>
        </pc:sldMkLst>
        <pc:spChg chg="mod">
          <ac:chgData name="PEDRO SANCHEZ NARANJO" userId="3ffc7246-2a78-4eae-8242-386a9c7465f1" providerId="ADAL" clId="{447BDB14-1947-4442-98D6-7F102C85587A}" dt="2020-02-26T14:02:24.186" v="1897" actId="14100"/>
          <ac:spMkLst>
            <pc:docMk/>
            <pc:sldMk cId="431947192" sldId="283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4:01:31.168" v="1820" actId="20577"/>
          <ac:spMkLst>
            <pc:docMk/>
            <pc:sldMk cId="431947192" sldId="283"/>
            <ac:spMk id="11" creationId="{D1DB9AAC-D61B-49DB-A5C2-C3DECB23A702}"/>
          </ac:spMkLst>
        </pc:spChg>
        <pc:spChg chg="add mod">
          <ac:chgData name="PEDRO SANCHEZ NARANJO" userId="3ffc7246-2a78-4eae-8242-386a9c7465f1" providerId="ADAL" clId="{447BDB14-1947-4442-98D6-7F102C85587A}" dt="2020-02-26T14:02:52.644" v="1963" actId="20577"/>
          <ac:spMkLst>
            <pc:docMk/>
            <pc:sldMk cId="431947192" sldId="283"/>
            <ac:spMk id="13" creationId="{46F1330D-6F80-4511-AD5B-AD7C88122016}"/>
          </ac:spMkLst>
        </pc:spChg>
        <pc:spChg chg="add mod">
          <ac:chgData name="PEDRO SANCHEZ NARANJO" userId="3ffc7246-2a78-4eae-8242-386a9c7465f1" providerId="ADAL" clId="{447BDB14-1947-4442-98D6-7F102C85587A}" dt="2020-02-26T14:03:18.020" v="2032" actId="20577"/>
          <ac:spMkLst>
            <pc:docMk/>
            <pc:sldMk cId="431947192" sldId="283"/>
            <ac:spMk id="14" creationId="{C5DD3555-20F5-4FEC-9FC9-7FED4ABB0D3C}"/>
          </ac:spMkLst>
        </pc:spChg>
        <pc:spChg chg="add mod">
          <ac:chgData name="PEDRO SANCHEZ NARANJO" userId="3ffc7246-2a78-4eae-8242-386a9c7465f1" providerId="ADAL" clId="{447BDB14-1947-4442-98D6-7F102C85587A}" dt="2020-02-26T14:03:25.621" v="2040" actId="20577"/>
          <ac:spMkLst>
            <pc:docMk/>
            <pc:sldMk cId="431947192" sldId="283"/>
            <ac:spMk id="15" creationId="{58B25FF4-4A8D-44CE-8A4E-EA0CDB731BFE}"/>
          </ac:spMkLst>
        </pc:spChg>
        <pc:spChg chg="add mod">
          <ac:chgData name="PEDRO SANCHEZ NARANJO" userId="3ffc7246-2a78-4eae-8242-386a9c7465f1" providerId="ADAL" clId="{447BDB14-1947-4442-98D6-7F102C85587A}" dt="2020-02-26T14:04:16.511" v="2171" actId="1076"/>
          <ac:spMkLst>
            <pc:docMk/>
            <pc:sldMk cId="431947192" sldId="283"/>
            <ac:spMk id="16" creationId="{2AA6D283-4A9B-4521-93F2-452F81327514}"/>
          </ac:spMkLst>
        </pc:spChg>
        <pc:picChg chg="del">
          <ac:chgData name="PEDRO SANCHEZ NARANJO" userId="3ffc7246-2a78-4eae-8242-386a9c7465f1" providerId="ADAL" clId="{447BDB14-1947-4442-98D6-7F102C85587A}" dt="2020-02-26T14:01:15.797" v="1808" actId="478"/>
          <ac:picMkLst>
            <pc:docMk/>
            <pc:sldMk cId="431947192" sldId="283"/>
            <ac:picMk id="12" creationId="{7F2517CF-76C7-43F2-B084-CB08C8D25A71}"/>
          </ac:picMkLst>
        </pc:picChg>
      </pc:sldChg>
    </pc:docChg>
  </pc:docChgLst>
  <pc:docChgLst>
    <pc:chgData name="PEDRO SANCHEZ NARANJO" userId="3ffc7246-2a78-4eae-8242-386a9c7465f1" providerId="ADAL" clId="{1D18ED61-6588-4758-8F06-07AF2924D8D0}"/>
    <pc:docChg chg="custSel addSld delSld modSld">
      <pc:chgData name="PEDRO SANCHEZ NARANJO" userId="3ffc7246-2a78-4eae-8242-386a9c7465f1" providerId="ADAL" clId="{1D18ED61-6588-4758-8F06-07AF2924D8D0}" dt="2020-03-02T19:11:40.194" v="1304" actId="1076"/>
      <pc:docMkLst>
        <pc:docMk/>
      </pc:docMkLst>
      <pc:sldChg chg="modSp mod">
        <pc:chgData name="PEDRO SANCHEZ NARANJO" userId="3ffc7246-2a78-4eae-8242-386a9c7465f1" providerId="ADAL" clId="{1D18ED61-6588-4758-8F06-07AF2924D8D0}" dt="2020-03-02T18:56:18.656" v="24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1D18ED61-6588-4758-8F06-07AF2924D8D0}" dt="2020-03-02T18:56:06.571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1D18ED61-6588-4758-8F06-07AF2924D8D0}" dt="2020-03-02T18:56:18.656" v="24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delSp modSp mod">
        <pc:chgData name="PEDRO SANCHEZ NARANJO" userId="3ffc7246-2a78-4eae-8242-386a9c7465f1" providerId="ADAL" clId="{1D18ED61-6588-4758-8F06-07AF2924D8D0}" dt="2020-03-02T18:57:51.196" v="181" actId="5793"/>
        <pc:sldMkLst>
          <pc:docMk/>
          <pc:sldMk cId="4191111253" sldId="276"/>
        </pc:sldMkLst>
        <pc:spChg chg="mod">
          <ac:chgData name="PEDRO SANCHEZ NARANJO" userId="3ffc7246-2a78-4eae-8242-386a9c7465f1" providerId="ADAL" clId="{1D18ED61-6588-4758-8F06-07AF2924D8D0}" dt="2020-03-02T18:57:51.196" v="181" actId="5793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8:56:33.781" v="40" actId="20577"/>
          <ac:spMkLst>
            <pc:docMk/>
            <pc:sldMk cId="4191111253" sldId="276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1D18ED61-6588-4758-8F06-07AF2924D8D0}" dt="2020-03-02T18:56:38.746" v="41" actId="478"/>
          <ac:spMkLst>
            <pc:docMk/>
            <pc:sldMk cId="4191111253" sldId="276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1D18ED61-6588-4758-8F06-07AF2924D8D0}" dt="2020-03-02T18:57:57.011" v="182" actId="47"/>
        <pc:sldMkLst>
          <pc:docMk/>
          <pc:sldMk cId="3601150310" sldId="277"/>
        </pc:sldMkLst>
      </pc:sldChg>
      <pc:sldChg chg="addSp delSp modSp add mod">
        <pc:chgData name="PEDRO SANCHEZ NARANJO" userId="3ffc7246-2a78-4eae-8242-386a9c7465f1" providerId="ADAL" clId="{1D18ED61-6588-4758-8F06-07AF2924D8D0}" dt="2020-03-02T18:59:32.084" v="314"/>
        <pc:sldMkLst>
          <pc:docMk/>
          <pc:sldMk cId="4000109755" sldId="277"/>
        </pc:sldMkLst>
        <pc:spChg chg="mod">
          <ac:chgData name="PEDRO SANCHEZ NARANJO" userId="3ffc7246-2a78-4eae-8242-386a9c7465f1" providerId="ADAL" clId="{1D18ED61-6588-4758-8F06-07AF2924D8D0}" dt="2020-03-02T18:59:23.112" v="312" actId="1076"/>
          <ac:spMkLst>
            <pc:docMk/>
            <pc:sldMk cId="4000109755" sldId="277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8:58:11.153" v="197" actId="20577"/>
          <ac:spMkLst>
            <pc:docMk/>
            <pc:sldMk cId="4000109755" sldId="277"/>
            <ac:spMk id="8" creationId="{B9C00BC8-2A50-4F38-96C7-C0065D04005C}"/>
          </ac:spMkLst>
        </pc:spChg>
        <pc:spChg chg="add del">
          <ac:chgData name="PEDRO SANCHEZ NARANJO" userId="3ffc7246-2a78-4eae-8242-386a9c7465f1" providerId="ADAL" clId="{1D18ED61-6588-4758-8F06-07AF2924D8D0}" dt="2020-03-02T18:59:32.084" v="314"/>
          <ac:spMkLst>
            <pc:docMk/>
            <pc:sldMk cId="4000109755" sldId="277"/>
            <ac:spMk id="9" creationId="{A7461A72-3413-4914-A8FA-2D3622920701}"/>
          </ac:spMkLst>
        </pc:spChg>
      </pc:sldChg>
      <pc:sldChg chg="del">
        <pc:chgData name="PEDRO SANCHEZ NARANJO" userId="3ffc7246-2a78-4eae-8242-386a9c7465f1" providerId="ADAL" clId="{1D18ED61-6588-4758-8F06-07AF2924D8D0}" dt="2020-03-02T18:57:57.820" v="183" actId="47"/>
        <pc:sldMkLst>
          <pc:docMk/>
          <pc:sldMk cId="572906661" sldId="278"/>
        </pc:sldMkLst>
      </pc:sldChg>
      <pc:sldChg chg="modSp add mod">
        <pc:chgData name="PEDRO SANCHEZ NARANJO" userId="3ffc7246-2a78-4eae-8242-386a9c7465f1" providerId="ADAL" clId="{1D18ED61-6588-4758-8F06-07AF2924D8D0}" dt="2020-03-02T19:06:05.287" v="533" actId="20577"/>
        <pc:sldMkLst>
          <pc:docMk/>
          <pc:sldMk cId="1424898701" sldId="278"/>
        </pc:sldMkLst>
        <pc:spChg chg="mod">
          <ac:chgData name="PEDRO SANCHEZ NARANJO" userId="3ffc7246-2a78-4eae-8242-386a9c7465f1" providerId="ADAL" clId="{1D18ED61-6588-4758-8F06-07AF2924D8D0}" dt="2020-03-02T19:06:05.287" v="533" actId="20577"/>
          <ac:spMkLst>
            <pc:docMk/>
            <pc:sldMk cId="1424898701" sldId="278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8:59:42.601" v="335" actId="20577"/>
          <ac:spMkLst>
            <pc:docMk/>
            <pc:sldMk cId="1424898701" sldId="278"/>
            <ac:spMk id="8" creationId="{B9C00BC8-2A50-4F38-96C7-C0065D04005C}"/>
          </ac:spMkLst>
        </pc:spChg>
      </pc:sldChg>
      <pc:sldChg chg="modSp add mod">
        <pc:chgData name="PEDRO SANCHEZ NARANJO" userId="3ffc7246-2a78-4eae-8242-386a9c7465f1" providerId="ADAL" clId="{1D18ED61-6588-4758-8F06-07AF2924D8D0}" dt="2020-03-02T19:06:55.062" v="624" actId="20577"/>
        <pc:sldMkLst>
          <pc:docMk/>
          <pc:sldMk cId="2319610039" sldId="279"/>
        </pc:sldMkLst>
        <pc:spChg chg="mod">
          <ac:chgData name="PEDRO SANCHEZ NARANJO" userId="3ffc7246-2a78-4eae-8242-386a9c7465f1" providerId="ADAL" clId="{1D18ED61-6588-4758-8F06-07AF2924D8D0}" dt="2020-03-02T19:06:55.062" v="624" actId="20577"/>
          <ac:spMkLst>
            <pc:docMk/>
            <pc:sldMk cId="2319610039" sldId="279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9:06:24.214" v="549" actId="20577"/>
          <ac:spMkLst>
            <pc:docMk/>
            <pc:sldMk cId="2319610039" sldId="279"/>
            <ac:spMk id="8" creationId="{B9C00BC8-2A50-4F38-96C7-C0065D04005C}"/>
          </ac:spMkLst>
        </pc:spChg>
      </pc:sldChg>
      <pc:sldChg chg="del">
        <pc:chgData name="PEDRO SANCHEZ NARANJO" userId="3ffc7246-2a78-4eae-8242-386a9c7465f1" providerId="ADAL" clId="{1D18ED61-6588-4758-8F06-07AF2924D8D0}" dt="2020-03-02T18:57:59.047" v="184" actId="47"/>
        <pc:sldMkLst>
          <pc:docMk/>
          <pc:sldMk cId="2499524509" sldId="279"/>
        </pc:sldMkLst>
      </pc:sldChg>
      <pc:sldChg chg="del">
        <pc:chgData name="PEDRO SANCHEZ NARANJO" userId="3ffc7246-2a78-4eae-8242-386a9c7465f1" providerId="ADAL" clId="{1D18ED61-6588-4758-8F06-07AF2924D8D0}" dt="2020-03-02T18:57:59.883" v="185" actId="47"/>
        <pc:sldMkLst>
          <pc:docMk/>
          <pc:sldMk cId="803154016" sldId="280"/>
        </pc:sldMkLst>
      </pc:sldChg>
      <pc:sldChg chg="modSp add mod">
        <pc:chgData name="PEDRO SANCHEZ NARANJO" userId="3ffc7246-2a78-4eae-8242-386a9c7465f1" providerId="ADAL" clId="{1D18ED61-6588-4758-8F06-07AF2924D8D0}" dt="2020-03-02T19:09:44.985" v="1010" actId="20577"/>
        <pc:sldMkLst>
          <pc:docMk/>
          <pc:sldMk cId="3874053737" sldId="280"/>
        </pc:sldMkLst>
        <pc:spChg chg="mod">
          <ac:chgData name="PEDRO SANCHEZ NARANJO" userId="3ffc7246-2a78-4eae-8242-386a9c7465f1" providerId="ADAL" clId="{1D18ED61-6588-4758-8F06-07AF2924D8D0}" dt="2020-03-02T19:09:44.985" v="1010" actId="20577"/>
          <ac:spMkLst>
            <pc:docMk/>
            <pc:sldMk cId="3874053737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9:07:21.016" v="645" actId="20577"/>
          <ac:spMkLst>
            <pc:docMk/>
            <pc:sldMk cId="3874053737" sldId="280"/>
            <ac:spMk id="8" creationId="{B9C00BC8-2A50-4F38-96C7-C0065D04005C}"/>
          </ac:spMkLst>
        </pc:spChg>
      </pc:sldChg>
      <pc:sldChg chg="del">
        <pc:chgData name="PEDRO SANCHEZ NARANJO" userId="3ffc7246-2a78-4eae-8242-386a9c7465f1" providerId="ADAL" clId="{1D18ED61-6588-4758-8F06-07AF2924D8D0}" dt="2020-03-02T18:58:00.886" v="186" actId="47"/>
        <pc:sldMkLst>
          <pc:docMk/>
          <pc:sldMk cId="556007000" sldId="281"/>
        </pc:sldMkLst>
      </pc:sldChg>
      <pc:sldChg chg="modSp add mod">
        <pc:chgData name="PEDRO SANCHEZ NARANJO" userId="3ffc7246-2a78-4eae-8242-386a9c7465f1" providerId="ADAL" clId="{1D18ED61-6588-4758-8F06-07AF2924D8D0}" dt="2020-03-02T19:11:40.194" v="1304" actId="1076"/>
        <pc:sldMkLst>
          <pc:docMk/>
          <pc:sldMk cId="1878014470" sldId="281"/>
        </pc:sldMkLst>
        <pc:spChg chg="mod">
          <ac:chgData name="PEDRO SANCHEZ NARANJO" userId="3ffc7246-2a78-4eae-8242-386a9c7465f1" providerId="ADAL" clId="{1D18ED61-6588-4758-8F06-07AF2924D8D0}" dt="2020-03-02T19:11:40.194" v="1304" actId="1076"/>
          <ac:spMkLst>
            <pc:docMk/>
            <pc:sldMk cId="1878014470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1D18ED61-6588-4758-8F06-07AF2924D8D0}" dt="2020-03-02T19:09:59.943" v="1023" actId="20577"/>
          <ac:spMkLst>
            <pc:docMk/>
            <pc:sldMk cId="1878014470" sldId="281"/>
            <ac:spMk id="8" creationId="{B9C00BC8-2A50-4F38-96C7-C0065D04005C}"/>
          </ac:spMkLst>
        </pc:spChg>
      </pc:sldChg>
    </pc:docChg>
  </pc:docChgLst>
  <pc:docChgLst>
    <pc:chgData name="PEDRO SANCHEZ NARANJO" userId="3ffc7246-2a78-4eae-8242-386a9c7465f1" providerId="ADAL" clId="{42074DF8-BC80-4494-ACF7-117CF0DE4B8F}"/>
    <pc:docChg chg="undo custSel addSld delSld modSld sldOrd">
      <pc:chgData name="PEDRO SANCHEZ NARANJO" userId="3ffc7246-2a78-4eae-8242-386a9c7465f1" providerId="ADAL" clId="{42074DF8-BC80-4494-ACF7-117CF0DE4B8F}" dt="2020-03-02T19:55:56.619" v="3486" actId="1076"/>
      <pc:docMkLst>
        <pc:docMk/>
      </pc:docMkLst>
      <pc:sldChg chg="modSp mod">
        <pc:chgData name="PEDRO SANCHEZ NARANJO" userId="3ffc7246-2a78-4eae-8242-386a9c7465f1" providerId="ADAL" clId="{42074DF8-BC80-4494-ACF7-117CF0DE4B8F}" dt="2020-03-02T19:12:24.857" v="11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2074DF8-BC80-4494-ACF7-117CF0DE4B8F}" dt="2020-03-02T19:12:17.300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42074DF8-BC80-4494-ACF7-117CF0DE4B8F}" dt="2020-03-02T19:12:24.857" v="11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addSp modSp mod">
        <pc:chgData name="PEDRO SANCHEZ NARANJO" userId="3ffc7246-2a78-4eae-8242-386a9c7465f1" providerId="ADAL" clId="{42074DF8-BC80-4494-ACF7-117CF0DE4B8F}" dt="2020-03-02T19:18:51.745" v="407" actId="1076"/>
        <pc:sldMkLst>
          <pc:docMk/>
          <pc:sldMk cId="4191111253" sldId="276"/>
        </pc:sldMkLst>
        <pc:spChg chg="mod">
          <ac:chgData name="PEDRO SANCHEZ NARANJO" userId="3ffc7246-2a78-4eae-8242-386a9c7465f1" providerId="ADAL" clId="{42074DF8-BC80-4494-ACF7-117CF0DE4B8F}" dt="2020-03-02T19:17:43.181" v="375" actId="1035"/>
          <ac:spMkLst>
            <pc:docMk/>
            <pc:sldMk cId="4191111253" sldId="276"/>
            <ac:spMk id="2" creationId="{6AEB227F-4792-44B6-A51B-975F21D5B024}"/>
          </ac:spMkLst>
        </pc:spChg>
        <pc:spChg chg="add mod">
          <ac:chgData name="PEDRO SANCHEZ NARANJO" userId="3ffc7246-2a78-4eae-8242-386a9c7465f1" providerId="ADAL" clId="{42074DF8-BC80-4494-ACF7-117CF0DE4B8F}" dt="2020-03-02T19:18:51.745" v="407" actId="1076"/>
          <ac:spMkLst>
            <pc:docMk/>
            <pc:sldMk cId="4191111253" sldId="276"/>
            <ac:spMk id="3" creationId="{92291ABB-AAB7-47E7-AAE6-7A81388EE81E}"/>
          </ac:spMkLst>
        </pc:spChg>
        <pc:spChg chg="mod">
          <ac:chgData name="PEDRO SANCHEZ NARANJO" userId="3ffc7246-2a78-4eae-8242-386a9c7465f1" providerId="ADAL" clId="{42074DF8-BC80-4494-ACF7-117CF0DE4B8F}" dt="2020-03-02T19:17:37.967" v="353" actId="1035"/>
          <ac:spMkLst>
            <pc:docMk/>
            <pc:sldMk cId="4191111253" sldId="276"/>
            <ac:spMk id="8" creationId="{B9C00BC8-2A50-4F38-96C7-C0065D04005C}"/>
          </ac:spMkLst>
        </pc:spChg>
        <pc:spChg chg="add mod">
          <ac:chgData name="PEDRO SANCHEZ NARANJO" userId="3ffc7246-2a78-4eae-8242-386a9c7465f1" providerId="ADAL" clId="{42074DF8-BC80-4494-ACF7-117CF0DE4B8F}" dt="2020-03-02T19:17:50.920" v="395" actId="1036"/>
          <ac:spMkLst>
            <pc:docMk/>
            <pc:sldMk cId="4191111253" sldId="276"/>
            <ac:spMk id="9" creationId="{F80D2FCF-62BA-4B0E-901A-F27B32F59BB8}"/>
          </ac:spMkLst>
        </pc:spChg>
        <pc:spChg chg="add mod">
          <ac:chgData name="PEDRO SANCHEZ NARANJO" userId="3ffc7246-2a78-4eae-8242-386a9c7465f1" providerId="ADAL" clId="{42074DF8-BC80-4494-ACF7-117CF0DE4B8F}" dt="2020-03-02T19:18:47.696" v="406" actId="14100"/>
          <ac:spMkLst>
            <pc:docMk/>
            <pc:sldMk cId="4191111253" sldId="276"/>
            <ac:spMk id="10" creationId="{E89AA1A6-012D-458C-BA48-9EAF09BE0D0F}"/>
          </ac:spMkLst>
        </pc:spChg>
      </pc:sldChg>
      <pc:sldChg chg="delSp modSp add mod">
        <pc:chgData name="PEDRO SANCHEZ NARANJO" userId="3ffc7246-2a78-4eae-8242-386a9c7465f1" providerId="ADAL" clId="{42074DF8-BC80-4494-ACF7-117CF0DE4B8F}" dt="2020-03-02T19:22:11.577" v="664" actId="20577"/>
        <pc:sldMkLst>
          <pc:docMk/>
          <pc:sldMk cId="635198265" sldId="277"/>
        </pc:sldMkLst>
        <pc:spChg chg="mod">
          <ac:chgData name="PEDRO SANCHEZ NARANJO" userId="3ffc7246-2a78-4eae-8242-386a9c7465f1" providerId="ADAL" clId="{42074DF8-BC80-4494-ACF7-117CF0DE4B8F}" dt="2020-03-02T19:22:09.481" v="662" actId="1076"/>
          <ac:spMkLst>
            <pc:docMk/>
            <pc:sldMk cId="635198265" sldId="277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2074DF8-BC80-4494-ACF7-117CF0DE4B8F}" dt="2020-03-02T19:19:20.488" v="411" actId="478"/>
          <ac:spMkLst>
            <pc:docMk/>
            <pc:sldMk cId="635198265" sldId="277"/>
            <ac:spMk id="3" creationId="{92291ABB-AAB7-47E7-AAE6-7A81388EE81E}"/>
          </ac:spMkLst>
        </pc:spChg>
        <pc:spChg chg="mod">
          <ac:chgData name="PEDRO SANCHEZ NARANJO" userId="3ffc7246-2a78-4eae-8242-386a9c7465f1" providerId="ADAL" clId="{42074DF8-BC80-4494-ACF7-117CF0DE4B8F}" dt="2020-03-02T19:22:11.577" v="664" actId="20577"/>
          <ac:spMkLst>
            <pc:docMk/>
            <pc:sldMk cId="635198265" sldId="277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2074DF8-BC80-4494-ACF7-117CF0DE4B8F}" dt="2020-03-02T19:19:15.292" v="409" actId="478"/>
          <ac:spMkLst>
            <pc:docMk/>
            <pc:sldMk cId="635198265" sldId="277"/>
            <ac:spMk id="9" creationId="{F80D2FCF-62BA-4B0E-901A-F27B32F59BB8}"/>
          </ac:spMkLst>
        </pc:spChg>
        <pc:spChg chg="del">
          <ac:chgData name="PEDRO SANCHEZ NARANJO" userId="3ffc7246-2a78-4eae-8242-386a9c7465f1" providerId="ADAL" clId="{42074DF8-BC80-4494-ACF7-117CF0DE4B8F}" dt="2020-03-02T19:19:17.425" v="410" actId="478"/>
          <ac:spMkLst>
            <pc:docMk/>
            <pc:sldMk cId="635198265" sldId="277"/>
            <ac:spMk id="10" creationId="{E89AA1A6-012D-458C-BA48-9EAF09BE0D0F}"/>
          </ac:spMkLst>
        </pc:spChg>
      </pc:sldChg>
      <pc:sldChg chg="del">
        <pc:chgData name="PEDRO SANCHEZ NARANJO" userId="3ffc7246-2a78-4eae-8242-386a9c7465f1" providerId="ADAL" clId="{42074DF8-BC80-4494-ACF7-117CF0DE4B8F}" dt="2020-03-02T19:17:26.432" v="326" actId="47"/>
        <pc:sldMkLst>
          <pc:docMk/>
          <pc:sldMk cId="4000109755" sldId="277"/>
        </pc:sldMkLst>
      </pc:sldChg>
      <pc:sldChg chg="del">
        <pc:chgData name="PEDRO SANCHEZ NARANJO" userId="3ffc7246-2a78-4eae-8242-386a9c7465f1" providerId="ADAL" clId="{42074DF8-BC80-4494-ACF7-117CF0DE4B8F}" dt="2020-03-02T19:17:27.352" v="327" actId="47"/>
        <pc:sldMkLst>
          <pc:docMk/>
          <pc:sldMk cId="1424898701" sldId="278"/>
        </pc:sldMkLst>
      </pc:sldChg>
      <pc:sldChg chg="addSp modSp add mod">
        <pc:chgData name="PEDRO SANCHEZ NARANJO" userId="3ffc7246-2a78-4eae-8242-386a9c7465f1" providerId="ADAL" clId="{42074DF8-BC80-4494-ACF7-117CF0DE4B8F}" dt="2020-03-02T19:25:30.035" v="993" actId="1076"/>
        <pc:sldMkLst>
          <pc:docMk/>
          <pc:sldMk cId="1595229138" sldId="278"/>
        </pc:sldMkLst>
        <pc:spChg chg="mod">
          <ac:chgData name="PEDRO SANCHEZ NARANJO" userId="3ffc7246-2a78-4eae-8242-386a9c7465f1" providerId="ADAL" clId="{42074DF8-BC80-4494-ACF7-117CF0DE4B8F}" dt="2020-03-02T19:25:30.035" v="993" actId="1076"/>
          <ac:spMkLst>
            <pc:docMk/>
            <pc:sldMk cId="1595229138" sldId="278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2074DF8-BC80-4494-ACF7-117CF0DE4B8F}" dt="2020-03-02T19:22:21.598" v="673" actId="20577"/>
          <ac:spMkLst>
            <pc:docMk/>
            <pc:sldMk cId="1595229138" sldId="278"/>
            <ac:spMk id="8" creationId="{B9C00BC8-2A50-4F38-96C7-C0065D04005C}"/>
          </ac:spMkLst>
        </pc:spChg>
        <pc:spChg chg="add mod">
          <ac:chgData name="PEDRO SANCHEZ NARANJO" userId="3ffc7246-2a78-4eae-8242-386a9c7465f1" providerId="ADAL" clId="{42074DF8-BC80-4494-ACF7-117CF0DE4B8F}" dt="2020-03-02T19:22:45.098" v="687" actId="20577"/>
          <ac:spMkLst>
            <pc:docMk/>
            <pc:sldMk cId="1595229138" sldId="278"/>
            <ac:spMk id="9" creationId="{623314EE-463F-41BA-BF22-50E6718CA43D}"/>
          </ac:spMkLst>
        </pc:spChg>
      </pc:sldChg>
      <pc:sldChg chg="delSp modSp add mod">
        <pc:chgData name="PEDRO SANCHEZ NARANJO" userId="3ffc7246-2a78-4eae-8242-386a9c7465f1" providerId="ADAL" clId="{42074DF8-BC80-4494-ACF7-117CF0DE4B8F}" dt="2020-03-02T19:28:45.548" v="1248" actId="20577"/>
        <pc:sldMkLst>
          <pc:docMk/>
          <pc:sldMk cId="634545051" sldId="279"/>
        </pc:sldMkLst>
        <pc:spChg chg="mod">
          <ac:chgData name="PEDRO SANCHEZ NARANJO" userId="3ffc7246-2a78-4eae-8242-386a9c7465f1" providerId="ADAL" clId="{42074DF8-BC80-4494-ACF7-117CF0DE4B8F}" dt="2020-03-02T19:28:35.006" v="1246" actId="12"/>
          <ac:spMkLst>
            <pc:docMk/>
            <pc:sldMk cId="634545051" sldId="279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2074DF8-BC80-4494-ACF7-117CF0DE4B8F}" dt="2020-03-02T19:26:06.743" v="995" actId="478"/>
          <ac:spMkLst>
            <pc:docMk/>
            <pc:sldMk cId="634545051" sldId="279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2074DF8-BC80-4494-ACF7-117CF0DE4B8F}" dt="2020-03-02T19:28:45.548" v="1248" actId="20577"/>
          <ac:spMkLst>
            <pc:docMk/>
            <pc:sldMk cId="634545051" sldId="279"/>
            <ac:spMk id="9" creationId="{623314EE-463F-41BA-BF22-50E6718CA43D}"/>
          </ac:spMkLst>
        </pc:spChg>
      </pc:sldChg>
      <pc:sldChg chg="del">
        <pc:chgData name="PEDRO SANCHEZ NARANJO" userId="3ffc7246-2a78-4eae-8242-386a9c7465f1" providerId="ADAL" clId="{42074DF8-BC80-4494-ACF7-117CF0DE4B8F}" dt="2020-03-02T19:17:28.194" v="328" actId="47"/>
        <pc:sldMkLst>
          <pc:docMk/>
          <pc:sldMk cId="2319610039" sldId="279"/>
        </pc:sldMkLst>
      </pc:sldChg>
      <pc:sldChg chg="modSp add mod">
        <pc:chgData name="PEDRO SANCHEZ NARANJO" userId="3ffc7246-2a78-4eae-8242-386a9c7465f1" providerId="ADAL" clId="{42074DF8-BC80-4494-ACF7-117CF0DE4B8F}" dt="2020-03-02T19:29:49.102" v="1309" actId="20577"/>
        <pc:sldMkLst>
          <pc:docMk/>
          <pc:sldMk cId="1734964929" sldId="280"/>
        </pc:sldMkLst>
        <pc:spChg chg="mod">
          <ac:chgData name="PEDRO SANCHEZ NARANJO" userId="3ffc7246-2a78-4eae-8242-386a9c7465f1" providerId="ADAL" clId="{42074DF8-BC80-4494-ACF7-117CF0DE4B8F}" dt="2020-03-02T19:29:49.102" v="1309" actId="20577"/>
          <ac:spMkLst>
            <pc:docMk/>
            <pc:sldMk cId="1734964929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2074DF8-BC80-4494-ACF7-117CF0DE4B8F}" dt="2020-03-02T19:28:54.793" v="1256" actId="20577"/>
          <ac:spMkLst>
            <pc:docMk/>
            <pc:sldMk cId="1734964929" sldId="280"/>
            <ac:spMk id="9" creationId="{623314EE-463F-41BA-BF22-50E6718CA43D}"/>
          </ac:spMkLst>
        </pc:spChg>
      </pc:sldChg>
      <pc:sldChg chg="del">
        <pc:chgData name="PEDRO SANCHEZ NARANJO" userId="3ffc7246-2a78-4eae-8242-386a9c7465f1" providerId="ADAL" clId="{42074DF8-BC80-4494-ACF7-117CF0DE4B8F}" dt="2020-03-02T19:17:29.031" v="329" actId="47"/>
        <pc:sldMkLst>
          <pc:docMk/>
          <pc:sldMk cId="3874053737" sldId="280"/>
        </pc:sldMkLst>
      </pc:sldChg>
      <pc:sldChg chg="modSp add mod">
        <pc:chgData name="PEDRO SANCHEZ NARANJO" userId="3ffc7246-2a78-4eae-8242-386a9c7465f1" providerId="ADAL" clId="{42074DF8-BC80-4494-ACF7-117CF0DE4B8F}" dt="2020-03-02T19:32:00.124" v="1656" actId="20577"/>
        <pc:sldMkLst>
          <pc:docMk/>
          <pc:sldMk cId="914888593" sldId="281"/>
        </pc:sldMkLst>
        <pc:spChg chg="mod">
          <ac:chgData name="PEDRO SANCHEZ NARANJO" userId="3ffc7246-2a78-4eae-8242-386a9c7465f1" providerId="ADAL" clId="{42074DF8-BC80-4494-ACF7-117CF0DE4B8F}" dt="2020-03-02T19:32:00.124" v="1656" actId="20577"/>
          <ac:spMkLst>
            <pc:docMk/>
            <pc:sldMk cId="914888593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2074DF8-BC80-4494-ACF7-117CF0DE4B8F}" dt="2020-03-02T19:29:57.057" v="1319" actId="20577"/>
          <ac:spMkLst>
            <pc:docMk/>
            <pc:sldMk cId="914888593" sldId="281"/>
            <ac:spMk id="9" creationId="{623314EE-463F-41BA-BF22-50E6718CA43D}"/>
          </ac:spMkLst>
        </pc:spChg>
      </pc:sldChg>
      <pc:sldChg chg="del">
        <pc:chgData name="PEDRO SANCHEZ NARANJO" userId="3ffc7246-2a78-4eae-8242-386a9c7465f1" providerId="ADAL" clId="{42074DF8-BC80-4494-ACF7-117CF0DE4B8F}" dt="2020-03-02T19:17:29.949" v="330" actId="47"/>
        <pc:sldMkLst>
          <pc:docMk/>
          <pc:sldMk cId="1878014470" sldId="281"/>
        </pc:sldMkLst>
      </pc:sldChg>
      <pc:sldChg chg="modSp add mod ord">
        <pc:chgData name="PEDRO SANCHEZ NARANJO" userId="3ffc7246-2a78-4eae-8242-386a9c7465f1" providerId="ADAL" clId="{42074DF8-BC80-4494-ACF7-117CF0DE4B8F}" dt="2020-03-02T19:34:19.546" v="2005" actId="1076"/>
        <pc:sldMkLst>
          <pc:docMk/>
          <pc:sldMk cId="667969367" sldId="282"/>
        </pc:sldMkLst>
        <pc:spChg chg="mod">
          <ac:chgData name="PEDRO SANCHEZ NARANJO" userId="3ffc7246-2a78-4eae-8242-386a9c7465f1" providerId="ADAL" clId="{42074DF8-BC80-4494-ACF7-117CF0DE4B8F}" dt="2020-03-02T19:34:19.546" v="2005" actId="1076"/>
          <ac:spMkLst>
            <pc:docMk/>
            <pc:sldMk cId="667969367" sldId="282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2074DF8-BC80-4494-ACF7-117CF0DE4B8F}" dt="2020-03-02T19:32:16.645" v="1665" actId="20577"/>
          <ac:spMkLst>
            <pc:docMk/>
            <pc:sldMk cId="667969367" sldId="282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2074DF8-BC80-4494-ACF7-117CF0DE4B8F}" dt="2020-03-02T19:32:25.764" v="1679" actId="20577"/>
          <ac:spMkLst>
            <pc:docMk/>
            <pc:sldMk cId="667969367" sldId="282"/>
            <ac:spMk id="9" creationId="{623314EE-463F-41BA-BF22-50E6718CA43D}"/>
          </ac:spMkLst>
        </pc:spChg>
      </pc:sldChg>
      <pc:sldChg chg="addSp delSp modSp add mod">
        <pc:chgData name="PEDRO SANCHEZ NARANJO" userId="3ffc7246-2a78-4eae-8242-386a9c7465f1" providerId="ADAL" clId="{42074DF8-BC80-4494-ACF7-117CF0DE4B8F}" dt="2020-03-02T19:36:45.721" v="2106" actId="20577"/>
        <pc:sldMkLst>
          <pc:docMk/>
          <pc:sldMk cId="4159741417" sldId="283"/>
        </pc:sldMkLst>
        <pc:spChg chg="mod">
          <ac:chgData name="PEDRO SANCHEZ NARANJO" userId="3ffc7246-2a78-4eae-8242-386a9c7465f1" providerId="ADAL" clId="{42074DF8-BC80-4494-ACF7-117CF0DE4B8F}" dt="2020-03-02T19:35:08.315" v="2101" actId="20577"/>
          <ac:spMkLst>
            <pc:docMk/>
            <pc:sldMk cId="4159741417" sldId="283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2074DF8-BC80-4494-ACF7-117CF0DE4B8F}" dt="2020-03-02T19:34:26.589" v="2007" actId="478"/>
          <ac:spMkLst>
            <pc:docMk/>
            <pc:sldMk cId="4159741417" sldId="283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2074DF8-BC80-4494-ACF7-117CF0DE4B8F}" dt="2020-03-02T19:36:45.721" v="2106" actId="20577"/>
          <ac:spMkLst>
            <pc:docMk/>
            <pc:sldMk cId="4159741417" sldId="283"/>
            <ac:spMk id="9" creationId="{623314EE-463F-41BA-BF22-50E6718CA43D}"/>
          </ac:spMkLst>
        </pc:spChg>
        <pc:picChg chg="add mod">
          <ac:chgData name="PEDRO SANCHEZ NARANJO" userId="3ffc7246-2a78-4eae-8242-386a9c7465f1" providerId="ADAL" clId="{42074DF8-BC80-4494-ACF7-117CF0DE4B8F}" dt="2020-03-02T19:35:15.646" v="2103" actId="1076"/>
          <ac:picMkLst>
            <pc:docMk/>
            <pc:sldMk cId="4159741417" sldId="283"/>
            <ac:picMk id="10" creationId="{AF453890-77DC-4D8F-88C2-EC025D38654C}"/>
          </ac:picMkLst>
        </pc:picChg>
      </pc:sldChg>
      <pc:sldChg chg="addSp delSp modSp add mod">
        <pc:chgData name="PEDRO SANCHEZ NARANJO" userId="3ffc7246-2a78-4eae-8242-386a9c7465f1" providerId="ADAL" clId="{42074DF8-BC80-4494-ACF7-117CF0DE4B8F}" dt="2020-03-02T19:38:08.389" v="2294" actId="1076"/>
        <pc:sldMkLst>
          <pc:docMk/>
          <pc:sldMk cId="980587636" sldId="284"/>
        </pc:sldMkLst>
        <pc:spChg chg="mod">
          <ac:chgData name="PEDRO SANCHEZ NARANJO" userId="3ffc7246-2a78-4eae-8242-386a9c7465f1" providerId="ADAL" clId="{42074DF8-BC80-4494-ACF7-117CF0DE4B8F}" dt="2020-03-02T19:38:01.566" v="2292" actId="20577"/>
          <ac:spMkLst>
            <pc:docMk/>
            <pc:sldMk cId="980587636" sldId="284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2074DF8-BC80-4494-ACF7-117CF0DE4B8F}" dt="2020-03-02T19:36:54.610" v="2114" actId="20577"/>
          <ac:spMkLst>
            <pc:docMk/>
            <pc:sldMk cId="980587636" sldId="284"/>
            <ac:spMk id="9" creationId="{623314EE-463F-41BA-BF22-50E6718CA43D}"/>
          </ac:spMkLst>
        </pc:spChg>
        <pc:picChg chg="del">
          <ac:chgData name="PEDRO SANCHEZ NARANJO" userId="3ffc7246-2a78-4eae-8242-386a9c7465f1" providerId="ADAL" clId="{42074DF8-BC80-4494-ACF7-117CF0DE4B8F}" dt="2020-03-02T19:36:56.330" v="2115" actId="478"/>
          <ac:picMkLst>
            <pc:docMk/>
            <pc:sldMk cId="980587636" sldId="284"/>
            <ac:picMk id="10" creationId="{AF453890-77DC-4D8F-88C2-EC025D38654C}"/>
          </ac:picMkLst>
        </pc:picChg>
        <pc:picChg chg="add mod">
          <ac:chgData name="PEDRO SANCHEZ NARANJO" userId="3ffc7246-2a78-4eae-8242-386a9c7465f1" providerId="ADAL" clId="{42074DF8-BC80-4494-ACF7-117CF0DE4B8F}" dt="2020-03-02T19:38:08.389" v="2294" actId="1076"/>
          <ac:picMkLst>
            <pc:docMk/>
            <pc:sldMk cId="980587636" sldId="284"/>
            <ac:picMk id="11" creationId="{C711C745-5B3F-480D-9BEF-FD5A49CCD876}"/>
          </ac:picMkLst>
        </pc:picChg>
      </pc:sldChg>
      <pc:sldChg chg="delSp modSp add mod">
        <pc:chgData name="PEDRO SANCHEZ NARANJO" userId="3ffc7246-2a78-4eae-8242-386a9c7465f1" providerId="ADAL" clId="{42074DF8-BC80-4494-ACF7-117CF0DE4B8F}" dt="2020-03-02T19:39:54.067" v="2539" actId="1076"/>
        <pc:sldMkLst>
          <pc:docMk/>
          <pc:sldMk cId="1682928797" sldId="285"/>
        </pc:sldMkLst>
        <pc:spChg chg="mod">
          <ac:chgData name="PEDRO SANCHEZ NARANJO" userId="3ffc7246-2a78-4eae-8242-386a9c7465f1" providerId="ADAL" clId="{42074DF8-BC80-4494-ACF7-117CF0DE4B8F}" dt="2020-03-02T19:39:54.067" v="2539" actId="1076"/>
          <ac:spMkLst>
            <pc:docMk/>
            <pc:sldMk cId="1682928797" sldId="285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2074DF8-BC80-4494-ACF7-117CF0DE4B8F}" dt="2020-03-02T19:38:24.884" v="2316" actId="20577"/>
          <ac:spMkLst>
            <pc:docMk/>
            <pc:sldMk cId="1682928797" sldId="285"/>
            <ac:spMk id="9" creationId="{623314EE-463F-41BA-BF22-50E6718CA43D}"/>
          </ac:spMkLst>
        </pc:spChg>
        <pc:picChg chg="del">
          <ac:chgData name="PEDRO SANCHEZ NARANJO" userId="3ffc7246-2a78-4eae-8242-386a9c7465f1" providerId="ADAL" clId="{42074DF8-BC80-4494-ACF7-117CF0DE4B8F}" dt="2020-03-02T19:38:29.271" v="2317" actId="478"/>
          <ac:picMkLst>
            <pc:docMk/>
            <pc:sldMk cId="1682928797" sldId="285"/>
            <ac:picMk id="11" creationId="{C711C745-5B3F-480D-9BEF-FD5A49CCD876}"/>
          </ac:picMkLst>
        </pc:picChg>
      </pc:sldChg>
      <pc:sldChg chg="modSp add mod">
        <pc:chgData name="PEDRO SANCHEZ NARANJO" userId="3ffc7246-2a78-4eae-8242-386a9c7465f1" providerId="ADAL" clId="{42074DF8-BC80-4494-ACF7-117CF0DE4B8F}" dt="2020-03-02T19:41:42.258" v="2566" actId="1076"/>
        <pc:sldMkLst>
          <pc:docMk/>
          <pc:sldMk cId="2244310624" sldId="286"/>
        </pc:sldMkLst>
        <pc:spChg chg="mod">
          <ac:chgData name="PEDRO SANCHEZ NARANJO" userId="3ffc7246-2a78-4eae-8242-386a9c7465f1" providerId="ADAL" clId="{42074DF8-BC80-4494-ACF7-117CF0DE4B8F}" dt="2020-03-02T19:41:42.258" v="2566" actId="1076"/>
          <ac:spMkLst>
            <pc:docMk/>
            <pc:sldMk cId="2244310624" sldId="28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2074DF8-BC80-4494-ACF7-117CF0DE4B8F}" dt="2020-03-02T19:40:17.511" v="2551" actId="20577"/>
          <ac:spMkLst>
            <pc:docMk/>
            <pc:sldMk cId="2244310624" sldId="286"/>
            <ac:spMk id="9" creationId="{623314EE-463F-41BA-BF22-50E6718CA43D}"/>
          </ac:spMkLst>
        </pc:spChg>
      </pc:sldChg>
      <pc:sldChg chg="delSp modSp add mod">
        <pc:chgData name="PEDRO SANCHEZ NARANJO" userId="3ffc7246-2a78-4eae-8242-386a9c7465f1" providerId="ADAL" clId="{42074DF8-BC80-4494-ACF7-117CF0DE4B8F}" dt="2020-03-02T19:49:18.348" v="2736" actId="1036"/>
        <pc:sldMkLst>
          <pc:docMk/>
          <pc:sldMk cId="1898188388" sldId="287"/>
        </pc:sldMkLst>
        <pc:spChg chg="mod">
          <ac:chgData name="PEDRO SANCHEZ NARANJO" userId="3ffc7246-2a78-4eae-8242-386a9c7465f1" providerId="ADAL" clId="{42074DF8-BC80-4494-ACF7-117CF0DE4B8F}" dt="2020-03-02T19:49:18.348" v="2736" actId="1036"/>
          <ac:spMkLst>
            <pc:docMk/>
            <pc:sldMk cId="1898188388" sldId="287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2074DF8-BC80-4494-ACF7-117CF0DE4B8F}" dt="2020-03-02T19:41:51.871" v="2568" actId="478"/>
          <ac:spMkLst>
            <pc:docMk/>
            <pc:sldMk cId="1898188388" sldId="287"/>
            <ac:spMk id="9" creationId="{623314EE-463F-41BA-BF22-50E6718CA43D}"/>
          </ac:spMkLst>
        </pc:spChg>
      </pc:sldChg>
      <pc:sldChg chg="modSp add mod">
        <pc:chgData name="PEDRO SANCHEZ NARANJO" userId="3ffc7246-2a78-4eae-8242-386a9c7465f1" providerId="ADAL" clId="{42074DF8-BC80-4494-ACF7-117CF0DE4B8F}" dt="2020-03-02T19:48:20.207" v="2714" actId="20577"/>
        <pc:sldMkLst>
          <pc:docMk/>
          <pc:sldMk cId="153711608" sldId="288"/>
        </pc:sldMkLst>
        <pc:spChg chg="mod">
          <ac:chgData name="PEDRO SANCHEZ NARANJO" userId="3ffc7246-2a78-4eae-8242-386a9c7465f1" providerId="ADAL" clId="{42074DF8-BC80-4494-ACF7-117CF0DE4B8F}" dt="2020-03-02T19:48:20.207" v="2714" actId="20577"/>
          <ac:spMkLst>
            <pc:docMk/>
            <pc:sldMk cId="153711608" sldId="288"/>
            <ac:spMk id="2" creationId="{6AEB227F-4792-44B6-A51B-975F21D5B024}"/>
          </ac:spMkLst>
        </pc:spChg>
      </pc:sldChg>
      <pc:sldChg chg="modSp add mod">
        <pc:chgData name="PEDRO SANCHEZ NARANJO" userId="3ffc7246-2a78-4eae-8242-386a9c7465f1" providerId="ADAL" clId="{42074DF8-BC80-4494-ACF7-117CF0DE4B8F}" dt="2020-03-02T19:46:24.278" v="2663" actId="5793"/>
        <pc:sldMkLst>
          <pc:docMk/>
          <pc:sldMk cId="226712700" sldId="289"/>
        </pc:sldMkLst>
        <pc:spChg chg="mod">
          <ac:chgData name="PEDRO SANCHEZ NARANJO" userId="3ffc7246-2a78-4eae-8242-386a9c7465f1" providerId="ADAL" clId="{42074DF8-BC80-4494-ACF7-117CF0DE4B8F}" dt="2020-03-02T19:46:24.278" v="2663" actId="5793"/>
          <ac:spMkLst>
            <pc:docMk/>
            <pc:sldMk cId="226712700" sldId="289"/>
            <ac:spMk id="2" creationId="{6AEB227F-4792-44B6-A51B-975F21D5B024}"/>
          </ac:spMkLst>
        </pc:spChg>
      </pc:sldChg>
      <pc:sldChg chg="modSp add mod ord">
        <pc:chgData name="PEDRO SANCHEZ NARANJO" userId="3ffc7246-2a78-4eae-8242-386a9c7465f1" providerId="ADAL" clId="{42074DF8-BC80-4494-ACF7-117CF0DE4B8F}" dt="2020-03-02T19:51:50.166" v="2926" actId="1036"/>
        <pc:sldMkLst>
          <pc:docMk/>
          <pc:sldMk cId="890211026" sldId="290"/>
        </pc:sldMkLst>
        <pc:spChg chg="mod">
          <ac:chgData name="PEDRO SANCHEZ NARANJO" userId="3ffc7246-2a78-4eae-8242-386a9c7465f1" providerId="ADAL" clId="{42074DF8-BC80-4494-ACF7-117CF0DE4B8F}" dt="2020-03-02T19:51:50.166" v="2926" actId="1036"/>
          <ac:spMkLst>
            <pc:docMk/>
            <pc:sldMk cId="890211026" sldId="29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2074DF8-BC80-4494-ACF7-117CF0DE4B8F}" dt="2020-03-02T19:49:36.225" v="2752" actId="20577"/>
          <ac:spMkLst>
            <pc:docMk/>
            <pc:sldMk cId="890211026" sldId="290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2074DF8-BC80-4494-ACF7-117CF0DE4B8F}" dt="2020-03-02T19:50:25.298" v="2754" actId="20577"/>
          <ac:spMkLst>
            <pc:docMk/>
            <pc:sldMk cId="890211026" sldId="290"/>
            <ac:spMk id="9" creationId="{623314EE-463F-41BA-BF22-50E6718CA43D}"/>
          </ac:spMkLst>
        </pc:spChg>
      </pc:sldChg>
      <pc:sldChg chg="delSp modSp add mod">
        <pc:chgData name="PEDRO SANCHEZ NARANJO" userId="3ffc7246-2a78-4eae-8242-386a9c7465f1" providerId="ADAL" clId="{42074DF8-BC80-4494-ACF7-117CF0DE4B8F}" dt="2020-03-02T19:54:11.581" v="3237" actId="1076"/>
        <pc:sldMkLst>
          <pc:docMk/>
          <pc:sldMk cId="2837703390" sldId="291"/>
        </pc:sldMkLst>
        <pc:spChg chg="mod">
          <ac:chgData name="PEDRO SANCHEZ NARANJO" userId="3ffc7246-2a78-4eae-8242-386a9c7465f1" providerId="ADAL" clId="{42074DF8-BC80-4494-ACF7-117CF0DE4B8F}" dt="2020-03-02T19:54:11.581" v="3237" actId="1076"/>
          <ac:spMkLst>
            <pc:docMk/>
            <pc:sldMk cId="2837703390" sldId="291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2074DF8-BC80-4494-ACF7-117CF0DE4B8F}" dt="2020-03-02T19:52:01.517" v="2928" actId="478"/>
          <ac:spMkLst>
            <pc:docMk/>
            <pc:sldMk cId="2837703390" sldId="291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2074DF8-BC80-4494-ACF7-117CF0DE4B8F}" dt="2020-03-02T19:52:12.352" v="2986" actId="20577"/>
          <ac:spMkLst>
            <pc:docMk/>
            <pc:sldMk cId="2837703390" sldId="291"/>
            <ac:spMk id="9" creationId="{623314EE-463F-41BA-BF22-50E6718CA43D}"/>
          </ac:spMkLst>
        </pc:spChg>
      </pc:sldChg>
      <pc:sldChg chg="modSp add mod">
        <pc:chgData name="PEDRO SANCHEZ NARANJO" userId="3ffc7246-2a78-4eae-8242-386a9c7465f1" providerId="ADAL" clId="{42074DF8-BC80-4494-ACF7-117CF0DE4B8F}" dt="2020-03-02T19:55:56.619" v="3486" actId="1076"/>
        <pc:sldMkLst>
          <pc:docMk/>
          <pc:sldMk cId="1710648781" sldId="292"/>
        </pc:sldMkLst>
        <pc:spChg chg="mod">
          <ac:chgData name="PEDRO SANCHEZ NARANJO" userId="3ffc7246-2a78-4eae-8242-386a9c7465f1" providerId="ADAL" clId="{42074DF8-BC80-4494-ACF7-117CF0DE4B8F}" dt="2020-03-02T19:55:56.619" v="3486" actId="1076"/>
          <ac:spMkLst>
            <pc:docMk/>
            <pc:sldMk cId="1710648781" sldId="292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2074DF8-BC80-4494-ACF7-117CF0DE4B8F}" dt="2020-03-02T19:54:27.948" v="3259" actId="20577"/>
          <ac:spMkLst>
            <pc:docMk/>
            <pc:sldMk cId="1710648781" sldId="292"/>
            <ac:spMk id="9" creationId="{623314EE-463F-41BA-BF22-50E6718CA43D}"/>
          </ac:spMkLst>
        </pc:spChg>
      </pc:sldChg>
    </pc:docChg>
  </pc:docChgLst>
  <pc:docChgLst>
    <pc:chgData name="PEDRO SANCHEZ NARANJO" userId="3ffc7246-2a78-4eae-8242-386a9c7465f1" providerId="ADAL" clId="{45FA2ECC-7E03-40B8-8B39-1B6B1EFD6E65}"/>
    <pc:docChg chg="custSel addSld delSld modSld sldOrd">
      <pc:chgData name="PEDRO SANCHEZ NARANJO" userId="3ffc7246-2a78-4eae-8242-386a9c7465f1" providerId="ADAL" clId="{45FA2ECC-7E03-40B8-8B39-1B6B1EFD6E65}" dt="2020-03-01T19:48:41.546" v="2499" actId="20577"/>
      <pc:docMkLst>
        <pc:docMk/>
      </pc:docMkLst>
      <pc:sldChg chg="modSp mod">
        <pc:chgData name="PEDRO SANCHEZ NARANJO" userId="3ffc7246-2a78-4eae-8242-386a9c7465f1" providerId="ADAL" clId="{45FA2ECC-7E03-40B8-8B39-1B6B1EFD6E65}" dt="2020-03-01T19:21:52.920" v="21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5FA2ECC-7E03-40B8-8B39-1B6B1EFD6E65}" dt="2020-03-01T19:21:24.192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45FA2ECC-7E03-40B8-8B39-1B6B1EFD6E65}" dt="2020-03-01T19:21:52.920" v="21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 mod">
        <pc:chgData name="PEDRO SANCHEZ NARANJO" userId="3ffc7246-2a78-4eae-8242-386a9c7465f1" providerId="ADAL" clId="{45FA2ECC-7E03-40B8-8B39-1B6B1EFD6E65}" dt="2020-03-01T19:24:27.372" v="449" actId="20577"/>
        <pc:sldMkLst>
          <pc:docMk/>
          <pc:sldMk cId="4191111253" sldId="276"/>
        </pc:sldMkLst>
        <pc:spChg chg="mod">
          <ac:chgData name="PEDRO SANCHEZ NARANJO" userId="3ffc7246-2a78-4eae-8242-386a9c7465f1" providerId="ADAL" clId="{45FA2ECC-7E03-40B8-8B39-1B6B1EFD6E65}" dt="2020-03-01T19:24:27.372" v="449" actId="20577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22:09.126" v="53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22:33.029" v="66" actId="20577"/>
          <ac:spMkLst>
            <pc:docMk/>
            <pc:sldMk cId="4191111253" sldId="276"/>
            <ac:spMk id="10" creationId="{6EDEE4AB-7D40-41CF-A8BE-6DC1FE854BC4}"/>
          </ac:spMkLst>
        </pc:spChg>
      </pc:sldChg>
      <pc:sldChg chg="addSp delSp modSp add mod">
        <pc:chgData name="PEDRO SANCHEZ NARANJO" userId="3ffc7246-2a78-4eae-8242-386a9c7465f1" providerId="ADAL" clId="{45FA2ECC-7E03-40B8-8B39-1B6B1EFD6E65}" dt="2020-03-01T19:27:48.916" v="829" actId="20577"/>
        <pc:sldMkLst>
          <pc:docMk/>
          <pc:sldMk cId="2378376278" sldId="277"/>
        </pc:sldMkLst>
        <pc:spChg chg="mod">
          <ac:chgData name="PEDRO SANCHEZ NARANJO" userId="3ffc7246-2a78-4eae-8242-386a9c7465f1" providerId="ADAL" clId="{45FA2ECC-7E03-40B8-8B39-1B6B1EFD6E65}" dt="2020-03-01T19:25:42.779" v="595" actId="1076"/>
          <ac:spMkLst>
            <pc:docMk/>
            <pc:sldMk cId="2378376278" sldId="277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5FA2ECC-7E03-40B8-8B39-1B6B1EFD6E65}" dt="2020-03-01T19:24:45.297" v="457" actId="478"/>
          <ac:spMkLst>
            <pc:docMk/>
            <pc:sldMk cId="2378376278" sldId="277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25:01.121" v="505" actId="20577"/>
          <ac:spMkLst>
            <pc:docMk/>
            <pc:sldMk cId="2378376278" sldId="277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45FA2ECC-7E03-40B8-8B39-1B6B1EFD6E65}" dt="2020-03-01T19:27:46.466" v="827" actId="20577"/>
          <ac:spMkLst>
            <pc:docMk/>
            <pc:sldMk cId="2378376278" sldId="277"/>
            <ac:spMk id="11" creationId="{EA9D9850-6D98-4E57-9824-A32DD40573C2}"/>
          </ac:spMkLst>
        </pc:spChg>
        <pc:spChg chg="add mod">
          <ac:chgData name="PEDRO SANCHEZ NARANJO" userId="3ffc7246-2a78-4eae-8242-386a9c7465f1" providerId="ADAL" clId="{45FA2ECC-7E03-40B8-8B39-1B6B1EFD6E65}" dt="2020-03-01T19:26:41.025" v="671" actId="20577"/>
          <ac:spMkLst>
            <pc:docMk/>
            <pc:sldMk cId="2378376278" sldId="277"/>
            <ac:spMk id="12" creationId="{7593EE90-7819-4923-8C3F-60AD1B7DC334}"/>
          </ac:spMkLst>
        </pc:spChg>
        <pc:spChg chg="add mod">
          <ac:chgData name="PEDRO SANCHEZ NARANJO" userId="3ffc7246-2a78-4eae-8242-386a9c7465f1" providerId="ADAL" clId="{45FA2ECC-7E03-40B8-8B39-1B6B1EFD6E65}" dt="2020-03-01T19:27:48.916" v="829" actId="20577"/>
          <ac:spMkLst>
            <pc:docMk/>
            <pc:sldMk cId="2378376278" sldId="277"/>
            <ac:spMk id="13" creationId="{69607581-DD7F-4EE1-A320-68034051D811}"/>
          </ac:spMkLst>
        </pc:spChg>
        <pc:spChg chg="add mod">
          <ac:chgData name="PEDRO SANCHEZ NARANJO" userId="3ffc7246-2a78-4eae-8242-386a9c7465f1" providerId="ADAL" clId="{45FA2ECC-7E03-40B8-8B39-1B6B1EFD6E65}" dt="2020-03-01T19:27:37.687" v="825" actId="20577"/>
          <ac:spMkLst>
            <pc:docMk/>
            <pc:sldMk cId="2378376278" sldId="277"/>
            <ac:spMk id="14" creationId="{7BC2E15E-EB5F-498D-BCF2-CBAE2B815FB2}"/>
          </ac:spMkLst>
        </pc:spChg>
      </pc:sldChg>
      <pc:sldChg chg="addSp modSp add mod ord">
        <pc:chgData name="PEDRO SANCHEZ NARANJO" userId="3ffc7246-2a78-4eae-8242-386a9c7465f1" providerId="ADAL" clId="{45FA2ECC-7E03-40B8-8B39-1B6B1EFD6E65}" dt="2020-03-01T19:31:07.128" v="1132" actId="20577"/>
        <pc:sldMkLst>
          <pc:docMk/>
          <pc:sldMk cId="2262536322" sldId="278"/>
        </pc:sldMkLst>
        <pc:spChg chg="mod">
          <ac:chgData name="PEDRO SANCHEZ NARANJO" userId="3ffc7246-2a78-4eae-8242-386a9c7465f1" providerId="ADAL" clId="{45FA2ECC-7E03-40B8-8B39-1B6B1EFD6E65}" dt="2020-03-01T19:29:51.932" v="1079" actId="5793"/>
          <ac:spMkLst>
            <pc:docMk/>
            <pc:sldMk cId="2262536322" sldId="278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28:08.718" v="849" actId="20577"/>
          <ac:spMkLst>
            <pc:docMk/>
            <pc:sldMk cId="2262536322" sldId="278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30:16.996" v="1098" actId="20577"/>
          <ac:spMkLst>
            <pc:docMk/>
            <pc:sldMk cId="2262536322" sldId="278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45FA2ECC-7E03-40B8-8B39-1B6B1EFD6E65}" dt="2020-03-01T19:30:27.852" v="1101" actId="1076"/>
          <ac:spMkLst>
            <pc:docMk/>
            <pc:sldMk cId="2262536322" sldId="278"/>
            <ac:spMk id="11" creationId="{6EB15F5C-E4AB-4CC5-BAC6-8ABE68396513}"/>
          </ac:spMkLst>
        </pc:spChg>
        <pc:spChg chg="add mod">
          <ac:chgData name="PEDRO SANCHEZ NARANJO" userId="3ffc7246-2a78-4eae-8242-386a9c7465f1" providerId="ADAL" clId="{45FA2ECC-7E03-40B8-8B39-1B6B1EFD6E65}" dt="2020-03-01T19:31:07.128" v="1132" actId="20577"/>
          <ac:spMkLst>
            <pc:docMk/>
            <pc:sldMk cId="2262536322" sldId="278"/>
            <ac:spMk id="12" creationId="{1CA22CC5-0E94-4B48-8D2C-4AB285975377}"/>
          </ac:spMkLst>
        </pc:spChg>
      </pc:sldChg>
      <pc:sldChg chg="del">
        <pc:chgData name="PEDRO SANCHEZ NARANJO" userId="3ffc7246-2a78-4eae-8242-386a9c7465f1" providerId="ADAL" clId="{45FA2ECC-7E03-40B8-8B39-1B6B1EFD6E65}" dt="2020-03-01T19:24:36.850" v="450" actId="47"/>
        <pc:sldMkLst>
          <pc:docMk/>
          <pc:sldMk cId="2585784513" sldId="278"/>
        </pc:sldMkLst>
      </pc:sldChg>
      <pc:sldChg chg="del">
        <pc:chgData name="PEDRO SANCHEZ NARANJO" userId="3ffc7246-2a78-4eae-8242-386a9c7465f1" providerId="ADAL" clId="{45FA2ECC-7E03-40B8-8B39-1B6B1EFD6E65}" dt="2020-03-01T19:24:37.560" v="451" actId="47"/>
        <pc:sldMkLst>
          <pc:docMk/>
          <pc:sldMk cId="621328335" sldId="279"/>
        </pc:sldMkLst>
      </pc:sldChg>
      <pc:sldChg chg="delSp modSp add mod ord">
        <pc:chgData name="PEDRO SANCHEZ NARANJO" userId="3ffc7246-2a78-4eae-8242-386a9c7465f1" providerId="ADAL" clId="{45FA2ECC-7E03-40B8-8B39-1B6B1EFD6E65}" dt="2020-03-01T19:32:51.519" v="1268" actId="478"/>
        <pc:sldMkLst>
          <pc:docMk/>
          <pc:sldMk cId="1744540229" sldId="279"/>
        </pc:sldMkLst>
        <pc:spChg chg="mod">
          <ac:chgData name="PEDRO SANCHEZ NARANJO" userId="3ffc7246-2a78-4eae-8242-386a9c7465f1" providerId="ADAL" clId="{45FA2ECC-7E03-40B8-8B39-1B6B1EFD6E65}" dt="2020-03-01T19:32:16.029" v="1232" actId="5793"/>
          <ac:spMkLst>
            <pc:docMk/>
            <pc:sldMk cId="1744540229" sldId="279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1:31.094" v="1158" actId="20577"/>
          <ac:spMkLst>
            <pc:docMk/>
            <pc:sldMk cId="1744540229" sldId="279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32:27.955" v="1246" actId="20577"/>
          <ac:spMkLst>
            <pc:docMk/>
            <pc:sldMk cId="1744540229" sldId="279"/>
            <ac:spMk id="11" creationId="{EA9D9850-6D98-4E57-9824-A32DD40573C2}"/>
          </ac:spMkLst>
        </pc:spChg>
        <pc:spChg chg="mod">
          <ac:chgData name="PEDRO SANCHEZ NARANJO" userId="3ffc7246-2a78-4eae-8242-386a9c7465f1" providerId="ADAL" clId="{45FA2ECC-7E03-40B8-8B39-1B6B1EFD6E65}" dt="2020-03-01T19:32:46.256" v="1266" actId="5793"/>
          <ac:spMkLst>
            <pc:docMk/>
            <pc:sldMk cId="1744540229" sldId="279"/>
            <ac:spMk id="12" creationId="{7593EE90-7819-4923-8C3F-60AD1B7DC334}"/>
          </ac:spMkLst>
        </pc:spChg>
        <pc:spChg chg="del">
          <ac:chgData name="PEDRO SANCHEZ NARANJO" userId="3ffc7246-2a78-4eae-8242-386a9c7465f1" providerId="ADAL" clId="{45FA2ECC-7E03-40B8-8B39-1B6B1EFD6E65}" dt="2020-03-01T19:32:51.519" v="1268" actId="478"/>
          <ac:spMkLst>
            <pc:docMk/>
            <pc:sldMk cId="1744540229" sldId="279"/>
            <ac:spMk id="13" creationId="{69607581-DD7F-4EE1-A320-68034051D811}"/>
          </ac:spMkLst>
        </pc:spChg>
        <pc:spChg chg="del">
          <ac:chgData name="PEDRO SANCHEZ NARANJO" userId="3ffc7246-2a78-4eae-8242-386a9c7465f1" providerId="ADAL" clId="{45FA2ECC-7E03-40B8-8B39-1B6B1EFD6E65}" dt="2020-03-01T19:32:49.399" v="1267" actId="478"/>
          <ac:spMkLst>
            <pc:docMk/>
            <pc:sldMk cId="1744540229" sldId="279"/>
            <ac:spMk id="14" creationId="{7BC2E15E-EB5F-498D-BCF2-CBAE2B815FB2}"/>
          </ac:spMkLst>
        </pc:spChg>
      </pc:sldChg>
      <pc:sldChg chg="modSp add mod ord">
        <pc:chgData name="PEDRO SANCHEZ NARANJO" userId="3ffc7246-2a78-4eae-8242-386a9c7465f1" providerId="ADAL" clId="{45FA2ECC-7E03-40B8-8B39-1B6B1EFD6E65}" dt="2020-03-01T19:39:25.964" v="1551" actId="1036"/>
        <pc:sldMkLst>
          <pc:docMk/>
          <pc:sldMk cId="3736839613" sldId="280"/>
        </pc:sldMkLst>
        <pc:spChg chg="mod">
          <ac:chgData name="PEDRO SANCHEZ NARANJO" userId="3ffc7246-2a78-4eae-8242-386a9c7465f1" providerId="ADAL" clId="{45FA2ECC-7E03-40B8-8B39-1B6B1EFD6E65}" dt="2020-03-01T19:35:40.835" v="1345" actId="14100"/>
          <ac:spMkLst>
            <pc:docMk/>
            <pc:sldMk cId="3736839613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3:32.237" v="1283" actId="20577"/>
          <ac:spMkLst>
            <pc:docMk/>
            <pc:sldMk cId="3736839613" sldId="280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35:10.355" v="1318" actId="20577"/>
          <ac:spMkLst>
            <pc:docMk/>
            <pc:sldMk cId="3736839613" sldId="280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39:25.964" v="1551" actId="1036"/>
          <ac:spMkLst>
            <pc:docMk/>
            <pc:sldMk cId="3736839613" sldId="280"/>
            <ac:spMk id="11" creationId="{6EB15F5C-E4AB-4CC5-BAC6-8ABE68396513}"/>
          </ac:spMkLst>
        </pc:spChg>
        <pc:spChg chg="mod">
          <ac:chgData name="PEDRO SANCHEZ NARANJO" userId="3ffc7246-2a78-4eae-8242-386a9c7465f1" providerId="ADAL" clId="{45FA2ECC-7E03-40B8-8B39-1B6B1EFD6E65}" dt="2020-03-01T19:39:25.964" v="1551" actId="1036"/>
          <ac:spMkLst>
            <pc:docMk/>
            <pc:sldMk cId="3736839613" sldId="280"/>
            <ac:spMk id="12" creationId="{1CA22CC5-0E94-4B48-8D2C-4AB285975377}"/>
          </ac:spMkLst>
        </pc:spChg>
      </pc:sldChg>
      <pc:sldChg chg="del">
        <pc:chgData name="PEDRO SANCHEZ NARANJO" userId="3ffc7246-2a78-4eae-8242-386a9c7465f1" providerId="ADAL" clId="{45FA2ECC-7E03-40B8-8B39-1B6B1EFD6E65}" dt="2020-03-01T19:24:38.038" v="452" actId="47"/>
        <pc:sldMkLst>
          <pc:docMk/>
          <pc:sldMk cId="4261504680" sldId="280"/>
        </pc:sldMkLst>
      </pc:sldChg>
      <pc:sldChg chg="modSp add mod ord">
        <pc:chgData name="PEDRO SANCHEZ NARANJO" userId="3ffc7246-2a78-4eae-8242-386a9c7465f1" providerId="ADAL" clId="{45FA2ECC-7E03-40B8-8B39-1B6B1EFD6E65}" dt="2020-03-01T19:43:32.751" v="2073" actId="1076"/>
        <pc:sldMkLst>
          <pc:docMk/>
          <pc:sldMk cId="1186581282" sldId="281"/>
        </pc:sldMkLst>
        <pc:spChg chg="mod">
          <ac:chgData name="PEDRO SANCHEZ NARANJO" userId="3ffc7246-2a78-4eae-8242-386a9c7465f1" providerId="ADAL" clId="{45FA2ECC-7E03-40B8-8B39-1B6B1EFD6E65}" dt="2020-03-01T19:41:58.158" v="1887" actId="1035"/>
          <ac:spMkLst>
            <pc:docMk/>
            <pc:sldMk cId="1186581282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9:54.276" v="1593" actId="20577"/>
          <ac:spMkLst>
            <pc:docMk/>
            <pc:sldMk cId="1186581282" sldId="281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42:11.215" v="1914" actId="20577"/>
          <ac:spMkLst>
            <pc:docMk/>
            <pc:sldMk cId="1186581282" sldId="281"/>
            <ac:spMk id="11" creationId="{EA9D9850-6D98-4E57-9824-A32DD40573C2}"/>
          </ac:spMkLst>
        </pc:spChg>
        <pc:spChg chg="mod">
          <ac:chgData name="PEDRO SANCHEZ NARANJO" userId="3ffc7246-2a78-4eae-8242-386a9c7465f1" providerId="ADAL" clId="{45FA2ECC-7E03-40B8-8B39-1B6B1EFD6E65}" dt="2020-03-01T19:43:32.751" v="2073" actId="1076"/>
          <ac:spMkLst>
            <pc:docMk/>
            <pc:sldMk cId="1186581282" sldId="281"/>
            <ac:spMk id="12" creationId="{7593EE90-7819-4923-8C3F-60AD1B7DC334}"/>
          </ac:spMkLst>
        </pc:spChg>
      </pc:sldChg>
      <pc:sldChg chg="del">
        <pc:chgData name="PEDRO SANCHEZ NARANJO" userId="3ffc7246-2a78-4eae-8242-386a9c7465f1" providerId="ADAL" clId="{45FA2ECC-7E03-40B8-8B39-1B6B1EFD6E65}" dt="2020-03-01T19:24:38.449" v="453" actId="47"/>
        <pc:sldMkLst>
          <pc:docMk/>
          <pc:sldMk cId="1702302518" sldId="281"/>
        </pc:sldMkLst>
      </pc:sldChg>
      <pc:sldChg chg="del">
        <pc:chgData name="PEDRO SANCHEZ NARANJO" userId="3ffc7246-2a78-4eae-8242-386a9c7465f1" providerId="ADAL" clId="{45FA2ECC-7E03-40B8-8B39-1B6B1EFD6E65}" dt="2020-03-01T19:24:38.914" v="454" actId="47"/>
        <pc:sldMkLst>
          <pc:docMk/>
          <pc:sldMk cId="3128939862" sldId="282"/>
        </pc:sldMkLst>
      </pc:sldChg>
      <pc:sldChg chg="delSp modSp add mod">
        <pc:chgData name="PEDRO SANCHEZ NARANJO" userId="3ffc7246-2a78-4eae-8242-386a9c7465f1" providerId="ADAL" clId="{45FA2ECC-7E03-40B8-8B39-1B6B1EFD6E65}" dt="2020-03-01T19:45:28.287" v="2270" actId="1076"/>
        <pc:sldMkLst>
          <pc:docMk/>
          <pc:sldMk cId="3497409345" sldId="282"/>
        </pc:sldMkLst>
        <pc:spChg chg="mod">
          <ac:chgData name="PEDRO SANCHEZ NARANJO" userId="3ffc7246-2a78-4eae-8242-386a9c7465f1" providerId="ADAL" clId="{45FA2ECC-7E03-40B8-8B39-1B6B1EFD6E65}" dt="2020-03-01T19:45:28.287" v="2270" actId="1076"/>
          <ac:spMkLst>
            <pc:docMk/>
            <pc:sldMk cId="3497409345" sldId="282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43:51.718" v="2104" actId="20577"/>
          <ac:spMkLst>
            <pc:docMk/>
            <pc:sldMk cId="3497409345" sldId="282"/>
            <ac:spMk id="10" creationId="{6EDEE4AB-7D40-41CF-A8BE-6DC1FE854BC4}"/>
          </ac:spMkLst>
        </pc:spChg>
        <pc:spChg chg="del">
          <ac:chgData name="PEDRO SANCHEZ NARANJO" userId="3ffc7246-2a78-4eae-8242-386a9c7465f1" providerId="ADAL" clId="{45FA2ECC-7E03-40B8-8B39-1B6B1EFD6E65}" dt="2020-03-01T19:43:59.488" v="2105" actId="478"/>
          <ac:spMkLst>
            <pc:docMk/>
            <pc:sldMk cId="3497409345" sldId="282"/>
            <ac:spMk id="11" creationId="{EA9D9850-6D98-4E57-9824-A32DD40573C2}"/>
          </ac:spMkLst>
        </pc:spChg>
        <pc:spChg chg="del">
          <ac:chgData name="PEDRO SANCHEZ NARANJO" userId="3ffc7246-2a78-4eae-8242-386a9c7465f1" providerId="ADAL" clId="{45FA2ECC-7E03-40B8-8B39-1B6B1EFD6E65}" dt="2020-03-01T19:44:01.545" v="2106" actId="478"/>
          <ac:spMkLst>
            <pc:docMk/>
            <pc:sldMk cId="3497409345" sldId="282"/>
            <ac:spMk id="12" creationId="{7593EE90-7819-4923-8C3F-60AD1B7DC334}"/>
          </ac:spMkLst>
        </pc:spChg>
      </pc:sldChg>
      <pc:sldChg chg="del">
        <pc:chgData name="PEDRO SANCHEZ NARANJO" userId="3ffc7246-2a78-4eae-8242-386a9c7465f1" providerId="ADAL" clId="{45FA2ECC-7E03-40B8-8B39-1B6B1EFD6E65}" dt="2020-03-01T19:24:39.544" v="455" actId="47"/>
        <pc:sldMkLst>
          <pc:docMk/>
          <pc:sldMk cId="431947192" sldId="283"/>
        </pc:sldMkLst>
      </pc:sldChg>
      <pc:sldChg chg="addSp delSp modSp add mod ord">
        <pc:chgData name="PEDRO SANCHEZ NARANJO" userId="3ffc7246-2a78-4eae-8242-386a9c7465f1" providerId="ADAL" clId="{45FA2ECC-7E03-40B8-8B39-1B6B1EFD6E65}" dt="2020-03-01T19:48:41.546" v="2499" actId="20577"/>
        <pc:sldMkLst>
          <pc:docMk/>
          <pc:sldMk cId="1371013176" sldId="283"/>
        </pc:sldMkLst>
        <pc:spChg chg="mod">
          <ac:chgData name="PEDRO SANCHEZ NARANJO" userId="3ffc7246-2a78-4eae-8242-386a9c7465f1" providerId="ADAL" clId="{45FA2ECC-7E03-40B8-8B39-1B6B1EFD6E65}" dt="2020-03-01T19:48:12.202" v="2476" actId="1076"/>
          <ac:spMkLst>
            <pc:docMk/>
            <pc:sldMk cId="1371013176" sldId="283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45:52.034" v="2296" actId="20577"/>
          <ac:spMkLst>
            <pc:docMk/>
            <pc:sldMk cId="1371013176" sldId="283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46:36.726" v="2303" actId="20577"/>
          <ac:spMkLst>
            <pc:docMk/>
            <pc:sldMk cId="1371013176" sldId="283"/>
            <ac:spMk id="10" creationId="{6EDEE4AB-7D40-41CF-A8BE-6DC1FE854BC4}"/>
          </ac:spMkLst>
        </pc:spChg>
        <pc:spChg chg="del">
          <ac:chgData name="PEDRO SANCHEZ NARANJO" userId="3ffc7246-2a78-4eae-8242-386a9c7465f1" providerId="ADAL" clId="{45FA2ECC-7E03-40B8-8B39-1B6B1EFD6E65}" dt="2020-03-01T19:46:44.003" v="2304" actId="478"/>
          <ac:spMkLst>
            <pc:docMk/>
            <pc:sldMk cId="1371013176" sldId="283"/>
            <ac:spMk id="11" creationId="{6EB15F5C-E4AB-4CC5-BAC6-8ABE68396513}"/>
          </ac:spMkLst>
        </pc:spChg>
        <pc:spChg chg="del">
          <ac:chgData name="PEDRO SANCHEZ NARANJO" userId="3ffc7246-2a78-4eae-8242-386a9c7465f1" providerId="ADAL" clId="{45FA2ECC-7E03-40B8-8B39-1B6B1EFD6E65}" dt="2020-03-01T19:46:45.902" v="2305" actId="478"/>
          <ac:spMkLst>
            <pc:docMk/>
            <pc:sldMk cId="1371013176" sldId="283"/>
            <ac:spMk id="12" creationId="{1CA22CC5-0E94-4B48-8D2C-4AB285975377}"/>
          </ac:spMkLst>
        </pc:spChg>
        <pc:spChg chg="add mod">
          <ac:chgData name="PEDRO SANCHEZ NARANJO" userId="3ffc7246-2a78-4eae-8242-386a9c7465f1" providerId="ADAL" clId="{45FA2ECC-7E03-40B8-8B39-1B6B1EFD6E65}" dt="2020-03-01T19:48:37.078" v="2491" actId="20577"/>
          <ac:spMkLst>
            <pc:docMk/>
            <pc:sldMk cId="1371013176" sldId="283"/>
            <ac:spMk id="13" creationId="{63F5A4FD-7F25-4826-B8E4-6769757982FE}"/>
          </ac:spMkLst>
        </pc:spChg>
        <pc:spChg chg="add mod">
          <ac:chgData name="PEDRO SANCHEZ NARANJO" userId="3ffc7246-2a78-4eae-8242-386a9c7465f1" providerId="ADAL" clId="{45FA2ECC-7E03-40B8-8B39-1B6B1EFD6E65}" dt="2020-03-01T19:48:41.546" v="2499" actId="20577"/>
          <ac:spMkLst>
            <pc:docMk/>
            <pc:sldMk cId="1371013176" sldId="283"/>
            <ac:spMk id="14" creationId="{BDED7C70-B708-45E5-B7AA-A936D69D1762}"/>
          </ac:spMkLst>
        </pc:spChg>
      </pc:sldChg>
    </pc:docChg>
  </pc:docChgLst>
  <pc:docChgLst>
    <pc:chgData name="Elena Guzman" userId="50b3f65a-4d09-4ee9-885d-1a4ad58594a4" providerId="ADAL" clId="{15A2B433-B516-E34F-9AB6-CCABBB4C5D08}"/>
    <pc:docChg chg="modSld">
      <pc:chgData name="Elena Guzman" userId="50b3f65a-4d09-4ee9-885d-1a4ad58594a4" providerId="ADAL" clId="{15A2B433-B516-E34F-9AB6-CCABBB4C5D08}" dt="2019-11-18T07:43:33.140" v="97" actId="20577"/>
      <pc:docMkLst>
        <pc:docMk/>
      </pc:docMkLst>
      <pc:sldChg chg="modSp">
        <pc:chgData name="Elena Guzman" userId="50b3f65a-4d09-4ee9-885d-1a4ad58594a4" providerId="ADAL" clId="{15A2B433-B516-E34F-9AB6-CCABBB4C5D08}" dt="2019-11-18T07:42:53.669" v="13" actId="20577"/>
        <pc:sldMkLst>
          <pc:docMk/>
          <pc:sldMk cId="2820920289" sldId="275"/>
        </pc:sldMkLst>
        <pc:spChg chg="mod">
          <ac:chgData name="Elena Guzman" userId="50b3f65a-4d09-4ee9-885d-1a4ad58594a4" providerId="ADAL" clId="{15A2B433-B516-E34F-9AB6-CCABBB4C5D08}" dt="2019-11-18T07:42:53.669" v="13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">
        <pc:chgData name="Elena Guzman" userId="50b3f65a-4d09-4ee9-885d-1a4ad58594a4" providerId="ADAL" clId="{15A2B433-B516-E34F-9AB6-CCABBB4C5D08}" dt="2019-11-18T07:43:09.813" v="41" actId="20577"/>
        <pc:sldMkLst>
          <pc:docMk/>
          <pc:sldMk cId="4191111253" sldId="276"/>
        </pc:sldMkLst>
        <pc:spChg chg="mod">
          <ac:chgData name="Elena Guzman" userId="50b3f65a-4d09-4ee9-885d-1a4ad58594a4" providerId="ADAL" clId="{15A2B433-B516-E34F-9AB6-CCABBB4C5D08}" dt="2019-11-18T07:42:59.238" v="14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Elena Guzman" userId="50b3f65a-4d09-4ee9-885d-1a4ad58594a4" providerId="ADAL" clId="{15A2B433-B516-E34F-9AB6-CCABBB4C5D08}" dt="2019-11-18T07:43:09.813" v="41" actId="20577"/>
          <ac:spMkLst>
            <pc:docMk/>
            <pc:sldMk cId="4191111253" sldId="276"/>
            <ac:spMk id="9" creationId="{7085E024-9966-41F8-9F9C-8E1F322C59C0}"/>
          </ac:spMkLst>
        </pc:spChg>
      </pc:sldChg>
      <pc:sldChg chg="modSp">
        <pc:chgData name="Elena Guzman" userId="50b3f65a-4d09-4ee9-885d-1a4ad58594a4" providerId="ADAL" clId="{15A2B433-B516-E34F-9AB6-CCABBB4C5D08}" dt="2019-11-18T07:43:33.140" v="97" actId="20577"/>
        <pc:sldMkLst>
          <pc:docMk/>
          <pc:sldMk cId="1349177247" sldId="277"/>
        </pc:sldMkLst>
        <pc:spChg chg="mod">
          <ac:chgData name="Elena Guzman" userId="50b3f65a-4d09-4ee9-885d-1a4ad58594a4" providerId="ADAL" clId="{15A2B433-B516-E34F-9AB6-CCABBB4C5D08}" dt="2019-11-18T07:43:16.507" v="43" actId="20577"/>
          <ac:spMkLst>
            <pc:docMk/>
            <pc:sldMk cId="1349177247" sldId="277"/>
            <ac:spMk id="10" creationId="{9D52C556-662D-4EAD-81F1-710ACF360D82}"/>
          </ac:spMkLst>
        </pc:spChg>
        <pc:spChg chg="mod">
          <ac:chgData name="Elena Guzman" userId="50b3f65a-4d09-4ee9-885d-1a4ad58594a4" providerId="ADAL" clId="{15A2B433-B516-E34F-9AB6-CCABBB4C5D08}" dt="2019-11-18T07:43:23.886" v="72" actId="20577"/>
          <ac:spMkLst>
            <pc:docMk/>
            <pc:sldMk cId="1349177247" sldId="277"/>
            <ac:spMk id="11" creationId="{80F6AAB1-C886-47B9-B2B1-D347251FCEA1}"/>
          </ac:spMkLst>
        </pc:spChg>
        <pc:spChg chg="mod">
          <ac:chgData name="Elena Guzman" userId="50b3f65a-4d09-4ee9-885d-1a4ad58594a4" providerId="ADAL" clId="{15A2B433-B516-E34F-9AB6-CCABBB4C5D08}" dt="2019-11-18T07:43:33.140" v="97" actId="20577"/>
          <ac:spMkLst>
            <pc:docMk/>
            <pc:sldMk cId="1349177247" sldId="277"/>
            <ac:spMk id="12" creationId="{401C5E39-D19B-48B2-82B2-DBD4781D2860}"/>
          </ac:spMkLst>
        </pc:spChg>
      </pc:sldChg>
    </pc:docChg>
  </pc:docChgLst>
  <pc:docChgLst>
    <pc:chgData name="PEDRO SANCHEZ NARANJO" userId="3ffc7246-2a78-4eae-8242-386a9c7465f1" providerId="ADAL" clId="{73FFF0E8-09ED-48ED-A0CC-ED238B495D82}"/>
    <pc:docChg chg="custSel addSld delSld modSld sldOrd">
      <pc:chgData name="PEDRO SANCHEZ NARANJO" userId="3ffc7246-2a78-4eae-8242-386a9c7465f1" providerId="ADAL" clId="{73FFF0E8-09ED-48ED-A0CC-ED238B495D82}" dt="2020-03-01T20:02:03.218" v="600" actId="20577"/>
      <pc:docMkLst>
        <pc:docMk/>
      </pc:docMkLst>
      <pc:sldChg chg="modSp mod">
        <pc:chgData name="PEDRO SANCHEZ NARANJO" userId="3ffc7246-2a78-4eae-8242-386a9c7465f1" providerId="ADAL" clId="{73FFF0E8-09ED-48ED-A0CC-ED238B495D82}" dt="2020-03-01T19:53:14.310" v="14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73FFF0E8-09ED-48ED-A0CC-ED238B495D82}" dt="2020-03-01T19:53:05.333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73FFF0E8-09ED-48ED-A0CC-ED238B495D82}" dt="2020-03-01T19:53:14.310" v="14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 mod">
        <pc:chgData name="PEDRO SANCHEZ NARANJO" userId="3ffc7246-2a78-4eae-8242-386a9c7465f1" providerId="ADAL" clId="{73FFF0E8-09ED-48ED-A0CC-ED238B495D82}" dt="2020-03-01T19:53:58.778" v="81" actId="1076"/>
        <pc:sldMkLst>
          <pc:docMk/>
          <pc:sldMk cId="4191111253" sldId="276"/>
        </pc:sldMkLst>
        <pc:spChg chg="mod">
          <ac:chgData name="PEDRO SANCHEZ NARANJO" userId="3ffc7246-2a78-4eae-8242-386a9c7465f1" providerId="ADAL" clId="{73FFF0E8-09ED-48ED-A0CC-ED238B495D82}" dt="2020-03-01T19:53:58.778" v="81" actId="1076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3:24.772" v="38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19:53:37.209" v="64" actId="20577"/>
          <ac:spMkLst>
            <pc:docMk/>
            <pc:sldMk cId="4191111253" sldId="276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73FFF0E8-09ED-48ED-A0CC-ED238B495D82}" dt="2020-03-01T19:54:06.254" v="82" actId="47"/>
        <pc:sldMkLst>
          <pc:docMk/>
          <pc:sldMk cId="2378376278" sldId="277"/>
        </pc:sldMkLst>
      </pc:sldChg>
      <pc:sldChg chg="delSp modSp add mod">
        <pc:chgData name="PEDRO SANCHEZ NARANJO" userId="3ffc7246-2a78-4eae-8242-386a9c7465f1" providerId="ADAL" clId="{73FFF0E8-09ED-48ED-A0CC-ED238B495D82}" dt="2020-03-01T19:55:14.630" v="159" actId="20577"/>
        <pc:sldMkLst>
          <pc:docMk/>
          <pc:sldMk cId="3601150310" sldId="277"/>
        </pc:sldMkLst>
        <pc:spChg chg="mod">
          <ac:chgData name="PEDRO SANCHEZ NARANJO" userId="3ffc7246-2a78-4eae-8242-386a9c7465f1" providerId="ADAL" clId="{73FFF0E8-09ED-48ED-A0CC-ED238B495D82}" dt="2020-03-01T19:55:12.732" v="157" actId="1076"/>
          <ac:spMkLst>
            <pc:docMk/>
            <pc:sldMk cId="3601150310" sldId="277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73FFF0E8-09ED-48ED-A0CC-ED238B495D82}" dt="2020-03-01T19:54:41.585" v="90" actId="478"/>
          <ac:spMkLst>
            <pc:docMk/>
            <pc:sldMk cId="3601150310" sldId="277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19:55:14.630" v="159" actId="20577"/>
          <ac:spMkLst>
            <pc:docMk/>
            <pc:sldMk cId="3601150310" sldId="277"/>
            <ac:spMk id="10" creationId="{6EDEE4AB-7D40-41CF-A8BE-6DC1FE854BC4}"/>
          </ac:spMkLst>
        </pc:spChg>
      </pc:sldChg>
      <pc:sldChg chg="modSp add mod">
        <pc:chgData name="PEDRO SANCHEZ NARANJO" userId="3ffc7246-2a78-4eae-8242-386a9c7465f1" providerId="ADAL" clId="{73FFF0E8-09ED-48ED-A0CC-ED238B495D82}" dt="2020-03-01T19:55:51.282" v="214" actId="1076"/>
        <pc:sldMkLst>
          <pc:docMk/>
          <pc:sldMk cId="572906661" sldId="278"/>
        </pc:sldMkLst>
        <pc:spChg chg="mod">
          <ac:chgData name="PEDRO SANCHEZ NARANJO" userId="3ffc7246-2a78-4eae-8242-386a9c7465f1" providerId="ADAL" clId="{73FFF0E8-09ED-48ED-A0CC-ED238B495D82}" dt="2020-03-01T19:55:51.282" v="214" actId="1076"/>
          <ac:spMkLst>
            <pc:docMk/>
            <pc:sldMk cId="572906661" sldId="278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5:24.493" v="169" actId="20577"/>
          <ac:spMkLst>
            <pc:docMk/>
            <pc:sldMk cId="572906661" sldId="278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73FFF0E8-09ED-48ED-A0CC-ED238B495D82}" dt="2020-03-01T19:54:06.945" v="83" actId="47"/>
        <pc:sldMkLst>
          <pc:docMk/>
          <pc:sldMk cId="2262536322" sldId="278"/>
        </pc:sldMkLst>
      </pc:sldChg>
      <pc:sldChg chg="del">
        <pc:chgData name="PEDRO SANCHEZ NARANJO" userId="3ffc7246-2a78-4eae-8242-386a9c7465f1" providerId="ADAL" clId="{73FFF0E8-09ED-48ED-A0CC-ED238B495D82}" dt="2020-03-01T19:54:07.484" v="84" actId="47"/>
        <pc:sldMkLst>
          <pc:docMk/>
          <pc:sldMk cId="1744540229" sldId="279"/>
        </pc:sldMkLst>
      </pc:sldChg>
      <pc:sldChg chg="modSp add mod">
        <pc:chgData name="PEDRO SANCHEZ NARANJO" userId="3ffc7246-2a78-4eae-8242-386a9c7465f1" providerId="ADAL" clId="{73FFF0E8-09ED-48ED-A0CC-ED238B495D82}" dt="2020-03-01T19:56:45.184" v="296" actId="20577"/>
        <pc:sldMkLst>
          <pc:docMk/>
          <pc:sldMk cId="2499524509" sldId="279"/>
        </pc:sldMkLst>
        <pc:spChg chg="mod">
          <ac:chgData name="PEDRO SANCHEZ NARANJO" userId="3ffc7246-2a78-4eae-8242-386a9c7465f1" providerId="ADAL" clId="{73FFF0E8-09ED-48ED-A0CC-ED238B495D82}" dt="2020-03-01T19:56:45.184" v="296" actId="20577"/>
          <ac:spMkLst>
            <pc:docMk/>
            <pc:sldMk cId="2499524509" sldId="279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6:12.154" v="248" actId="14100"/>
          <ac:spMkLst>
            <pc:docMk/>
            <pc:sldMk cId="2499524509" sldId="279"/>
            <ac:spMk id="10" creationId="{6EDEE4AB-7D40-41CF-A8BE-6DC1FE854BC4}"/>
          </ac:spMkLst>
        </pc:spChg>
      </pc:sldChg>
      <pc:sldChg chg="modSp add mod ord">
        <pc:chgData name="PEDRO SANCHEZ NARANJO" userId="3ffc7246-2a78-4eae-8242-386a9c7465f1" providerId="ADAL" clId="{73FFF0E8-09ED-48ED-A0CC-ED238B495D82}" dt="2020-03-01T20:00:01.464" v="519" actId="1035"/>
        <pc:sldMkLst>
          <pc:docMk/>
          <pc:sldMk cId="803154016" sldId="280"/>
        </pc:sldMkLst>
        <pc:spChg chg="mod">
          <ac:chgData name="PEDRO SANCHEZ NARANJO" userId="3ffc7246-2a78-4eae-8242-386a9c7465f1" providerId="ADAL" clId="{73FFF0E8-09ED-48ED-A0CC-ED238B495D82}" dt="2020-03-01T20:00:01.464" v="519" actId="1035"/>
          <ac:spMkLst>
            <pc:docMk/>
            <pc:sldMk cId="803154016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19:57:08.569" v="320" actId="20577"/>
          <ac:spMkLst>
            <pc:docMk/>
            <pc:sldMk cId="803154016" sldId="280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19:58:08.300" v="329" actId="20577"/>
          <ac:spMkLst>
            <pc:docMk/>
            <pc:sldMk cId="803154016" sldId="280"/>
            <ac:spMk id="10" creationId="{6EDEE4AB-7D40-41CF-A8BE-6DC1FE854BC4}"/>
          </ac:spMkLst>
        </pc:spChg>
      </pc:sldChg>
      <pc:sldChg chg="del">
        <pc:chgData name="PEDRO SANCHEZ NARANJO" userId="3ffc7246-2a78-4eae-8242-386a9c7465f1" providerId="ADAL" clId="{73FFF0E8-09ED-48ED-A0CC-ED238B495D82}" dt="2020-03-01T19:54:08.021" v="85" actId="47"/>
        <pc:sldMkLst>
          <pc:docMk/>
          <pc:sldMk cId="3736839613" sldId="280"/>
        </pc:sldMkLst>
      </pc:sldChg>
      <pc:sldChg chg="addSp delSp modSp add mod">
        <pc:chgData name="PEDRO SANCHEZ NARANJO" userId="3ffc7246-2a78-4eae-8242-386a9c7465f1" providerId="ADAL" clId="{73FFF0E8-09ED-48ED-A0CC-ED238B495D82}" dt="2020-03-01T20:02:03.218" v="600" actId="20577"/>
        <pc:sldMkLst>
          <pc:docMk/>
          <pc:sldMk cId="556007000" sldId="281"/>
        </pc:sldMkLst>
        <pc:spChg chg="del">
          <ac:chgData name="PEDRO SANCHEZ NARANJO" userId="3ffc7246-2a78-4eae-8242-386a9c7465f1" providerId="ADAL" clId="{73FFF0E8-09ED-48ED-A0CC-ED238B495D82}" dt="2020-03-01T20:00:57.767" v="554" actId="478"/>
          <ac:spMkLst>
            <pc:docMk/>
            <pc:sldMk cId="556007000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73FFF0E8-09ED-48ED-A0CC-ED238B495D82}" dt="2020-03-01T20:00:34.178" v="532" actId="20577"/>
          <ac:spMkLst>
            <pc:docMk/>
            <pc:sldMk cId="556007000" sldId="281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73FFF0E8-09ED-48ED-A0CC-ED238B495D82}" dt="2020-03-01T20:00:54.973" v="553" actId="20577"/>
          <ac:spMkLst>
            <pc:docMk/>
            <pc:sldMk cId="556007000" sldId="281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73FFF0E8-09ED-48ED-A0CC-ED238B495D82}" dt="2020-03-01T20:02:01.399" v="598" actId="1076"/>
          <ac:spMkLst>
            <pc:docMk/>
            <pc:sldMk cId="556007000" sldId="281"/>
            <ac:spMk id="11" creationId="{BB3B2C49-2E3B-4F68-B8C6-82580E907D09}"/>
          </ac:spMkLst>
        </pc:spChg>
        <pc:spChg chg="add mod">
          <ac:chgData name="PEDRO SANCHEZ NARANJO" userId="3ffc7246-2a78-4eae-8242-386a9c7465f1" providerId="ADAL" clId="{73FFF0E8-09ED-48ED-A0CC-ED238B495D82}" dt="2020-03-01T20:02:03.218" v="600" actId="20577"/>
          <ac:spMkLst>
            <pc:docMk/>
            <pc:sldMk cId="556007000" sldId="281"/>
            <ac:spMk id="12" creationId="{4057725E-CC31-4D80-A803-17DEC6CE26C1}"/>
          </ac:spMkLst>
        </pc:spChg>
      </pc:sldChg>
      <pc:sldChg chg="del">
        <pc:chgData name="PEDRO SANCHEZ NARANJO" userId="3ffc7246-2a78-4eae-8242-386a9c7465f1" providerId="ADAL" clId="{73FFF0E8-09ED-48ED-A0CC-ED238B495D82}" dt="2020-03-01T19:54:08.597" v="86" actId="47"/>
        <pc:sldMkLst>
          <pc:docMk/>
          <pc:sldMk cId="1186581282" sldId="281"/>
        </pc:sldMkLst>
      </pc:sldChg>
      <pc:sldChg chg="del">
        <pc:chgData name="PEDRO SANCHEZ NARANJO" userId="3ffc7246-2a78-4eae-8242-386a9c7465f1" providerId="ADAL" clId="{73FFF0E8-09ED-48ED-A0CC-ED238B495D82}" dt="2020-03-01T19:54:09.294" v="87" actId="47"/>
        <pc:sldMkLst>
          <pc:docMk/>
          <pc:sldMk cId="3497409345" sldId="282"/>
        </pc:sldMkLst>
      </pc:sldChg>
      <pc:sldChg chg="del">
        <pc:chgData name="PEDRO SANCHEZ NARANJO" userId="3ffc7246-2a78-4eae-8242-386a9c7465f1" providerId="ADAL" clId="{73FFF0E8-09ED-48ED-A0CC-ED238B495D82}" dt="2020-03-01T19:54:10.178" v="88" actId="47"/>
        <pc:sldMkLst>
          <pc:docMk/>
          <pc:sldMk cId="1371013176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3DFB-2387-4ECA-9E3F-A206D1F9D02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D4F9C-2013-48E3-95AF-90176965C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727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039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609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29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10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125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565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08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5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39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9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29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507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35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36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85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56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0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43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2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2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91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1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9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4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E899-9097-4114-A766-6C452028FF18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s-es/dotnet/csharp/programming-guide/concepts/linq/standard-query-operators-ov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s-es/dotnet/csharp/programming-guide/strings/#format-string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cs.microsoft.com/es-es/dotnet/csharp/programming-guide/strings/#string-escape-sequences" TargetMode="External"/><Relationship Id="rId12" Type="http://schemas.openxmlformats.org/officeDocument/2006/relationships/hyperlink" Target="https://docs.microsoft.com/es-es/dotnet/csharp/programming-guide/strings/#strings-extension-methods-and-lin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s-es/dotnet/csharp/programming-guide/strings/#regular-and-verbatim-string-literals" TargetMode="External"/><Relationship Id="rId11" Type="http://schemas.openxmlformats.org/officeDocument/2006/relationships/hyperlink" Target="https://docs.microsoft.com/es-es/dotnet/csharp/programming-guide/strings/#null-strings-and-empty-strings" TargetMode="External"/><Relationship Id="rId5" Type="http://schemas.openxmlformats.org/officeDocument/2006/relationships/hyperlink" Target="https://docs.microsoft.com/es-es/dotnet/csharp/programming-guide/strings/#immutability-of-string-objects" TargetMode="External"/><Relationship Id="rId10" Type="http://schemas.openxmlformats.org/officeDocument/2006/relationships/hyperlink" Target="https://docs.microsoft.com/es-es/dotnet/csharp/programming-guide/strings/#accessing-individual-characters" TargetMode="External"/><Relationship Id="rId4" Type="http://schemas.openxmlformats.org/officeDocument/2006/relationships/hyperlink" Target="https://docs.microsoft.com/es-es/dotnet/csharp/programming-guide/strings/#declaring-and-initializing-strings" TargetMode="External"/><Relationship Id="rId9" Type="http://schemas.openxmlformats.org/officeDocument/2006/relationships/hyperlink" Target="https://docs.microsoft.com/es-es/dotnet/csharp/programming-guide/strings/#substring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10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06022" y="2848416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Obtener el origen de datos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Crear la consulta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Ejecutar la consulta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18602" y="522441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4.2. Tres partes de una consulta</a:t>
            </a:r>
          </a:p>
        </p:txBody>
      </p:sp>
      <p:pic>
        <p:nvPicPr>
          <p:cNvPr id="10" name="Imagen 9" descr="Diagrama de la operación de consulta LINQ completa.">
            <a:extLst>
              <a:ext uri="{FF2B5EF4-FFF2-40B4-BE49-F238E27FC236}">
                <a16:creationId xmlns:a16="http://schemas.microsoft.com/office/drawing/2014/main" id="{AF453890-77DC-4D8F-88C2-EC025D3865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213" y="2088329"/>
            <a:ext cx="2886710" cy="3342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74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11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74799" y="2215027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Sintaxis más directa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Expresiones de métodos apoyados en operadores lambda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2E9AD7"/>
                </a:solidFill>
                <a:latin typeface="Inconsolata"/>
              </a:rPr>
              <a:t>Se puede llamar directamente a funciones </a:t>
            </a:r>
            <a:r>
              <a:rPr lang="es-ES" sz="1800" dirty="0" err="1">
                <a:solidFill>
                  <a:srgbClr val="2E9AD7"/>
                </a:solidFill>
                <a:latin typeface="Inconsolata"/>
              </a:rPr>
              <a:t>where</a:t>
            </a:r>
            <a:r>
              <a:rPr lang="es-ES" sz="1800" dirty="0">
                <a:solidFill>
                  <a:srgbClr val="2E9AD7"/>
                </a:solidFill>
                <a:latin typeface="Inconsolata"/>
              </a:rPr>
              <a:t>, </a:t>
            </a:r>
            <a:r>
              <a:rPr lang="es-ES" sz="1800" dirty="0" err="1">
                <a:solidFill>
                  <a:srgbClr val="2E9AD7"/>
                </a:solidFill>
                <a:latin typeface="Inconsolata"/>
              </a:rPr>
              <a:t>join</a:t>
            </a:r>
            <a:r>
              <a:rPr lang="es-ES" sz="1800" dirty="0">
                <a:solidFill>
                  <a:srgbClr val="2E9AD7"/>
                </a:solidFill>
                <a:latin typeface="Inconsolata"/>
              </a:rPr>
              <a:t>, </a:t>
            </a:r>
            <a:r>
              <a:rPr lang="es-ES" sz="1800" dirty="0" err="1">
                <a:solidFill>
                  <a:srgbClr val="2E9AD7"/>
                </a:solidFill>
                <a:latin typeface="Inconsolata"/>
              </a:rPr>
              <a:t>select</a:t>
            </a:r>
            <a:r>
              <a:rPr lang="es-ES" sz="1800" dirty="0">
                <a:solidFill>
                  <a:srgbClr val="2E9AD7"/>
                </a:solidFill>
                <a:latin typeface="Inconsolata"/>
              </a:rPr>
              <a:t>, etc. desde el objeto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18602" y="522441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4.3. Lambda</a:t>
            </a:r>
          </a:p>
        </p:txBody>
      </p:sp>
      <p:pic>
        <p:nvPicPr>
          <p:cNvPr id="11" name="Imagen 10" descr="Resultado de imagen para linq Lambda example">
            <a:extLst>
              <a:ext uri="{FF2B5EF4-FFF2-40B4-BE49-F238E27FC236}">
                <a16:creationId xmlns:a16="http://schemas.microsoft.com/office/drawing/2014/main" id="{C711C745-5B3F-480D-9BEF-FD5A49CCD8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10" y="3643095"/>
            <a:ext cx="3620770" cy="2007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58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12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18602" y="2562945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Se declara una variable anónima y no se fuerza la carga mediante </a:t>
            </a:r>
            <a:r>
              <a:rPr lang="es-ES" sz="1800" dirty="0" err="1"/>
              <a:t>ToList</a:t>
            </a:r>
            <a:r>
              <a:rPr lang="es-ES" sz="1800" dirty="0"/>
              <a:t>(), </a:t>
            </a:r>
            <a:r>
              <a:rPr lang="es-ES" sz="1800" dirty="0" err="1"/>
              <a:t>Select</a:t>
            </a:r>
            <a:r>
              <a:rPr lang="es-ES" sz="1800" dirty="0"/>
              <a:t>(), </a:t>
            </a:r>
            <a:r>
              <a:rPr lang="es-ES" sz="1800" dirty="0" err="1"/>
              <a:t>First</a:t>
            </a:r>
            <a:r>
              <a:rPr lang="es-ES" sz="1800" dirty="0"/>
              <a:t>(),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La consulta queda declarada, pero no lanzada para su posterior uso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CUIDADO con el manejo de la ejecución retardada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18602" y="522441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4.4. Ejecución retardada</a:t>
            </a:r>
          </a:p>
        </p:txBody>
      </p:sp>
    </p:spTree>
    <p:extLst>
      <p:ext uri="{BB962C8B-B14F-4D97-AF65-F5344CB8AC3E}">
        <p14:creationId xmlns:p14="http://schemas.microsoft.com/office/powerpoint/2010/main" val="168292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13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18602" y="3290004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Iniciar una consulta con la cláusula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From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lvl="1"/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Finalizar una expresión de consulta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Select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: Crea una proyección  a partir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Group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: Agrupación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Filtrar, ordenar y combinar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E9AD7"/>
                </a:solidFill>
                <a:latin typeface="Inconsolata"/>
              </a:rPr>
              <a:t>Join: </a:t>
            </a:r>
            <a:r>
              <a:rPr lang="en-US" dirty="0" err="1">
                <a:solidFill>
                  <a:srgbClr val="2E9AD7"/>
                </a:solidFill>
                <a:latin typeface="Inconsolata"/>
              </a:rPr>
              <a:t>Enlazar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Into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Let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Where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: Restricción Filtra los elementos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Orderby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: Ordenación, (Reverse)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18602" y="522441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4.5.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Claúsulas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24431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14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54286" y="1601308"/>
            <a:ext cx="6730877" cy="5357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r>
              <a:rPr lang="es-ES" sz="1700" u="sng" dirty="0">
                <a:hlinkClick r:id="rId4"/>
              </a:rPr>
              <a:t>Otros operadores</a:t>
            </a:r>
            <a:r>
              <a:rPr lang="es-ES" sz="1700" dirty="0"/>
              <a:t>:</a:t>
            </a:r>
          </a:p>
          <a:p>
            <a:endParaRPr lang="es-ES" sz="17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700" dirty="0"/>
              <a:t>Matemáticos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Count</a:t>
            </a:r>
            <a:endParaRPr lang="es-ES" sz="1700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>
                <a:solidFill>
                  <a:srgbClr val="2E9AD7"/>
                </a:solidFill>
                <a:latin typeface="Inconsolata"/>
              </a:rPr>
              <a:t>Sum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>
                <a:solidFill>
                  <a:srgbClr val="2E9AD7"/>
                </a:solidFill>
                <a:latin typeface="Inconsolata"/>
              </a:rPr>
              <a:t>Max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Average</a:t>
            </a:r>
            <a:endParaRPr lang="es-ES" sz="1700" dirty="0">
              <a:solidFill>
                <a:srgbClr val="2E9AD7"/>
              </a:solidFill>
              <a:latin typeface="Inconsolata"/>
            </a:endParaRPr>
          </a:p>
          <a:p>
            <a:pPr lvl="1"/>
            <a:endParaRPr lang="es-ES" sz="17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700" dirty="0"/>
              <a:t>Elemento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ElementAt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el elemento de un índice determinado en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ElementAtOrDefault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el elemento de un índice determinado en una secuencia o un valor predeterminado si el índice está fuera del intervalo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First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el primer elemento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FirstOrDefault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el primer elemento de una secuencia o un valor predeterminado si no se encuentra ningún elemento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Last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el último elemento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LastOrDefault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el último elemento de una secuencia o un valor predeterminado si no se encuentra ningún elemento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>
                <a:solidFill>
                  <a:srgbClr val="2E9AD7"/>
                </a:solidFill>
                <a:latin typeface="Inconsolata"/>
              </a:rPr>
              <a:t>Single. Devuelve el único elemento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SingleOrDefault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el único elemento de una secuencia o un valor predeterminado si no se encuentra ningún elemento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89818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15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54286" y="1427356"/>
            <a:ext cx="6730877" cy="5357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700" dirty="0"/>
              <a:t>Generación	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Empty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Genera una secuencia vacía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Range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Genera una secuencia dado un rango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Repeat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Genera una secuencia repitiendo un elemento un número determinado de veces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sz="17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700" dirty="0"/>
              <a:t>Particiones de datos	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Skip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una secuencia que omite un número determinado de elementos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SkipWhile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una secuencia que omite elementos que no cumplen una expresión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Take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una secuencia que toma un número determinado de elementos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TakeWhile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Devuelve una secuencia que toma elementos que cumplen una expresión</a:t>
            </a:r>
          </a:p>
          <a:p>
            <a:pPr lvl="1"/>
            <a:endParaRPr lang="es-ES" sz="17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700" dirty="0"/>
              <a:t>Cuantificadores	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All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Determina si todos los elementos de una secuencia cumplen una condición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Any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Determina si los elementos de una secuencia cumplen una condición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700" dirty="0" err="1">
                <a:solidFill>
                  <a:srgbClr val="2E9AD7"/>
                </a:solidFill>
                <a:latin typeface="Inconsolata"/>
              </a:rPr>
              <a:t>Contains</a:t>
            </a:r>
            <a:r>
              <a:rPr lang="es-ES" sz="1700" dirty="0">
                <a:solidFill>
                  <a:srgbClr val="2E9AD7"/>
                </a:solidFill>
                <a:latin typeface="Inconsolata"/>
              </a:rPr>
              <a:t>. Determina si una secuencia contiene un elemento determinado</a:t>
            </a:r>
          </a:p>
          <a:p>
            <a:pPr lvl="1"/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537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16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18602" y="191800"/>
            <a:ext cx="6730877" cy="5357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Conversión</a:t>
            </a:r>
          </a:p>
          <a:p>
            <a:endParaRPr lang="es-ES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Cast. Convierte elementos de una secuencia en otro tipo dado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OfType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. Filtra los elementos de una secuencia de un determinado tipo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ToArray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. Devuelve un Array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ToDictionary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. Devuelve un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Dictionary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ToList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. Devuelve un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List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ToLookup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. Devuelve un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Lookup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ToSequence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. Devuelve un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IEnumerable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 de una secuencia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2671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17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424047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5. Excepciones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92641" y="3887704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Evento que interrumpe el flujo normal de operación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Clase </a:t>
            </a:r>
            <a:r>
              <a:rPr lang="es-ES" sz="1800" dirty="0" err="1"/>
              <a:t>System.Exception</a:t>
            </a:r>
            <a:r>
              <a:rPr lang="es-ES" sz="18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InnerException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Message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Tipos de excepciones: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Implícitas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Explícitas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23790" y="137844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5.1. Introducción</a:t>
            </a:r>
          </a:p>
        </p:txBody>
      </p:sp>
    </p:spTree>
    <p:extLst>
      <p:ext uri="{BB962C8B-B14F-4D97-AF65-F5344CB8AC3E}">
        <p14:creationId xmlns:p14="http://schemas.microsoft.com/office/powerpoint/2010/main" val="89021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18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06022" y="3392590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Try-Catch-</a:t>
            </a:r>
            <a:r>
              <a:rPr lang="es-ES" sz="1800" dirty="0" err="1"/>
              <a:t>Finally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Sentencia </a:t>
            </a:r>
            <a:r>
              <a:rPr lang="es-ES" sz="1800" dirty="0" err="1"/>
              <a:t>throw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Aspectos a evitar: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No se deben usar para cambiar el flujo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No se deben devolver como parámetro o valor devuelto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No generar de forma intencionada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No crear excepciones que solo se puedan reproducir en depuración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23790" y="50419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5.2. Captura de excepciones</a:t>
            </a:r>
          </a:p>
        </p:txBody>
      </p:sp>
    </p:spTree>
    <p:extLst>
      <p:ext uri="{BB962C8B-B14F-4D97-AF65-F5344CB8AC3E}">
        <p14:creationId xmlns:p14="http://schemas.microsoft.com/office/powerpoint/2010/main" val="2837703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19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23790" y="2857332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Las nuevas clases deben ser </a:t>
            </a:r>
            <a:r>
              <a:rPr lang="es-ES" sz="1800" dirty="0" err="1"/>
              <a:t>serializables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Deben cumplir: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Ser simples de usar y entender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Debe separar el código del tratamiento de excepciones del código normal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Implementar un tratamiento uniforme de las excepciones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23790" y="50419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5.3.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Custom</a:t>
            </a:r>
            <a:r>
              <a:rPr lang="es-ES" sz="3200" dirty="0">
                <a:solidFill>
                  <a:srgbClr val="2E9AD7"/>
                </a:solidFill>
                <a:latin typeface="Inconsolata"/>
              </a:rPr>
              <a:t>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Exceptions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71064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D344C946-496E-4FB0-B722-874C8CE6C219}"/>
              </a:ext>
            </a:extLst>
          </p:cNvPr>
          <p:cNvSpPr/>
          <p:nvPr/>
        </p:nvSpPr>
        <p:spPr>
          <a:xfrm>
            <a:off x="3036316" y="1182463"/>
            <a:ext cx="837156" cy="824630"/>
          </a:xfrm>
          <a:prstGeom prst="rect">
            <a:avLst/>
          </a:prstGeom>
          <a:solidFill>
            <a:schemeClr val="bg1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2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4010416" y="3374920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Objetos C#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9DFABF1-095F-42B9-B558-DEBD7E7EFBB0}"/>
              </a:ext>
            </a:extLst>
          </p:cNvPr>
          <p:cNvSpPr/>
          <p:nvPr/>
        </p:nvSpPr>
        <p:spPr>
          <a:xfrm>
            <a:off x="4148203" y="1443825"/>
            <a:ext cx="2085584" cy="1338995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499760-122D-4D0B-8CBC-5B63B55EA913}"/>
              </a:ext>
            </a:extLst>
          </p:cNvPr>
          <p:cNvSpPr txBox="1"/>
          <p:nvPr/>
        </p:nvSpPr>
        <p:spPr>
          <a:xfrm>
            <a:off x="4294340" y="1273434"/>
            <a:ext cx="1240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chemeClr val="bg1"/>
                </a:solidFill>
                <a:latin typeface="Inconsolata"/>
              </a:rPr>
              <a:t>5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4A5B61-09A1-4545-84CE-CA20EEF8D7A1}"/>
              </a:ext>
            </a:extLst>
          </p:cNvPr>
          <p:cNvSpPr/>
          <p:nvPr/>
        </p:nvSpPr>
        <p:spPr>
          <a:xfrm>
            <a:off x="2884118" y="1015052"/>
            <a:ext cx="837156" cy="824630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92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3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424047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1. </a:t>
            </a:r>
            <a:r>
              <a:rPr lang="es-ES" sz="4800" dirty="0" err="1">
                <a:solidFill>
                  <a:srgbClr val="F3136B"/>
                </a:solidFill>
                <a:latin typeface="Inconsolata"/>
              </a:rPr>
              <a:t>Strings</a:t>
            </a:r>
            <a:endParaRPr lang="es-ES" sz="4800" dirty="0">
              <a:solidFill>
                <a:srgbClr val="F3136B"/>
              </a:solidFill>
              <a:latin typeface="Inconsolat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64728" y="2072181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El valor es un texto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Internamente es una colección de objetos del tipo </a:t>
            </a:r>
            <a:r>
              <a:rPr lang="es-ES" sz="1800" dirty="0" err="1"/>
              <a:t>Char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Length</a:t>
            </a:r>
            <a:r>
              <a:rPr lang="es-ES" sz="1800" dirty="0"/>
              <a:t> para obtener la longitud de objetos </a:t>
            </a:r>
            <a:r>
              <a:rPr lang="es-ES" sz="1800" dirty="0" err="1"/>
              <a:t>Char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F80D2FCF-62BA-4B0E-901A-F27B32F59BB8}"/>
              </a:ext>
            </a:extLst>
          </p:cNvPr>
          <p:cNvSpPr txBox="1">
            <a:spLocks/>
          </p:cNvSpPr>
          <p:nvPr/>
        </p:nvSpPr>
        <p:spPr>
          <a:xfrm>
            <a:off x="2965804" y="3037749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1.1.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string</a:t>
            </a:r>
            <a:r>
              <a:rPr lang="es-ES" sz="3200" dirty="0">
                <a:solidFill>
                  <a:srgbClr val="2E9AD7"/>
                </a:solidFill>
                <a:latin typeface="Inconsolata"/>
              </a:rPr>
              <a:t> VS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System.String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9AA1A6-012D-458C-BA48-9EAF09BE0D0F}"/>
              </a:ext>
            </a:extLst>
          </p:cNvPr>
          <p:cNvSpPr txBox="1"/>
          <p:nvPr/>
        </p:nvSpPr>
        <p:spPr>
          <a:xfrm>
            <a:off x="3087030" y="4495928"/>
            <a:ext cx="4241551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 err="1"/>
              <a:t>String</a:t>
            </a:r>
            <a:r>
              <a:rPr lang="es-ES" sz="1800" dirty="0"/>
              <a:t> y </a:t>
            </a:r>
            <a:r>
              <a:rPr lang="es-ES" sz="1800" dirty="0" err="1"/>
              <a:t>string</a:t>
            </a:r>
            <a:r>
              <a:rPr lang="es-ES" sz="1800" dirty="0"/>
              <a:t> son equivalentes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La clase </a:t>
            </a:r>
            <a:r>
              <a:rPr lang="es-ES" sz="1800" dirty="0" err="1"/>
              <a:t>String</a:t>
            </a:r>
            <a:r>
              <a:rPr lang="es-ES" sz="1800" dirty="0"/>
              <a:t> ofrece múltiples métodos para crear, manipular y comparar cadenas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endParaRPr lang="es-ES" sz="1400" dirty="0"/>
          </a:p>
          <a:p>
            <a:pPr lvl="1"/>
            <a:endParaRPr lang="es-ES" sz="1400" dirty="0">
              <a:solidFill>
                <a:srgbClr val="F3136B"/>
              </a:solidFill>
              <a:latin typeface="Inconsolata"/>
            </a:endParaRPr>
          </a:p>
          <a:p>
            <a:endParaRPr lang="es-ES" sz="1400" dirty="0"/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291ABB-AAB7-47E7-AAE6-7A81388EE81E}"/>
              </a:ext>
            </a:extLst>
          </p:cNvPr>
          <p:cNvSpPr txBox="1"/>
          <p:nvPr/>
        </p:nvSpPr>
        <p:spPr>
          <a:xfrm>
            <a:off x="7741581" y="3621916"/>
            <a:ext cx="39745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u="sng" dirty="0">
                <a:hlinkClick r:id="rId4"/>
              </a:rPr>
              <a:t>Declaración e inicialización de cadenas</a:t>
            </a:r>
            <a:endParaRPr lang="es-ES" dirty="0"/>
          </a:p>
          <a:p>
            <a:pPr lvl="0"/>
            <a:r>
              <a:rPr lang="es-ES" u="sng" dirty="0">
                <a:hlinkClick r:id="rId5"/>
              </a:rPr>
              <a:t>Inmutabilidad de los objetos de cadena</a:t>
            </a:r>
            <a:endParaRPr lang="es-ES" dirty="0"/>
          </a:p>
          <a:p>
            <a:pPr lvl="0"/>
            <a:r>
              <a:rPr lang="es-ES" u="sng" dirty="0">
                <a:hlinkClick r:id="rId6"/>
              </a:rPr>
              <a:t>Literales de cadena regulares y textuales</a:t>
            </a:r>
            <a:endParaRPr lang="es-ES" dirty="0"/>
          </a:p>
          <a:p>
            <a:pPr lvl="0"/>
            <a:r>
              <a:rPr lang="es-ES" u="sng" dirty="0">
                <a:hlinkClick r:id="rId7"/>
              </a:rPr>
              <a:t>Secuencias de escape de cadena</a:t>
            </a:r>
            <a:endParaRPr lang="es-ES" dirty="0"/>
          </a:p>
          <a:p>
            <a:pPr lvl="0"/>
            <a:r>
              <a:rPr lang="es-ES" u="sng" dirty="0">
                <a:hlinkClick r:id="rId8"/>
              </a:rPr>
              <a:t>Cadenas de formato</a:t>
            </a:r>
            <a:endParaRPr lang="es-ES" dirty="0"/>
          </a:p>
          <a:p>
            <a:pPr lvl="0"/>
            <a:r>
              <a:rPr lang="es-ES" u="sng" dirty="0" err="1">
                <a:hlinkClick r:id="rId9"/>
              </a:rPr>
              <a:t>Subcadenas</a:t>
            </a:r>
            <a:endParaRPr lang="es-ES" dirty="0"/>
          </a:p>
          <a:p>
            <a:pPr lvl="0"/>
            <a:r>
              <a:rPr lang="es-ES" u="sng" dirty="0">
                <a:hlinkClick r:id="rId10"/>
              </a:rPr>
              <a:t>Acceso a caracteres individuales</a:t>
            </a:r>
            <a:endParaRPr lang="es-ES" dirty="0"/>
          </a:p>
          <a:p>
            <a:pPr lvl="0"/>
            <a:r>
              <a:rPr lang="es-ES" u="sng" dirty="0">
                <a:hlinkClick r:id="rId11"/>
              </a:rPr>
              <a:t>Cadenas nulas y cadenas vacías</a:t>
            </a:r>
            <a:endParaRPr lang="es-ES" dirty="0"/>
          </a:p>
          <a:p>
            <a:pPr lvl="0"/>
            <a:r>
              <a:rPr lang="es-ES" u="sng" dirty="0">
                <a:hlinkClick r:id="rId12"/>
              </a:rPr>
              <a:t>Cadenas, métodos de extensión y LINQ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1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4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424047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2. </a:t>
            </a:r>
            <a:r>
              <a:rPr lang="es-ES" sz="4800" dirty="0" err="1">
                <a:solidFill>
                  <a:srgbClr val="F3136B"/>
                </a:solidFill>
                <a:latin typeface="Inconsolata"/>
              </a:rPr>
              <a:t>StringBuilder</a:t>
            </a:r>
            <a:endParaRPr lang="es-ES" sz="4800" dirty="0">
              <a:solidFill>
                <a:srgbClr val="F3136B"/>
              </a:solidFill>
              <a:latin typeface="Inconsolat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29044" y="2718952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Hay que tener en cuenta las operaciones con cadenas para el 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La clase </a:t>
            </a:r>
            <a:r>
              <a:rPr lang="es-ES" sz="1800" dirty="0" err="1"/>
              <a:t>StringBuilder</a:t>
            </a:r>
            <a:r>
              <a:rPr lang="es-ES" sz="1800" dirty="0"/>
              <a:t> crea un </a:t>
            </a:r>
            <a:r>
              <a:rPr lang="es-ES" sz="1800" dirty="0" err="1"/>
              <a:t>bufer</a:t>
            </a:r>
            <a:r>
              <a:rPr lang="es-ES" sz="1800" dirty="0"/>
              <a:t> de cadena que proporciona mejor rendimiento para las manipulaciones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Permite reasignar caracteres individuales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3519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5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424047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3. Listas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23864" y="3624541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Permite agregar elementos dinámicamente en ejecución. Implementa la interfaz </a:t>
            </a:r>
            <a:r>
              <a:rPr lang="es-ES" sz="1800" dirty="0" err="1"/>
              <a:t>IList</a:t>
            </a:r>
            <a:r>
              <a:rPr lang="es-E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En la actualidad no se recomienda usarla. Se recomienda </a:t>
            </a:r>
            <a:r>
              <a:rPr lang="es-ES" sz="1800" dirty="0" err="1"/>
              <a:t>List</a:t>
            </a:r>
            <a:r>
              <a:rPr lang="es-ES" sz="1800" dirty="0"/>
              <a:t>&lt;T&gt;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No ofrece el mejor rendimiento. En su lugar: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Colección heterogénea de objetos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List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&lt;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Object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Colección homogénea de objetos </a:t>
            </a:r>
            <a:r>
              <a:rPr lang="es-ES" dirty="0" err="1">
                <a:solidFill>
                  <a:srgbClr val="2E9AD7"/>
                </a:solidFill>
                <a:latin typeface="Inconsolata"/>
              </a:rPr>
              <a:t>List</a:t>
            </a:r>
            <a:r>
              <a:rPr lang="es-ES" dirty="0">
                <a:solidFill>
                  <a:srgbClr val="2E9AD7"/>
                </a:solidFill>
                <a:latin typeface="Inconsolata"/>
              </a:rPr>
              <a:t>&lt;T&gt;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23790" y="137844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3.1.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ArrayList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5952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6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83719" y="3575475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Sistema LIFO (“</a:t>
            </a:r>
            <a:r>
              <a:rPr lang="es-ES" sz="1800" dirty="0" err="1"/>
              <a:t>Last</a:t>
            </a:r>
            <a:r>
              <a:rPr lang="es-ES" sz="1800" dirty="0"/>
              <a:t> In, </a:t>
            </a:r>
            <a:r>
              <a:rPr lang="es-ES" sz="1800" dirty="0" err="1"/>
              <a:t>First</a:t>
            </a:r>
            <a:r>
              <a:rPr lang="es-ES" sz="1800" dirty="0"/>
              <a:t> </a:t>
            </a:r>
            <a:r>
              <a:rPr lang="es-ES" sz="1800" dirty="0" err="1"/>
              <a:t>Out</a:t>
            </a:r>
            <a:r>
              <a:rPr lang="es-ES" sz="1800" dirty="0"/>
              <a:t>”)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2E9AD7"/>
                </a:solidFill>
                <a:latin typeface="Inconsolata"/>
              </a:rPr>
              <a:t>Se usa para acceder a información en orden inverso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2E9AD7"/>
                </a:solidFill>
                <a:latin typeface="Inconsolata"/>
              </a:rPr>
              <a:t>Acciones: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Push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2E9AD7"/>
                </a:solidFill>
                <a:latin typeface="Inconsolata"/>
              </a:rPr>
              <a:t>Pop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Peek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La capacidad aumenta según se añaden objetos</a:t>
            </a:r>
          </a:p>
          <a:p>
            <a:pPr lvl="1"/>
            <a:endParaRPr lang="es-ES" dirty="0">
              <a:solidFill>
                <a:srgbClr val="2E9AD7"/>
              </a:solidFill>
              <a:latin typeface="Inconsolata"/>
            </a:endParaRPr>
          </a:p>
          <a:p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23790" y="54880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3.2.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Stack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6345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7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83719" y="3575475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Sistema FIFO (“</a:t>
            </a:r>
            <a:r>
              <a:rPr lang="es-ES" sz="1800" dirty="0" err="1"/>
              <a:t>First</a:t>
            </a:r>
            <a:r>
              <a:rPr lang="es-ES" sz="1800" dirty="0"/>
              <a:t> In, </a:t>
            </a:r>
            <a:r>
              <a:rPr lang="es-ES" sz="1800" dirty="0" err="1"/>
              <a:t>First</a:t>
            </a:r>
            <a:r>
              <a:rPr lang="es-ES" sz="1800" dirty="0"/>
              <a:t> </a:t>
            </a:r>
            <a:r>
              <a:rPr lang="es-ES" sz="1800" dirty="0" err="1"/>
              <a:t>Out</a:t>
            </a:r>
            <a:r>
              <a:rPr lang="es-ES" sz="1800" dirty="0"/>
              <a:t>”)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2E9AD7"/>
                </a:solidFill>
                <a:latin typeface="Inconsolata"/>
              </a:rPr>
              <a:t>Se usa para acceder a información en el orden en el que se almacenó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solidFill>
                  <a:srgbClr val="2E9AD7"/>
                </a:solidFill>
                <a:latin typeface="Inconsolata"/>
              </a:rPr>
              <a:t>Acciones: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Enqueue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Dequeue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2E9AD7"/>
                </a:solidFill>
                <a:latin typeface="Inconsolata"/>
              </a:rPr>
              <a:t>Peek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lvl="1"/>
            <a:endParaRPr lang="es-ES" dirty="0">
              <a:solidFill>
                <a:srgbClr val="2E9AD7"/>
              </a:solidFill>
              <a:latin typeface="Inconsolata"/>
            </a:endParaRPr>
          </a:p>
          <a:p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23790" y="54880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3.3.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Queue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73496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8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83719" y="3575475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Clase </a:t>
            </a:r>
            <a:r>
              <a:rPr lang="es-ES" sz="1800" dirty="0" err="1"/>
              <a:t>HashSet</a:t>
            </a:r>
            <a:r>
              <a:rPr lang="es-ES" sz="1800" dirty="0"/>
              <a:t>&lt;T&gt; que proporciona operaciones de conjunto de alto rendimiento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Se puede considerar como una colección </a:t>
            </a:r>
            <a:r>
              <a:rPr lang="es-ES" sz="1800" dirty="0" err="1"/>
              <a:t>Dictionary</a:t>
            </a:r>
            <a:r>
              <a:rPr lang="es-ES" sz="1800" dirty="0"/>
              <a:t>&lt;</a:t>
            </a:r>
            <a:r>
              <a:rPr lang="es-ES" sz="1800" dirty="0" err="1"/>
              <a:t>Tkey</a:t>
            </a:r>
            <a:r>
              <a:rPr lang="es-ES" sz="1800" dirty="0"/>
              <a:t>, </a:t>
            </a:r>
            <a:r>
              <a:rPr lang="es-ES" sz="1800" dirty="0" err="1"/>
              <a:t>TValue</a:t>
            </a:r>
            <a:r>
              <a:rPr lang="es-ES" sz="18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No esta ordenada y no puede contener elementos duplicados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Proporciona gran cantidad de operaciones de conjuntos matemáticos (por ejemplo: suma y resta de conjuntos)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lvl="1"/>
            <a:endParaRPr lang="es-ES" dirty="0">
              <a:solidFill>
                <a:srgbClr val="2E9AD7"/>
              </a:solidFill>
              <a:latin typeface="Inconsolata"/>
            </a:endParaRPr>
          </a:p>
          <a:p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23790" y="54880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3.3.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Hashtable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91488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9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424047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4. </a:t>
            </a:r>
            <a:r>
              <a:rPr lang="es-ES" sz="4800" dirty="0" err="1">
                <a:solidFill>
                  <a:srgbClr val="F3136B"/>
                </a:solidFill>
                <a:latin typeface="Inconsolata"/>
              </a:rPr>
              <a:t>Linq</a:t>
            </a:r>
            <a:endParaRPr lang="es-ES" sz="4800" dirty="0">
              <a:solidFill>
                <a:srgbClr val="F3136B"/>
              </a:solidFill>
              <a:latin typeface="Inconsolat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92641" y="3508568"/>
            <a:ext cx="6730877" cy="1821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LINQ o </a:t>
            </a:r>
            <a:r>
              <a:rPr lang="es-ES" sz="1800" dirty="0" err="1"/>
              <a:t>Language</a:t>
            </a:r>
            <a:r>
              <a:rPr lang="es-ES" sz="1800" dirty="0"/>
              <a:t> </a:t>
            </a:r>
            <a:r>
              <a:rPr lang="es-ES" sz="1800" dirty="0" err="1"/>
              <a:t>Integrated</a:t>
            </a:r>
            <a:r>
              <a:rPr lang="es-ES" sz="1800" dirty="0"/>
              <a:t> </a:t>
            </a:r>
            <a:r>
              <a:rPr lang="es-ES" sz="1800" dirty="0" err="1"/>
              <a:t>Query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Conjunto de herramientas de Microsoft para realizar todo tipo de consultas a distintas fuentes de datos: </a:t>
            </a:r>
            <a:r>
              <a:rPr lang="es-ES" sz="1800" dirty="0" err="1"/>
              <a:t>xml</a:t>
            </a:r>
            <a:r>
              <a:rPr lang="es-ES" sz="1800" dirty="0"/>
              <a:t>, bases de datos, </a:t>
            </a:r>
            <a:r>
              <a:rPr lang="es-ES" sz="1800" dirty="0" err="1"/>
              <a:t>etc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Hace uso de un tipo de funciones propias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Se consigue el uso de un mismo lenguaje para todo tipo de tareas con datos</a:t>
            </a:r>
            <a:endParaRPr lang="es-ES" dirty="0">
              <a:solidFill>
                <a:srgbClr val="2E9AD7"/>
              </a:solidFill>
              <a:latin typeface="Inconsolat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23314EE-463F-41BA-BF22-50E6718CA43D}"/>
              </a:ext>
            </a:extLst>
          </p:cNvPr>
          <p:cNvSpPr txBox="1">
            <a:spLocks/>
          </p:cNvSpPr>
          <p:nvPr/>
        </p:nvSpPr>
        <p:spPr>
          <a:xfrm>
            <a:off x="3023790" y="137844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4.1. Introducción</a:t>
            </a:r>
          </a:p>
        </p:txBody>
      </p:sp>
    </p:spTree>
    <p:extLst>
      <p:ext uri="{BB962C8B-B14F-4D97-AF65-F5344CB8AC3E}">
        <p14:creationId xmlns:p14="http://schemas.microsoft.com/office/powerpoint/2010/main" val="667969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FB3EE60411EC479DE2835912F3D440" ma:contentTypeVersion="10" ma:contentTypeDescription="Crear nuevo documento." ma:contentTypeScope="" ma:versionID="a0cde141784ee159e399d7a3294e6e49">
  <xsd:schema xmlns:xsd="http://www.w3.org/2001/XMLSchema" xmlns:xs="http://www.w3.org/2001/XMLSchema" xmlns:p="http://schemas.microsoft.com/office/2006/metadata/properties" xmlns:ns2="9a1ca66f-650c-4745-937a-07cbe6717a91" xmlns:ns3="dcd62b1d-596f-4979-912e-6f7ea902ba30" targetNamespace="http://schemas.microsoft.com/office/2006/metadata/properties" ma:root="true" ma:fieldsID="c81046bf966193e9d859b22fec1b83cd" ns2:_="" ns3:_="">
    <xsd:import namespace="9a1ca66f-650c-4745-937a-07cbe6717a91"/>
    <xsd:import namespace="dcd62b1d-596f-4979-912e-6f7ea902ba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ca66f-650c-4745-937a-07cbe6717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2b1d-596f-4979-912e-6f7ea902ba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1D4AA9-6610-420C-A104-0C8FBCEAD7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E3D295-BA6E-4E22-8D5E-66A4E3867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1ca66f-650c-4745-937a-07cbe6717a91"/>
    <ds:schemaRef ds:uri="dcd62b1d-596f-4979-912e-6f7ea902b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C85006-905F-4A3C-9F8C-48C451C91F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971</Words>
  <Application>Microsoft Office PowerPoint</Application>
  <PresentationFormat>Panorámica</PresentationFormat>
  <Paragraphs>330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Inconsolata</vt:lpstr>
      <vt:lpstr>Segoe UI Semibold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AZAHARA MARCOS</dc:creator>
  <cp:lastModifiedBy>Pedro Sanchez Naranjo</cp:lastModifiedBy>
  <cp:revision>22</cp:revision>
  <dcterms:created xsi:type="dcterms:W3CDTF">2019-08-13T09:36:15Z</dcterms:created>
  <dcterms:modified xsi:type="dcterms:W3CDTF">2020-03-02T19:55:57Z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0x010100EEFB3EE60411EC479DE2835912F3D440</vt:lpwstr>
  </property>
</Properties>
</file>