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5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5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8547-0324-4FB3-8333-6ABB15AB60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9839-35FA-44F4-B2A6-1188DEE8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893887" y="702627"/>
            <a:ext cx="2514601" cy="4297362"/>
            <a:chOff x="3893887" y="702627"/>
            <a:chExt cx="2514601" cy="4297362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893887" y="1326514"/>
              <a:ext cx="471488" cy="452438"/>
            </a:xfrm>
            <a:custGeom>
              <a:avLst/>
              <a:gdLst>
                <a:gd name="T0" fmla="*/ 199 w 242"/>
                <a:gd name="T1" fmla="*/ 41 h 232"/>
                <a:gd name="T2" fmla="*/ 199 w 242"/>
                <a:gd name="T3" fmla="*/ 41 h 232"/>
                <a:gd name="T4" fmla="*/ 199 w 242"/>
                <a:gd name="T5" fmla="*/ 191 h 232"/>
                <a:gd name="T6" fmla="*/ 43 w 242"/>
                <a:gd name="T7" fmla="*/ 191 h 232"/>
                <a:gd name="T8" fmla="*/ 43 w 242"/>
                <a:gd name="T9" fmla="*/ 41 h 232"/>
                <a:gd name="T10" fmla="*/ 199 w 242"/>
                <a:gd name="T11" fmla="*/ 41 h 232"/>
                <a:gd name="T12" fmla="*/ 199 w 242"/>
                <a:gd name="T13" fmla="*/ 41 h 232"/>
                <a:gd name="T14" fmla="*/ 199 w 242"/>
                <a:gd name="T15" fmla="*/ 41 h 232"/>
                <a:gd name="T16" fmla="*/ 199 w 242"/>
                <a:gd name="T17" fmla="*/ 4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32">
                  <a:moveTo>
                    <a:pt x="199" y="41"/>
                  </a:moveTo>
                  <a:lnTo>
                    <a:pt x="199" y="41"/>
                  </a:lnTo>
                  <a:cubicBezTo>
                    <a:pt x="242" y="82"/>
                    <a:pt x="242" y="149"/>
                    <a:pt x="199" y="191"/>
                  </a:cubicBezTo>
                  <a:cubicBezTo>
                    <a:pt x="156" y="232"/>
                    <a:pt x="86" y="232"/>
                    <a:pt x="43" y="191"/>
                  </a:cubicBezTo>
                  <a:cubicBezTo>
                    <a:pt x="0" y="149"/>
                    <a:pt x="0" y="82"/>
                    <a:pt x="43" y="41"/>
                  </a:cubicBezTo>
                  <a:cubicBezTo>
                    <a:pt x="86" y="0"/>
                    <a:pt x="156" y="0"/>
                    <a:pt x="199" y="41"/>
                  </a:cubicBezTo>
                  <a:lnTo>
                    <a:pt x="199" y="41"/>
                  </a:lnTo>
                  <a:close/>
                  <a:moveTo>
                    <a:pt x="199" y="41"/>
                  </a:moveTo>
                  <a:lnTo>
                    <a:pt x="199" y="41"/>
                  </a:lnTo>
                  <a:close/>
                </a:path>
              </a:pathLst>
            </a:custGeom>
            <a:solidFill>
              <a:srgbClr val="51A7F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893887" y="1990089"/>
              <a:ext cx="471488" cy="452438"/>
            </a:xfrm>
            <a:custGeom>
              <a:avLst/>
              <a:gdLst>
                <a:gd name="T0" fmla="*/ 199 w 242"/>
                <a:gd name="T1" fmla="*/ 41 h 232"/>
                <a:gd name="T2" fmla="*/ 199 w 242"/>
                <a:gd name="T3" fmla="*/ 41 h 232"/>
                <a:gd name="T4" fmla="*/ 199 w 242"/>
                <a:gd name="T5" fmla="*/ 191 h 232"/>
                <a:gd name="T6" fmla="*/ 43 w 242"/>
                <a:gd name="T7" fmla="*/ 191 h 232"/>
                <a:gd name="T8" fmla="*/ 43 w 242"/>
                <a:gd name="T9" fmla="*/ 41 h 232"/>
                <a:gd name="T10" fmla="*/ 199 w 242"/>
                <a:gd name="T11" fmla="*/ 41 h 232"/>
                <a:gd name="T12" fmla="*/ 199 w 242"/>
                <a:gd name="T13" fmla="*/ 41 h 232"/>
                <a:gd name="T14" fmla="*/ 199 w 242"/>
                <a:gd name="T15" fmla="*/ 41 h 232"/>
                <a:gd name="T16" fmla="*/ 199 w 242"/>
                <a:gd name="T17" fmla="*/ 4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32">
                  <a:moveTo>
                    <a:pt x="199" y="41"/>
                  </a:moveTo>
                  <a:lnTo>
                    <a:pt x="199" y="41"/>
                  </a:lnTo>
                  <a:cubicBezTo>
                    <a:pt x="242" y="83"/>
                    <a:pt x="242" y="150"/>
                    <a:pt x="199" y="191"/>
                  </a:cubicBezTo>
                  <a:cubicBezTo>
                    <a:pt x="156" y="232"/>
                    <a:pt x="86" y="232"/>
                    <a:pt x="43" y="191"/>
                  </a:cubicBezTo>
                  <a:cubicBezTo>
                    <a:pt x="0" y="150"/>
                    <a:pt x="0" y="83"/>
                    <a:pt x="43" y="41"/>
                  </a:cubicBezTo>
                  <a:cubicBezTo>
                    <a:pt x="86" y="0"/>
                    <a:pt x="156" y="0"/>
                    <a:pt x="199" y="41"/>
                  </a:cubicBezTo>
                  <a:lnTo>
                    <a:pt x="199" y="41"/>
                  </a:lnTo>
                  <a:close/>
                  <a:moveTo>
                    <a:pt x="199" y="41"/>
                  </a:moveTo>
                  <a:lnTo>
                    <a:pt x="199" y="41"/>
                  </a:lnTo>
                  <a:close/>
                </a:path>
              </a:pathLst>
            </a:custGeom>
            <a:solidFill>
              <a:srgbClr val="51A7F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893887" y="3880802"/>
              <a:ext cx="471488" cy="454025"/>
            </a:xfrm>
            <a:custGeom>
              <a:avLst/>
              <a:gdLst>
                <a:gd name="T0" fmla="*/ 199 w 242"/>
                <a:gd name="T1" fmla="*/ 42 h 233"/>
                <a:gd name="T2" fmla="*/ 199 w 242"/>
                <a:gd name="T3" fmla="*/ 42 h 233"/>
                <a:gd name="T4" fmla="*/ 199 w 242"/>
                <a:gd name="T5" fmla="*/ 191 h 233"/>
                <a:gd name="T6" fmla="*/ 43 w 242"/>
                <a:gd name="T7" fmla="*/ 191 h 233"/>
                <a:gd name="T8" fmla="*/ 43 w 242"/>
                <a:gd name="T9" fmla="*/ 42 h 233"/>
                <a:gd name="T10" fmla="*/ 199 w 242"/>
                <a:gd name="T11" fmla="*/ 42 h 233"/>
                <a:gd name="T12" fmla="*/ 199 w 242"/>
                <a:gd name="T13" fmla="*/ 42 h 233"/>
                <a:gd name="T14" fmla="*/ 199 w 242"/>
                <a:gd name="T15" fmla="*/ 42 h 233"/>
                <a:gd name="T16" fmla="*/ 199 w 242"/>
                <a:gd name="T17" fmla="*/ 4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33">
                  <a:moveTo>
                    <a:pt x="199" y="42"/>
                  </a:moveTo>
                  <a:lnTo>
                    <a:pt x="199" y="42"/>
                  </a:lnTo>
                  <a:cubicBezTo>
                    <a:pt x="242" y="83"/>
                    <a:pt x="242" y="150"/>
                    <a:pt x="199" y="191"/>
                  </a:cubicBezTo>
                  <a:cubicBezTo>
                    <a:pt x="156" y="233"/>
                    <a:pt x="86" y="233"/>
                    <a:pt x="43" y="191"/>
                  </a:cubicBezTo>
                  <a:cubicBezTo>
                    <a:pt x="0" y="150"/>
                    <a:pt x="0" y="83"/>
                    <a:pt x="43" y="42"/>
                  </a:cubicBezTo>
                  <a:cubicBezTo>
                    <a:pt x="86" y="0"/>
                    <a:pt x="156" y="0"/>
                    <a:pt x="199" y="42"/>
                  </a:cubicBezTo>
                  <a:lnTo>
                    <a:pt x="199" y="42"/>
                  </a:lnTo>
                  <a:close/>
                  <a:moveTo>
                    <a:pt x="199" y="42"/>
                  </a:moveTo>
                  <a:lnTo>
                    <a:pt x="199" y="42"/>
                  </a:lnTo>
                  <a:close/>
                </a:path>
              </a:pathLst>
            </a:custGeom>
            <a:solidFill>
              <a:srgbClr val="51A7F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332037" y="940752"/>
              <a:ext cx="1712913" cy="547688"/>
            </a:xfrm>
            <a:custGeom>
              <a:avLst/>
              <a:gdLst>
                <a:gd name="T0" fmla="*/ 0 w 879"/>
                <a:gd name="T1" fmla="*/ 281 h 281"/>
                <a:gd name="T2" fmla="*/ 0 w 879"/>
                <a:gd name="T3" fmla="*/ 281 h 281"/>
                <a:gd name="T4" fmla="*/ 879 w 879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9" h="281">
                  <a:moveTo>
                    <a:pt x="0" y="281"/>
                  </a:moveTo>
                  <a:lnTo>
                    <a:pt x="0" y="281"/>
                  </a:lnTo>
                  <a:cubicBezTo>
                    <a:pt x="293" y="187"/>
                    <a:pt x="586" y="94"/>
                    <a:pt x="879" y="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332037" y="1594802"/>
              <a:ext cx="1712913" cy="555625"/>
            </a:xfrm>
            <a:custGeom>
              <a:avLst/>
              <a:gdLst>
                <a:gd name="T0" fmla="*/ 0 w 879"/>
                <a:gd name="T1" fmla="*/ 285 h 285"/>
                <a:gd name="T2" fmla="*/ 0 w 879"/>
                <a:gd name="T3" fmla="*/ 285 h 285"/>
                <a:gd name="T4" fmla="*/ 879 w 879"/>
                <a:gd name="T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9" h="285">
                  <a:moveTo>
                    <a:pt x="0" y="285"/>
                  </a:moveTo>
                  <a:lnTo>
                    <a:pt x="0" y="285"/>
                  </a:lnTo>
                  <a:cubicBezTo>
                    <a:pt x="293" y="190"/>
                    <a:pt x="586" y="95"/>
                    <a:pt x="879" y="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6044950" y="702627"/>
              <a:ext cx="363538" cy="371475"/>
            </a:xfrm>
            <a:custGeom>
              <a:avLst/>
              <a:gdLst>
                <a:gd name="T0" fmla="*/ 0 w 186"/>
                <a:gd name="T1" fmla="*/ 3 h 190"/>
                <a:gd name="T2" fmla="*/ 0 w 186"/>
                <a:gd name="T3" fmla="*/ 3 h 190"/>
                <a:gd name="T4" fmla="*/ 186 w 186"/>
                <a:gd name="T5" fmla="*/ 3 h 190"/>
                <a:gd name="T6" fmla="*/ 186 w 186"/>
                <a:gd name="T7" fmla="*/ 190 h 190"/>
                <a:gd name="T8" fmla="*/ 0 w 186"/>
                <a:gd name="T9" fmla="*/ 190 h 190"/>
                <a:gd name="T10" fmla="*/ 0 w 186"/>
                <a:gd name="T11" fmla="*/ 3 h 190"/>
                <a:gd name="T12" fmla="*/ 0 w 186"/>
                <a:gd name="T13" fmla="*/ 0 h 190"/>
                <a:gd name="T14" fmla="*/ 0 w 186"/>
                <a:gd name="T1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90">
                  <a:moveTo>
                    <a:pt x="0" y="3"/>
                  </a:moveTo>
                  <a:lnTo>
                    <a:pt x="0" y="3"/>
                  </a:lnTo>
                  <a:lnTo>
                    <a:pt x="186" y="3"/>
                  </a:lnTo>
                  <a:lnTo>
                    <a:pt x="186" y="190"/>
                  </a:lnTo>
                  <a:lnTo>
                    <a:pt x="0" y="190"/>
                  </a:lnTo>
                  <a:lnTo>
                    <a:pt x="0" y="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6044950" y="1355089"/>
              <a:ext cx="363538" cy="368300"/>
            </a:xfrm>
            <a:custGeom>
              <a:avLst/>
              <a:gdLst>
                <a:gd name="T0" fmla="*/ 0 w 186"/>
                <a:gd name="T1" fmla="*/ 3 h 189"/>
                <a:gd name="T2" fmla="*/ 0 w 186"/>
                <a:gd name="T3" fmla="*/ 3 h 189"/>
                <a:gd name="T4" fmla="*/ 186 w 186"/>
                <a:gd name="T5" fmla="*/ 3 h 189"/>
                <a:gd name="T6" fmla="*/ 186 w 186"/>
                <a:gd name="T7" fmla="*/ 189 h 189"/>
                <a:gd name="T8" fmla="*/ 0 w 186"/>
                <a:gd name="T9" fmla="*/ 189 h 189"/>
                <a:gd name="T10" fmla="*/ 0 w 186"/>
                <a:gd name="T11" fmla="*/ 3 h 189"/>
                <a:gd name="T12" fmla="*/ 0 w 186"/>
                <a:gd name="T13" fmla="*/ 0 h 189"/>
                <a:gd name="T14" fmla="*/ 0 w 186"/>
                <a:gd name="T1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89">
                  <a:moveTo>
                    <a:pt x="0" y="3"/>
                  </a:moveTo>
                  <a:lnTo>
                    <a:pt x="0" y="3"/>
                  </a:lnTo>
                  <a:lnTo>
                    <a:pt x="186" y="3"/>
                  </a:lnTo>
                  <a:lnTo>
                    <a:pt x="186" y="189"/>
                  </a:lnTo>
                  <a:lnTo>
                    <a:pt x="0" y="189"/>
                  </a:lnTo>
                  <a:lnTo>
                    <a:pt x="0" y="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6044950" y="3175952"/>
              <a:ext cx="363538" cy="368300"/>
            </a:xfrm>
            <a:custGeom>
              <a:avLst/>
              <a:gdLst>
                <a:gd name="T0" fmla="*/ 0 w 186"/>
                <a:gd name="T1" fmla="*/ 2 h 189"/>
                <a:gd name="T2" fmla="*/ 0 w 186"/>
                <a:gd name="T3" fmla="*/ 2 h 189"/>
                <a:gd name="T4" fmla="*/ 186 w 186"/>
                <a:gd name="T5" fmla="*/ 2 h 189"/>
                <a:gd name="T6" fmla="*/ 186 w 186"/>
                <a:gd name="T7" fmla="*/ 189 h 189"/>
                <a:gd name="T8" fmla="*/ 0 w 186"/>
                <a:gd name="T9" fmla="*/ 189 h 189"/>
                <a:gd name="T10" fmla="*/ 0 w 186"/>
                <a:gd name="T11" fmla="*/ 2 h 189"/>
                <a:gd name="T12" fmla="*/ 0 w 186"/>
                <a:gd name="T13" fmla="*/ 0 h 189"/>
                <a:gd name="T14" fmla="*/ 0 w 186"/>
                <a:gd name="T1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89">
                  <a:moveTo>
                    <a:pt x="0" y="2"/>
                  </a:moveTo>
                  <a:lnTo>
                    <a:pt x="0" y="2"/>
                  </a:lnTo>
                  <a:lnTo>
                    <a:pt x="186" y="2"/>
                  </a:lnTo>
                  <a:lnTo>
                    <a:pt x="186" y="189"/>
                  </a:lnTo>
                  <a:lnTo>
                    <a:pt x="0" y="189"/>
                  </a:ln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6044950" y="3907789"/>
              <a:ext cx="363538" cy="365125"/>
            </a:xfrm>
            <a:custGeom>
              <a:avLst/>
              <a:gdLst>
                <a:gd name="T0" fmla="*/ 0 w 186"/>
                <a:gd name="T1" fmla="*/ 0 h 187"/>
                <a:gd name="T2" fmla="*/ 0 w 186"/>
                <a:gd name="T3" fmla="*/ 0 h 187"/>
                <a:gd name="T4" fmla="*/ 186 w 186"/>
                <a:gd name="T5" fmla="*/ 0 h 187"/>
                <a:gd name="T6" fmla="*/ 186 w 186"/>
                <a:gd name="T7" fmla="*/ 187 h 187"/>
                <a:gd name="T8" fmla="*/ 0 w 186"/>
                <a:gd name="T9" fmla="*/ 187 h 187"/>
                <a:gd name="T10" fmla="*/ 0 w 186"/>
                <a:gd name="T11" fmla="*/ 0 h 187"/>
                <a:gd name="T12" fmla="*/ 0 w 186"/>
                <a:gd name="T13" fmla="*/ 0 h 187"/>
                <a:gd name="T14" fmla="*/ 0 w 186"/>
                <a:gd name="T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87">
                  <a:moveTo>
                    <a:pt x="0" y="0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187"/>
                  </a:lnTo>
                  <a:lnTo>
                    <a:pt x="0" y="18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6044950" y="4638039"/>
              <a:ext cx="363538" cy="361950"/>
            </a:xfrm>
            <a:custGeom>
              <a:avLst/>
              <a:gdLst>
                <a:gd name="T0" fmla="*/ 0 w 186"/>
                <a:gd name="T1" fmla="*/ 0 h 186"/>
                <a:gd name="T2" fmla="*/ 0 w 186"/>
                <a:gd name="T3" fmla="*/ 0 h 186"/>
                <a:gd name="T4" fmla="*/ 186 w 186"/>
                <a:gd name="T5" fmla="*/ 0 h 186"/>
                <a:gd name="T6" fmla="*/ 186 w 186"/>
                <a:gd name="T7" fmla="*/ 186 h 186"/>
                <a:gd name="T8" fmla="*/ 0 w 186"/>
                <a:gd name="T9" fmla="*/ 186 h 186"/>
                <a:gd name="T10" fmla="*/ 0 w 186"/>
                <a:gd name="T11" fmla="*/ 0 h 186"/>
                <a:gd name="T12" fmla="*/ 0 w 186"/>
                <a:gd name="T13" fmla="*/ 1 h 186"/>
                <a:gd name="T14" fmla="*/ 0 w 186"/>
                <a:gd name="T15" fmla="*/ 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86">
                  <a:moveTo>
                    <a:pt x="0" y="0"/>
                  </a:moveTo>
                  <a:lnTo>
                    <a:pt x="0" y="0"/>
                  </a:lnTo>
                  <a:lnTo>
                    <a:pt x="186" y="0"/>
                  </a:lnTo>
                  <a:lnTo>
                    <a:pt x="186" y="186"/>
                  </a:lnTo>
                  <a:lnTo>
                    <a:pt x="0" y="186"/>
                  </a:lnTo>
                  <a:lnTo>
                    <a:pt x="0" y="0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3585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332037" y="4177664"/>
              <a:ext cx="1712913" cy="577850"/>
            </a:xfrm>
            <a:custGeom>
              <a:avLst/>
              <a:gdLst>
                <a:gd name="T0" fmla="*/ 0 w 879"/>
                <a:gd name="T1" fmla="*/ 0 h 297"/>
                <a:gd name="T2" fmla="*/ 0 w 879"/>
                <a:gd name="T3" fmla="*/ 0 h 297"/>
                <a:gd name="T4" fmla="*/ 879 w 879"/>
                <a:gd name="T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9" h="297">
                  <a:moveTo>
                    <a:pt x="0" y="0"/>
                  </a:moveTo>
                  <a:lnTo>
                    <a:pt x="0" y="0"/>
                  </a:lnTo>
                  <a:cubicBezTo>
                    <a:pt x="293" y="99"/>
                    <a:pt x="586" y="198"/>
                    <a:pt x="879" y="297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365375" y="3423602"/>
              <a:ext cx="1714500" cy="614363"/>
            </a:xfrm>
            <a:custGeom>
              <a:avLst/>
              <a:gdLst>
                <a:gd name="T0" fmla="*/ 0 w 880"/>
                <a:gd name="T1" fmla="*/ 315 h 315"/>
                <a:gd name="T2" fmla="*/ 0 w 880"/>
                <a:gd name="T3" fmla="*/ 315 h 315"/>
                <a:gd name="T4" fmla="*/ 880 w 880"/>
                <a:gd name="T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0" h="315">
                  <a:moveTo>
                    <a:pt x="0" y="315"/>
                  </a:moveTo>
                  <a:lnTo>
                    <a:pt x="0" y="315"/>
                  </a:lnTo>
                  <a:cubicBezTo>
                    <a:pt x="293" y="210"/>
                    <a:pt x="586" y="105"/>
                    <a:pt x="880" y="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287587" y="2356802"/>
              <a:ext cx="1757363" cy="1565275"/>
            </a:xfrm>
            <a:custGeom>
              <a:avLst/>
              <a:gdLst>
                <a:gd name="T0" fmla="*/ 0 w 902"/>
                <a:gd name="T1" fmla="*/ 0 h 802"/>
                <a:gd name="T2" fmla="*/ 0 w 902"/>
                <a:gd name="T3" fmla="*/ 0 h 802"/>
                <a:gd name="T4" fmla="*/ 902 w 902"/>
                <a:gd name="T5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2" h="802">
                  <a:moveTo>
                    <a:pt x="0" y="0"/>
                  </a:moveTo>
                  <a:lnTo>
                    <a:pt x="0" y="0"/>
                  </a:lnTo>
                  <a:cubicBezTo>
                    <a:pt x="300" y="268"/>
                    <a:pt x="601" y="535"/>
                    <a:pt x="902" y="80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343150" y="1534477"/>
              <a:ext cx="1701800" cy="17463"/>
            </a:xfrm>
            <a:custGeom>
              <a:avLst/>
              <a:gdLst>
                <a:gd name="T0" fmla="*/ 0 w 873"/>
                <a:gd name="T1" fmla="*/ 9 h 9"/>
                <a:gd name="T2" fmla="*/ 0 w 873"/>
                <a:gd name="T3" fmla="*/ 9 h 9"/>
                <a:gd name="T4" fmla="*/ 873 w 87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3" h="9">
                  <a:moveTo>
                    <a:pt x="0" y="9"/>
                  </a:moveTo>
                  <a:lnTo>
                    <a:pt x="0" y="9"/>
                  </a:lnTo>
                  <a:cubicBezTo>
                    <a:pt x="291" y="6"/>
                    <a:pt x="582" y="3"/>
                    <a:pt x="873" y="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260600" y="2380614"/>
              <a:ext cx="1825625" cy="2259013"/>
            </a:xfrm>
            <a:custGeom>
              <a:avLst/>
              <a:gdLst>
                <a:gd name="T0" fmla="*/ 0 w 937"/>
                <a:gd name="T1" fmla="*/ 0 h 1158"/>
                <a:gd name="T2" fmla="*/ 0 w 937"/>
                <a:gd name="T3" fmla="*/ 0 h 1158"/>
                <a:gd name="T4" fmla="*/ 937 w 937"/>
                <a:gd name="T5" fmla="*/ 1158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7" h="1158">
                  <a:moveTo>
                    <a:pt x="0" y="0"/>
                  </a:moveTo>
                  <a:lnTo>
                    <a:pt x="0" y="0"/>
                  </a:lnTo>
                  <a:cubicBezTo>
                    <a:pt x="313" y="386"/>
                    <a:pt x="625" y="772"/>
                    <a:pt x="937" y="1158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75582" y="2167751"/>
              <a:ext cx="30809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.</a:t>
              </a:r>
            </a:p>
            <a:p>
              <a:r>
                <a:rPr lang="en-US" sz="3600" b="1" dirty="0"/>
                <a:t>.</a:t>
              </a:r>
            </a:p>
            <a:p>
              <a:r>
                <a:rPr lang="en-US" sz="3600" b="1" dirty="0"/>
                <a:t>.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83562" y="1475665"/>
              <a:ext cx="30809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.</a:t>
              </a:r>
            </a:p>
            <a:p>
              <a:r>
                <a:rPr lang="en-US" sz="3600" b="1" dirty="0"/>
                <a:t>.</a:t>
              </a:r>
            </a:p>
            <a:p>
              <a:r>
                <a:rPr lang="en-US" sz="3600" b="1" dirty="0"/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225976" y="1214596"/>
                <a:ext cx="64139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976" y="1214596"/>
                <a:ext cx="641394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3192999" y="1872614"/>
                <a:ext cx="65447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999" y="1872614"/>
                <a:ext cx="654474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3115931" y="3751797"/>
                <a:ext cx="69038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31" y="3751797"/>
                <a:ext cx="690382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523350" y="549810"/>
                <a:ext cx="67165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350" y="549810"/>
                <a:ext cx="67165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541914" y="1101844"/>
                <a:ext cx="68473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914" y="1101844"/>
                <a:ext cx="684739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6570525" y="4480460"/>
                <a:ext cx="72186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5" y="4480460"/>
                <a:ext cx="721864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504789" y="3730783"/>
                <a:ext cx="126047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789" y="3730783"/>
                <a:ext cx="1260473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6464052" y="2975263"/>
                <a:ext cx="126047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052" y="2975263"/>
                <a:ext cx="1260473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8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CharlesKwong</dc:creator>
  <cp:lastModifiedBy>CharlesKwong</cp:lastModifiedBy>
  <cp:revision>4</cp:revision>
  <dcterms:created xsi:type="dcterms:W3CDTF">2016-10-30T22:35:02Z</dcterms:created>
  <dcterms:modified xsi:type="dcterms:W3CDTF">2016-10-30T22:39:57Z</dcterms:modified>
</cp:coreProperties>
</file>