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1E81F-7EA1-4C84-8ED9-18AE583E715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65F9D109-CC02-4B97-9460-0B4277909018}">
      <dgm:prSet/>
      <dgm:spPr/>
      <dgm:t>
        <a:bodyPr/>
        <a:lstStyle/>
        <a:p>
          <a:r>
            <a:rPr lang="en-US" b="1"/>
            <a:t>Group 6</a:t>
          </a:r>
          <a:endParaRPr lang="en-IN"/>
        </a:p>
      </dgm:t>
    </dgm:pt>
    <dgm:pt modelId="{3BDCBA56-86CC-488F-AC89-84E0E041BA49}" type="parTrans" cxnId="{208DD735-ED58-4192-8DAC-74C19D0F71E9}">
      <dgm:prSet/>
      <dgm:spPr/>
      <dgm:t>
        <a:bodyPr/>
        <a:lstStyle/>
        <a:p>
          <a:endParaRPr lang="en-IN"/>
        </a:p>
      </dgm:t>
    </dgm:pt>
    <dgm:pt modelId="{2375C1AE-12BC-40D2-B18A-4439AE51EF24}" type="sibTrans" cxnId="{208DD735-ED58-4192-8DAC-74C19D0F71E9}">
      <dgm:prSet/>
      <dgm:spPr/>
      <dgm:t>
        <a:bodyPr/>
        <a:lstStyle/>
        <a:p>
          <a:endParaRPr lang="en-IN"/>
        </a:p>
      </dgm:t>
    </dgm:pt>
    <dgm:pt modelId="{2C4DE2F8-1E9E-4916-A00D-F058BD1CC8C2}">
      <dgm:prSet/>
      <dgm:spPr/>
      <dgm:t>
        <a:bodyPr/>
        <a:lstStyle/>
        <a:p>
          <a:r>
            <a:rPr lang="en-US"/>
            <a:t>Anandu CS</a:t>
          </a:r>
          <a:endParaRPr lang="en-IN"/>
        </a:p>
      </dgm:t>
    </dgm:pt>
    <dgm:pt modelId="{EF6A8EB5-50C5-45A5-B060-629CEC149E72}" type="parTrans" cxnId="{E217211D-CCE0-4AC0-A852-30E978DCD7F7}">
      <dgm:prSet/>
      <dgm:spPr/>
      <dgm:t>
        <a:bodyPr/>
        <a:lstStyle/>
        <a:p>
          <a:endParaRPr lang="en-IN"/>
        </a:p>
      </dgm:t>
    </dgm:pt>
    <dgm:pt modelId="{6B965A47-3C29-4870-8D56-FD99CD067D4B}" type="sibTrans" cxnId="{E217211D-CCE0-4AC0-A852-30E978DCD7F7}">
      <dgm:prSet/>
      <dgm:spPr/>
      <dgm:t>
        <a:bodyPr/>
        <a:lstStyle/>
        <a:p>
          <a:endParaRPr lang="en-IN"/>
        </a:p>
      </dgm:t>
    </dgm:pt>
    <dgm:pt modelId="{4701146F-8157-4948-8694-07608B5487B3}">
      <dgm:prSet/>
      <dgm:spPr/>
      <dgm:t>
        <a:bodyPr/>
        <a:lstStyle/>
        <a:p>
          <a:r>
            <a:rPr lang="en-US"/>
            <a:t>Sankar S</a:t>
          </a:r>
          <a:endParaRPr lang="en-IN"/>
        </a:p>
      </dgm:t>
    </dgm:pt>
    <dgm:pt modelId="{C8CA487D-99AD-409F-882A-CB98B05DB37B}" type="parTrans" cxnId="{F0EE587C-C276-4494-B181-D0E4FD8D0E94}">
      <dgm:prSet/>
      <dgm:spPr/>
      <dgm:t>
        <a:bodyPr/>
        <a:lstStyle/>
        <a:p>
          <a:endParaRPr lang="en-IN"/>
        </a:p>
      </dgm:t>
    </dgm:pt>
    <dgm:pt modelId="{87F3FFBD-A6A4-4A32-B9C1-0AC35CEF1526}" type="sibTrans" cxnId="{F0EE587C-C276-4494-B181-D0E4FD8D0E94}">
      <dgm:prSet/>
      <dgm:spPr/>
      <dgm:t>
        <a:bodyPr/>
        <a:lstStyle/>
        <a:p>
          <a:endParaRPr lang="en-IN"/>
        </a:p>
      </dgm:t>
    </dgm:pt>
    <dgm:pt modelId="{6506FB63-56D6-4830-B825-996279E58543}">
      <dgm:prSet/>
      <dgm:spPr/>
      <dgm:t>
        <a:bodyPr/>
        <a:lstStyle/>
        <a:p>
          <a:r>
            <a:rPr lang="en-US" dirty="0" err="1"/>
            <a:t>Nimya</a:t>
          </a:r>
          <a:r>
            <a:rPr lang="en-US" dirty="0"/>
            <a:t> Sunil</a:t>
          </a:r>
          <a:endParaRPr lang="en-IN" dirty="0"/>
        </a:p>
      </dgm:t>
    </dgm:pt>
    <dgm:pt modelId="{965860ED-45FD-4FCD-901E-1D3F03D6E0DB}" type="parTrans" cxnId="{81189BC8-D17F-4814-84CC-AFDBBBE87090}">
      <dgm:prSet/>
      <dgm:spPr/>
      <dgm:t>
        <a:bodyPr/>
        <a:lstStyle/>
        <a:p>
          <a:endParaRPr lang="en-IN"/>
        </a:p>
      </dgm:t>
    </dgm:pt>
    <dgm:pt modelId="{9D19C19C-E623-4952-A50C-9794B7CEBB77}" type="sibTrans" cxnId="{81189BC8-D17F-4814-84CC-AFDBBBE87090}">
      <dgm:prSet/>
      <dgm:spPr/>
      <dgm:t>
        <a:bodyPr/>
        <a:lstStyle/>
        <a:p>
          <a:endParaRPr lang="en-IN"/>
        </a:p>
      </dgm:t>
    </dgm:pt>
    <dgm:pt modelId="{3198643D-61BC-4721-A5E3-28B0E2E13B61}">
      <dgm:prSet/>
      <dgm:spPr/>
      <dgm:t>
        <a:bodyPr/>
        <a:lstStyle/>
        <a:p>
          <a:r>
            <a:rPr lang="en-US"/>
            <a:t>Aby George</a:t>
          </a:r>
          <a:endParaRPr lang="en-IN"/>
        </a:p>
      </dgm:t>
    </dgm:pt>
    <dgm:pt modelId="{5E4AB66F-41B5-48D3-8656-FED02B67BED8}" type="parTrans" cxnId="{B289B04A-754D-4644-9A06-A76649C611CF}">
      <dgm:prSet/>
      <dgm:spPr/>
      <dgm:t>
        <a:bodyPr/>
        <a:lstStyle/>
        <a:p>
          <a:endParaRPr lang="en-IN"/>
        </a:p>
      </dgm:t>
    </dgm:pt>
    <dgm:pt modelId="{7E79E3AD-67FA-4A1A-86BE-63A2A0C53824}" type="sibTrans" cxnId="{B289B04A-754D-4644-9A06-A76649C611CF}">
      <dgm:prSet/>
      <dgm:spPr/>
      <dgm:t>
        <a:bodyPr/>
        <a:lstStyle/>
        <a:p>
          <a:endParaRPr lang="en-IN"/>
        </a:p>
      </dgm:t>
    </dgm:pt>
    <dgm:pt modelId="{0A8F0934-33AF-4AAF-8B06-6E0A001C988C}">
      <dgm:prSet/>
      <dgm:spPr/>
      <dgm:t>
        <a:bodyPr/>
        <a:lstStyle/>
        <a:p>
          <a:r>
            <a:rPr lang="en-US"/>
            <a:t>Amith Jacob Mathew</a:t>
          </a:r>
          <a:endParaRPr lang="en-IN"/>
        </a:p>
      </dgm:t>
    </dgm:pt>
    <dgm:pt modelId="{22B6FDC7-1F8F-4AC2-970D-A92FBDC73F6E}" type="parTrans" cxnId="{4C0E2943-F41A-4722-9E4E-A5CBCA079866}">
      <dgm:prSet/>
      <dgm:spPr/>
      <dgm:t>
        <a:bodyPr/>
        <a:lstStyle/>
        <a:p>
          <a:endParaRPr lang="en-IN"/>
        </a:p>
      </dgm:t>
    </dgm:pt>
    <dgm:pt modelId="{F1D4AD96-391C-4F2A-92E1-BED8E2C9FFB3}" type="sibTrans" cxnId="{4C0E2943-F41A-4722-9E4E-A5CBCA079866}">
      <dgm:prSet/>
      <dgm:spPr/>
      <dgm:t>
        <a:bodyPr/>
        <a:lstStyle/>
        <a:p>
          <a:endParaRPr lang="en-IN"/>
        </a:p>
      </dgm:t>
    </dgm:pt>
    <dgm:pt modelId="{F0C9AFE7-73D8-4383-A12B-1D8DF372937D}">
      <dgm:prSet/>
      <dgm:spPr/>
      <dgm:t>
        <a:bodyPr/>
        <a:lstStyle/>
        <a:p>
          <a:r>
            <a:rPr lang="en-US"/>
            <a:t>Athul Raj</a:t>
          </a:r>
          <a:endParaRPr lang="en-IN"/>
        </a:p>
      </dgm:t>
    </dgm:pt>
    <dgm:pt modelId="{61851225-95DD-4370-89B5-B45C33E235BA}" type="parTrans" cxnId="{90CAA713-3289-44F8-90AA-B326A5ADDB65}">
      <dgm:prSet/>
      <dgm:spPr/>
      <dgm:t>
        <a:bodyPr/>
        <a:lstStyle/>
        <a:p>
          <a:endParaRPr lang="en-IN"/>
        </a:p>
      </dgm:t>
    </dgm:pt>
    <dgm:pt modelId="{7059DD57-A723-40A6-9A9D-999106A79655}" type="sibTrans" cxnId="{90CAA713-3289-44F8-90AA-B326A5ADDB65}">
      <dgm:prSet/>
      <dgm:spPr/>
      <dgm:t>
        <a:bodyPr/>
        <a:lstStyle/>
        <a:p>
          <a:endParaRPr lang="en-IN"/>
        </a:p>
      </dgm:t>
    </dgm:pt>
    <dgm:pt modelId="{D94AE49F-C238-47C2-BCC2-CAEAB3BCCD9B}" type="pres">
      <dgm:prSet presAssocID="{0631E81F-7EA1-4C84-8ED9-18AE583E715F}" presName="Name0" presStyleCnt="0">
        <dgm:presLayoutVars>
          <dgm:dir/>
          <dgm:animLvl val="lvl"/>
          <dgm:resizeHandles val="exact"/>
        </dgm:presLayoutVars>
      </dgm:prSet>
      <dgm:spPr/>
    </dgm:pt>
    <dgm:pt modelId="{84991428-C4B0-4F45-98BA-A143318A8F5C}" type="pres">
      <dgm:prSet presAssocID="{65F9D109-CC02-4B97-9460-0B4277909018}" presName="composite" presStyleCnt="0"/>
      <dgm:spPr/>
    </dgm:pt>
    <dgm:pt modelId="{87279C79-C6D6-4C7C-B54C-E104A03DB35C}" type="pres">
      <dgm:prSet presAssocID="{65F9D109-CC02-4B97-9460-0B4277909018}" presName="parTx" presStyleLbl="alignNode1" presStyleIdx="0" presStyleCnt="1">
        <dgm:presLayoutVars>
          <dgm:chMax val="0"/>
          <dgm:chPref val="0"/>
          <dgm:bulletEnabled val="1"/>
        </dgm:presLayoutVars>
      </dgm:prSet>
      <dgm:spPr/>
    </dgm:pt>
    <dgm:pt modelId="{02BF8244-5853-4051-B995-1DE11EE0C7CB}" type="pres">
      <dgm:prSet presAssocID="{65F9D109-CC02-4B97-9460-0B4277909018}" presName="desTx" presStyleLbl="alignAccFollowNode1" presStyleIdx="0" presStyleCnt="1">
        <dgm:presLayoutVars>
          <dgm:bulletEnabled val="1"/>
        </dgm:presLayoutVars>
      </dgm:prSet>
      <dgm:spPr/>
    </dgm:pt>
  </dgm:ptLst>
  <dgm:cxnLst>
    <dgm:cxn modelId="{40E1CE06-6383-4C53-98B6-15E65FC29D2E}" type="presOf" srcId="{4701146F-8157-4948-8694-07608B5487B3}" destId="{02BF8244-5853-4051-B995-1DE11EE0C7CB}" srcOrd="0" destOrd="1" presId="urn:microsoft.com/office/officeart/2005/8/layout/hList1"/>
    <dgm:cxn modelId="{90CAA713-3289-44F8-90AA-B326A5ADDB65}" srcId="{65F9D109-CC02-4B97-9460-0B4277909018}" destId="{F0C9AFE7-73D8-4383-A12B-1D8DF372937D}" srcOrd="5" destOrd="0" parTransId="{61851225-95DD-4370-89B5-B45C33E235BA}" sibTransId="{7059DD57-A723-40A6-9A9D-999106A79655}"/>
    <dgm:cxn modelId="{C5E00518-FB96-4423-B2F0-63715F845EA1}" type="presOf" srcId="{3198643D-61BC-4721-A5E3-28B0E2E13B61}" destId="{02BF8244-5853-4051-B995-1DE11EE0C7CB}" srcOrd="0" destOrd="3" presId="urn:microsoft.com/office/officeart/2005/8/layout/hList1"/>
    <dgm:cxn modelId="{E217211D-CCE0-4AC0-A852-30E978DCD7F7}" srcId="{65F9D109-CC02-4B97-9460-0B4277909018}" destId="{2C4DE2F8-1E9E-4916-A00D-F058BD1CC8C2}" srcOrd="0" destOrd="0" parTransId="{EF6A8EB5-50C5-45A5-B060-629CEC149E72}" sibTransId="{6B965A47-3C29-4870-8D56-FD99CD067D4B}"/>
    <dgm:cxn modelId="{208DD735-ED58-4192-8DAC-74C19D0F71E9}" srcId="{0631E81F-7EA1-4C84-8ED9-18AE583E715F}" destId="{65F9D109-CC02-4B97-9460-0B4277909018}" srcOrd="0" destOrd="0" parTransId="{3BDCBA56-86CC-488F-AC89-84E0E041BA49}" sibTransId="{2375C1AE-12BC-40D2-B18A-4439AE51EF24}"/>
    <dgm:cxn modelId="{53AF9661-C115-43E9-AB11-F3F09DCF8EEE}" type="presOf" srcId="{2C4DE2F8-1E9E-4916-A00D-F058BD1CC8C2}" destId="{02BF8244-5853-4051-B995-1DE11EE0C7CB}" srcOrd="0" destOrd="0" presId="urn:microsoft.com/office/officeart/2005/8/layout/hList1"/>
    <dgm:cxn modelId="{4C0E2943-F41A-4722-9E4E-A5CBCA079866}" srcId="{65F9D109-CC02-4B97-9460-0B4277909018}" destId="{0A8F0934-33AF-4AAF-8B06-6E0A001C988C}" srcOrd="4" destOrd="0" parTransId="{22B6FDC7-1F8F-4AC2-970D-A92FBDC73F6E}" sibTransId="{F1D4AD96-391C-4F2A-92E1-BED8E2C9FFB3}"/>
    <dgm:cxn modelId="{B289B04A-754D-4644-9A06-A76649C611CF}" srcId="{65F9D109-CC02-4B97-9460-0B4277909018}" destId="{3198643D-61BC-4721-A5E3-28B0E2E13B61}" srcOrd="3" destOrd="0" parTransId="{5E4AB66F-41B5-48D3-8656-FED02B67BED8}" sibTransId="{7E79E3AD-67FA-4A1A-86BE-63A2A0C53824}"/>
    <dgm:cxn modelId="{49504D72-1FAD-46F1-B144-BF370FED328A}" type="presOf" srcId="{6506FB63-56D6-4830-B825-996279E58543}" destId="{02BF8244-5853-4051-B995-1DE11EE0C7CB}" srcOrd="0" destOrd="2" presId="urn:microsoft.com/office/officeart/2005/8/layout/hList1"/>
    <dgm:cxn modelId="{F0EE587C-C276-4494-B181-D0E4FD8D0E94}" srcId="{65F9D109-CC02-4B97-9460-0B4277909018}" destId="{4701146F-8157-4948-8694-07608B5487B3}" srcOrd="1" destOrd="0" parTransId="{C8CA487D-99AD-409F-882A-CB98B05DB37B}" sibTransId="{87F3FFBD-A6A4-4A32-B9C1-0AC35CEF1526}"/>
    <dgm:cxn modelId="{B8E77C93-4186-481F-BB56-1A3C9BBDEB1C}" type="presOf" srcId="{0A8F0934-33AF-4AAF-8B06-6E0A001C988C}" destId="{02BF8244-5853-4051-B995-1DE11EE0C7CB}" srcOrd="0" destOrd="4" presId="urn:microsoft.com/office/officeart/2005/8/layout/hList1"/>
    <dgm:cxn modelId="{75E7D6BC-5A56-4446-8518-B7D7463EEE5D}" type="presOf" srcId="{65F9D109-CC02-4B97-9460-0B4277909018}" destId="{87279C79-C6D6-4C7C-B54C-E104A03DB35C}" srcOrd="0" destOrd="0" presId="urn:microsoft.com/office/officeart/2005/8/layout/hList1"/>
    <dgm:cxn modelId="{81189BC8-D17F-4814-84CC-AFDBBBE87090}" srcId="{65F9D109-CC02-4B97-9460-0B4277909018}" destId="{6506FB63-56D6-4830-B825-996279E58543}" srcOrd="2" destOrd="0" parTransId="{965860ED-45FD-4FCD-901E-1D3F03D6E0DB}" sibTransId="{9D19C19C-E623-4952-A50C-9794B7CEBB77}"/>
    <dgm:cxn modelId="{C795B7EC-95A6-438E-9586-2317D42F998A}" type="presOf" srcId="{F0C9AFE7-73D8-4383-A12B-1D8DF372937D}" destId="{02BF8244-5853-4051-B995-1DE11EE0C7CB}" srcOrd="0" destOrd="5" presId="urn:microsoft.com/office/officeart/2005/8/layout/hList1"/>
    <dgm:cxn modelId="{72E5FFFE-2F80-4733-9709-BA770E2F54B5}" type="presOf" srcId="{0631E81F-7EA1-4C84-8ED9-18AE583E715F}" destId="{D94AE49F-C238-47C2-BCC2-CAEAB3BCCD9B}" srcOrd="0" destOrd="0" presId="urn:microsoft.com/office/officeart/2005/8/layout/hList1"/>
    <dgm:cxn modelId="{EE5B487C-BA23-42C8-A4FC-13F89C77E14C}" type="presParOf" srcId="{D94AE49F-C238-47C2-BCC2-CAEAB3BCCD9B}" destId="{84991428-C4B0-4F45-98BA-A143318A8F5C}" srcOrd="0" destOrd="0" presId="urn:microsoft.com/office/officeart/2005/8/layout/hList1"/>
    <dgm:cxn modelId="{A798353E-44E3-478C-B233-0DDF6281D40E}" type="presParOf" srcId="{84991428-C4B0-4F45-98BA-A143318A8F5C}" destId="{87279C79-C6D6-4C7C-B54C-E104A03DB35C}" srcOrd="0" destOrd="0" presId="urn:microsoft.com/office/officeart/2005/8/layout/hList1"/>
    <dgm:cxn modelId="{E59AE895-61F9-4FC0-AC51-1DB15EBB7D2D}" type="presParOf" srcId="{84991428-C4B0-4F45-98BA-A143318A8F5C}" destId="{02BF8244-5853-4051-B995-1DE11EE0C7C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1FEAD3-F79C-4F3D-BD55-2F0A3316E4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9A4E872-F11D-4214-BDE6-DD0E89709DB9}">
      <dgm:prSet/>
      <dgm:spPr/>
      <dgm:t>
        <a:bodyPr/>
        <a:lstStyle/>
        <a:p>
          <a:r>
            <a:rPr lang="en-US"/>
            <a:t>Introduction</a:t>
          </a:r>
          <a:endParaRPr lang="en-IN"/>
        </a:p>
      </dgm:t>
    </dgm:pt>
    <dgm:pt modelId="{740482BD-381E-4AAA-BECB-107E9D69BE48}" type="parTrans" cxnId="{B6C344B0-76F4-4E1C-AA03-D205651032B3}">
      <dgm:prSet/>
      <dgm:spPr/>
      <dgm:t>
        <a:bodyPr/>
        <a:lstStyle/>
        <a:p>
          <a:endParaRPr lang="en-IN"/>
        </a:p>
      </dgm:t>
    </dgm:pt>
    <dgm:pt modelId="{1A69207D-33C0-4DB5-92A6-CD5A548706F1}" type="sibTrans" cxnId="{B6C344B0-76F4-4E1C-AA03-D205651032B3}">
      <dgm:prSet/>
      <dgm:spPr/>
      <dgm:t>
        <a:bodyPr/>
        <a:lstStyle/>
        <a:p>
          <a:endParaRPr lang="en-IN"/>
        </a:p>
      </dgm:t>
    </dgm:pt>
    <dgm:pt modelId="{32CFDD31-0028-4D05-9EF8-BA270544CBE8}">
      <dgm:prSet/>
      <dgm:spPr/>
      <dgm:t>
        <a:bodyPr/>
        <a:lstStyle/>
        <a:p>
          <a:r>
            <a:rPr lang="en-US"/>
            <a:t>Company Background</a:t>
          </a:r>
          <a:endParaRPr lang="en-IN"/>
        </a:p>
      </dgm:t>
    </dgm:pt>
    <dgm:pt modelId="{38711E59-636F-4618-A6BE-96ECF896B4D9}" type="parTrans" cxnId="{72DA67B5-5130-4173-99B0-23AC50151D6A}">
      <dgm:prSet/>
      <dgm:spPr/>
      <dgm:t>
        <a:bodyPr/>
        <a:lstStyle/>
        <a:p>
          <a:endParaRPr lang="en-IN"/>
        </a:p>
      </dgm:t>
    </dgm:pt>
    <dgm:pt modelId="{EF680F7D-CD26-4E7F-8DCF-B345447A988E}" type="sibTrans" cxnId="{72DA67B5-5130-4173-99B0-23AC50151D6A}">
      <dgm:prSet/>
      <dgm:spPr/>
      <dgm:t>
        <a:bodyPr/>
        <a:lstStyle/>
        <a:p>
          <a:endParaRPr lang="en-IN"/>
        </a:p>
      </dgm:t>
    </dgm:pt>
    <dgm:pt modelId="{9C64096F-D069-463B-84D3-3D2C38E6E3F7}">
      <dgm:prSet/>
      <dgm:spPr/>
      <dgm:t>
        <a:bodyPr/>
        <a:lstStyle/>
        <a:p>
          <a:r>
            <a:rPr lang="en-US"/>
            <a:t>Major Products</a:t>
          </a:r>
          <a:endParaRPr lang="en-IN"/>
        </a:p>
      </dgm:t>
    </dgm:pt>
    <dgm:pt modelId="{4FBA185C-DD6B-4FB3-9078-60ABF54E4C58}" type="parTrans" cxnId="{2EFF23BC-B10F-49A7-BFB4-E4E8BC94D18F}">
      <dgm:prSet/>
      <dgm:spPr/>
      <dgm:t>
        <a:bodyPr/>
        <a:lstStyle/>
        <a:p>
          <a:endParaRPr lang="en-IN"/>
        </a:p>
      </dgm:t>
    </dgm:pt>
    <dgm:pt modelId="{3139F3EE-0A41-4642-85EB-32D1CDAEF086}" type="sibTrans" cxnId="{2EFF23BC-B10F-49A7-BFB4-E4E8BC94D18F}">
      <dgm:prSet/>
      <dgm:spPr/>
      <dgm:t>
        <a:bodyPr/>
        <a:lstStyle/>
        <a:p>
          <a:endParaRPr lang="en-IN"/>
        </a:p>
      </dgm:t>
    </dgm:pt>
    <dgm:pt modelId="{5C83A0F1-6253-4F59-9E76-26B6DEFC6A50}" type="pres">
      <dgm:prSet presAssocID="{DA1FEAD3-F79C-4F3D-BD55-2F0A3316E401}" presName="linear" presStyleCnt="0">
        <dgm:presLayoutVars>
          <dgm:animLvl val="lvl"/>
          <dgm:resizeHandles val="exact"/>
        </dgm:presLayoutVars>
      </dgm:prSet>
      <dgm:spPr/>
    </dgm:pt>
    <dgm:pt modelId="{FB4C622A-3BBB-4632-81FF-394F0066C4C2}" type="pres">
      <dgm:prSet presAssocID="{19A4E872-F11D-4214-BDE6-DD0E89709DB9}" presName="parentText" presStyleLbl="node1" presStyleIdx="0" presStyleCnt="3">
        <dgm:presLayoutVars>
          <dgm:chMax val="0"/>
          <dgm:bulletEnabled val="1"/>
        </dgm:presLayoutVars>
      </dgm:prSet>
      <dgm:spPr/>
    </dgm:pt>
    <dgm:pt modelId="{92A3949E-0DFB-4514-B9BD-EA5E3546D0FE}" type="pres">
      <dgm:prSet presAssocID="{1A69207D-33C0-4DB5-92A6-CD5A548706F1}" presName="spacer" presStyleCnt="0"/>
      <dgm:spPr/>
    </dgm:pt>
    <dgm:pt modelId="{FDA4678A-EDB5-4062-96F4-3D611EB88717}" type="pres">
      <dgm:prSet presAssocID="{32CFDD31-0028-4D05-9EF8-BA270544CBE8}" presName="parentText" presStyleLbl="node1" presStyleIdx="1" presStyleCnt="3">
        <dgm:presLayoutVars>
          <dgm:chMax val="0"/>
          <dgm:bulletEnabled val="1"/>
        </dgm:presLayoutVars>
      </dgm:prSet>
      <dgm:spPr/>
    </dgm:pt>
    <dgm:pt modelId="{CE208F86-04B2-4161-AC54-35F423D41A10}" type="pres">
      <dgm:prSet presAssocID="{EF680F7D-CD26-4E7F-8DCF-B345447A988E}" presName="spacer" presStyleCnt="0"/>
      <dgm:spPr/>
    </dgm:pt>
    <dgm:pt modelId="{0DCA2E6E-4474-4C6E-8FD3-5BC6F47D20AE}" type="pres">
      <dgm:prSet presAssocID="{9C64096F-D069-463B-84D3-3D2C38E6E3F7}" presName="parentText" presStyleLbl="node1" presStyleIdx="2" presStyleCnt="3">
        <dgm:presLayoutVars>
          <dgm:chMax val="0"/>
          <dgm:bulletEnabled val="1"/>
        </dgm:presLayoutVars>
      </dgm:prSet>
      <dgm:spPr/>
    </dgm:pt>
  </dgm:ptLst>
  <dgm:cxnLst>
    <dgm:cxn modelId="{5E417875-D389-450F-8926-363F46F9A6AA}" type="presOf" srcId="{9C64096F-D069-463B-84D3-3D2C38E6E3F7}" destId="{0DCA2E6E-4474-4C6E-8FD3-5BC6F47D20AE}" srcOrd="0" destOrd="0" presId="urn:microsoft.com/office/officeart/2005/8/layout/vList2"/>
    <dgm:cxn modelId="{6F412D8E-7FD3-48F5-9E6F-F1F8659A9320}" type="presOf" srcId="{19A4E872-F11D-4214-BDE6-DD0E89709DB9}" destId="{FB4C622A-3BBB-4632-81FF-394F0066C4C2}" srcOrd="0" destOrd="0" presId="urn:microsoft.com/office/officeart/2005/8/layout/vList2"/>
    <dgm:cxn modelId="{B6C344B0-76F4-4E1C-AA03-D205651032B3}" srcId="{DA1FEAD3-F79C-4F3D-BD55-2F0A3316E401}" destId="{19A4E872-F11D-4214-BDE6-DD0E89709DB9}" srcOrd="0" destOrd="0" parTransId="{740482BD-381E-4AAA-BECB-107E9D69BE48}" sibTransId="{1A69207D-33C0-4DB5-92A6-CD5A548706F1}"/>
    <dgm:cxn modelId="{72DA67B5-5130-4173-99B0-23AC50151D6A}" srcId="{DA1FEAD3-F79C-4F3D-BD55-2F0A3316E401}" destId="{32CFDD31-0028-4D05-9EF8-BA270544CBE8}" srcOrd="1" destOrd="0" parTransId="{38711E59-636F-4618-A6BE-96ECF896B4D9}" sibTransId="{EF680F7D-CD26-4E7F-8DCF-B345447A988E}"/>
    <dgm:cxn modelId="{2EFF23BC-B10F-49A7-BFB4-E4E8BC94D18F}" srcId="{DA1FEAD3-F79C-4F3D-BD55-2F0A3316E401}" destId="{9C64096F-D069-463B-84D3-3D2C38E6E3F7}" srcOrd="2" destOrd="0" parTransId="{4FBA185C-DD6B-4FB3-9078-60ABF54E4C58}" sibTransId="{3139F3EE-0A41-4642-85EB-32D1CDAEF086}"/>
    <dgm:cxn modelId="{D62E5FCD-4C1F-4824-A7E4-DA65D895F388}" type="presOf" srcId="{32CFDD31-0028-4D05-9EF8-BA270544CBE8}" destId="{FDA4678A-EDB5-4062-96F4-3D611EB88717}" srcOrd="0" destOrd="0" presId="urn:microsoft.com/office/officeart/2005/8/layout/vList2"/>
    <dgm:cxn modelId="{A4E0FDF1-3FD9-45A0-97F2-A15374D97BE4}" type="presOf" srcId="{DA1FEAD3-F79C-4F3D-BD55-2F0A3316E401}" destId="{5C83A0F1-6253-4F59-9E76-26B6DEFC6A50}" srcOrd="0" destOrd="0" presId="urn:microsoft.com/office/officeart/2005/8/layout/vList2"/>
    <dgm:cxn modelId="{11759320-F91F-4657-B84E-DA56C8C0DFE5}" type="presParOf" srcId="{5C83A0F1-6253-4F59-9E76-26B6DEFC6A50}" destId="{FB4C622A-3BBB-4632-81FF-394F0066C4C2}" srcOrd="0" destOrd="0" presId="urn:microsoft.com/office/officeart/2005/8/layout/vList2"/>
    <dgm:cxn modelId="{4D6E34E9-56ED-4EF5-9D14-EA844395D626}" type="presParOf" srcId="{5C83A0F1-6253-4F59-9E76-26B6DEFC6A50}" destId="{92A3949E-0DFB-4514-B9BD-EA5E3546D0FE}" srcOrd="1" destOrd="0" presId="urn:microsoft.com/office/officeart/2005/8/layout/vList2"/>
    <dgm:cxn modelId="{B21F1769-062D-48B8-8EBC-EC11936603CE}" type="presParOf" srcId="{5C83A0F1-6253-4F59-9E76-26B6DEFC6A50}" destId="{FDA4678A-EDB5-4062-96F4-3D611EB88717}" srcOrd="2" destOrd="0" presId="urn:microsoft.com/office/officeart/2005/8/layout/vList2"/>
    <dgm:cxn modelId="{79974016-036A-4880-8DED-58DF23AF4B9C}" type="presParOf" srcId="{5C83A0F1-6253-4F59-9E76-26B6DEFC6A50}" destId="{CE208F86-04B2-4161-AC54-35F423D41A10}" srcOrd="3" destOrd="0" presId="urn:microsoft.com/office/officeart/2005/8/layout/vList2"/>
    <dgm:cxn modelId="{90C8E4A8-00EE-4B61-9C91-630B6933AF57}" type="presParOf" srcId="{5C83A0F1-6253-4F59-9E76-26B6DEFC6A50}" destId="{0DCA2E6E-4474-4C6E-8FD3-5BC6F47D20A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6FC233-A0CF-4FAA-BBF7-C584193454AA}"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5C284E4F-2D23-4B73-A08A-3EB51652A377}">
      <dgm:prSet/>
      <dgm:spPr/>
      <dgm:t>
        <a:bodyPr/>
        <a:lstStyle/>
        <a:p>
          <a:r>
            <a:rPr lang="en-IN" b="0" i="0"/>
            <a:t>WhatsApp</a:t>
          </a:r>
          <a:endParaRPr lang="en-IN"/>
        </a:p>
      </dgm:t>
    </dgm:pt>
    <dgm:pt modelId="{8A55AE0A-B4FF-489D-8C43-F63FC33B956F}" type="parTrans" cxnId="{01BC5F7F-E904-4D3B-ACC0-E8F14B8273C9}">
      <dgm:prSet/>
      <dgm:spPr/>
      <dgm:t>
        <a:bodyPr/>
        <a:lstStyle/>
        <a:p>
          <a:endParaRPr lang="en-IN"/>
        </a:p>
      </dgm:t>
    </dgm:pt>
    <dgm:pt modelId="{F6637E41-1B27-4E7B-AA7B-C5AD39C59FEB}" type="sibTrans" cxnId="{01BC5F7F-E904-4D3B-ACC0-E8F14B8273C9}">
      <dgm:prSet/>
      <dgm:spPr/>
      <dgm:t>
        <a:bodyPr/>
        <a:lstStyle/>
        <a:p>
          <a:endParaRPr lang="en-IN"/>
        </a:p>
      </dgm:t>
    </dgm:pt>
    <dgm:pt modelId="{D2B8A2AF-435D-4BE6-BAE8-2D4B4C4A29DF}">
      <dgm:prSet/>
      <dgm:spPr/>
      <dgm:t>
        <a:bodyPr/>
        <a:lstStyle/>
        <a:p>
          <a:r>
            <a:rPr lang="en-IN" b="0" i="0"/>
            <a:t>Instagram</a:t>
          </a:r>
          <a:endParaRPr lang="en-IN"/>
        </a:p>
      </dgm:t>
    </dgm:pt>
    <dgm:pt modelId="{44117428-3B6D-48F3-B40D-3B801495F577}" type="parTrans" cxnId="{C32147D2-3042-404F-BE6E-A3294824014F}">
      <dgm:prSet/>
      <dgm:spPr/>
      <dgm:t>
        <a:bodyPr/>
        <a:lstStyle/>
        <a:p>
          <a:endParaRPr lang="en-IN"/>
        </a:p>
      </dgm:t>
    </dgm:pt>
    <dgm:pt modelId="{F54E0CA5-CB3F-4236-BE03-AF3B1030A8BB}" type="sibTrans" cxnId="{C32147D2-3042-404F-BE6E-A3294824014F}">
      <dgm:prSet/>
      <dgm:spPr/>
      <dgm:t>
        <a:bodyPr/>
        <a:lstStyle/>
        <a:p>
          <a:endParaRPr lang="en-IN"/>
        </a:p>
      </dgm:t>
    </dgm:pt>
    <dgm:pt modelId="{607D8AD0-AABD-4C95-84EC-DD804D377BAB}">
      <dgm:prSet/>
      <dgm:spPr/>
      <dgm:t>
        <a:bodyPr/>
        <a:lstStyle/>
        <a:p>
          <a:r>
            <a:rPr lang="en-IN" b="0" i="0"/>
            <a:t>Messenger</a:t>
          </a:r>
          <a:endParaRPr lang="en-IN"/>
        </a:p>
      </dgm:t>
    </dgm:pt>
    <dgm:pt modelId="{2B431E6F-F541-448B-83EF-3553C9FC3D5B}" type="parTrans" cxnId="{DC068DC5-97A1-4DE9-B972-695D83325E32}">
      <dgm:prSet/>
      <dgm:spPr/>
      <dgm:t>
        <a:bodyPr/>
        <a:lstStyle/>
        <a:p>
          <a:endParaRPr lang="en-IN"/>
        </a:p>
      </dgm:t>
    </dgm:pt>
    <dgm:pt modelId="{8CE041A7-8DF7-4EB6-A34D-045914A71E63}" type="sibTrans" cxnId="{DC068DC5-97A1-4DE9-B972-695D83325E32}">
      <dgm:prSet/>
      <dgm:spPr/>
      <dgm:t>
        <a:bodyPr/>
        <a:lstStyle/>
        <a:p>
          <a:endParaRPr lang="en-IN"/>
        </a:p>
      </dgm:t>
    </dgm:pt>
    <dgm:pt modelId="{369ADEF7-5C5B-4DA2-BEE4-4CA5FAE4192A}">
      <dgm:prSet/>
      <dgm:spPr/>
      <dgm:t>
        <a:bodyPr/>
        <a:lstStyle/>
        <a:p>
          <a:r>
            <a:rPr lang="en-IN" b="0" i="0"/>
            <a:t>Oculus VR</a:t>
          </a:r>
          <a:endParaRPr lang="en-IN"/>
        </a:p>
      </dgm:t>
    </dgm:pt>
    <dgm:pt modelId="{47F1DCE6-B6CA-404C-B84B-D71E3C0BDF0C}" type="parTrans" cxnId="{EB75647F-CDB8-49AB-BEAD-1E3FAA6D8EB2}">
      <dgm:prSet/>
      <dgm:spPr/>
      <dgm:t>
        <a:bodyPr/>
        <a:lstStyle/>
        <a:p>
          <a:endParaRPr lang="en-IN"/>
        </a:p>
      </dgm:t>
    </dgm:pt>
    <dgm:pt modelId="{F275CF97-F09A-4C14-84A5-3907EF2FFB12}" type="sibTrans" cxnId="{EB75647F-CDB8-49AB-BEAD-1E3FAA6D8EB2}">
      <dgm:prSet/>
      <dgm:spPr/>
      <dgm:t>
        <a:bodyPr/>
        <a:lstStyle/>
        <a:p>
          <a:endParaRPr lang="en-IN"/>
        </a:p>
      </dgm:t>
    </dgm:pt>
    <dgm:pt modelId="{65112723-2D56-43B0-A55D-2C9C132360F4}">
      <dgm:prSet/>
      <dgm:spPr/>
      <dgm:t>
        <a:bodyPr/>
        <a:lstStyle/>
        <a:p>
          <a:r>
            <a:rPr lang="en-IN" b="0" i="0"/>
            <a:t>Onavo</a:t>
          </a:r>
          <a:endParaRPr lang="en-IN"/>
        </a:p>
      </dgm:t>
    </dgm:pt>
    <dgm:pt modelId="{4FDE0E91-9F9B-4E76-BEEC-7E8DFCD5D4CF}" type="parTrans" cxnId="{33FBC433-500B-4533-8AC3-460D5D14639F}">
      <dgm:prSet/>
      <dgm:spPr/>
      <dgm:t>
        <a:bodyPr/>
        <a:lstStyle/>
        <a:p>
          <a:endParaRPr lang="en-IN"/>
        </a:p>
      </dgm:t>
    </dgm:pt>
    <dgm:pt modelId="{550AD065-2176-4F89-BA4E-257D05D54244}" type="sibTrans" cxnId="{33FBC433-500B-4533-8AC3-460D5D14639F}">
      <dgm:prSet/>
      <dgm:spPr/>
      <dgm:t>
        <a:bodyPr/>
        <a:lstStyle/>
        <a:p>
          <a:endParaRPr lang="en-IN"/>
        </a:p>
      </dgm:t>
    </dgm:pt>
    <dgm:pt modelId="{21B6504E-EA97-4A6E-968B-ED6E0759F8DE}">
      <dgm:prSet/>
      <dgm:spPr/>
      <dgm:t>
        <a:bodyPr/>
        <a:lstStyle/>
        <a:p>
          <a:r>
            <a:rPr lang="en-IN"/>
            <a:t>Llama</a:t>
          </a:r>
        </a:p>
      </dgm:t>
    </dgm:pt>
    <dgm:pt modelId="{6814F467-8208-4802-889F-CDCA8B431B14}" type="parTrans" cxnId="{FBA5C472-5A07-4122-BBCD-4B05C1482CA4}">
      <dgm:prSet/>
      <dgm:spPr/>
      <dgm:t>
        <a:bodyPr/>
        <a:lstStyle/>
        <a:p>
          <a:endParaRPr lang="en-IN"/>
        </a:p>
      </dgm:t>
    </dgm:pt>
    <dgm:pt modelId="{7C6F9E56-98E7-4C16-979E-74E48EBC2299}" type="sibTrans" cxnId="{FBA5C472-5A07-4122-BBCD-4B05C1482CA4}">
      <dgm:prSet/>
      <dgm:spPr/>
      <dgm:t>
        <a:bodyPr/>
        <a:lstStyle/>
        <a:p>
          <a:endParaRPr lang="en-IN"/>
        </a:p>
      </dgm:t>
    </dgm:pt>
    <dgm:pt modelId="{D86E5BC8-87F9-4B69-8769-841BC0481C71}">
      <dgm:prSet/>
      <dgm:spPr/>
      <dgm:t>
        <a:bodyPr/>
        <a:lstStyle/>
        <a:p>
          <a:r>
            <a:rPr lang="en-IN"/>
            <a:t>Threads</a:t>
          </a:r>
        </a:p>
      </dgm:t>
    </dgm:pt>
    <dgm:pt modelId="{62B8C6B2-10AA-41E2-A4B2-794FE33F65A4}" type="parTrans" cxnId="{C2B8A6BA-51F1-4178-BF3F-704ADD1B17CC}">
      <dgm:prSet/>
      <dgm:spPr/>
      <dgm:t>
        <a:bodyPr/>
        <a:lstStyle/>
        <a:p>
          <a:endParaRPr lang="en-IN"/>
        </a:p>
      </dgm:t>
    </dgm:pt>
    <dgm:pt modelId="{2DDBE8D4-8AAF-4F73-A906-EDC2935D0DE3}" type="sibTrans" cxnId="{C2B8A6BA-51F1-4178-BF3F-704ADD1B17CC}">
      <dgm:prSet/>
      <dgm:spPr/>
      <dgm:t>
        <a:bodyPr/>
        <a:lstStyle/>
        <a:p>
          <a:endParaRPr lang="en-IN"/>
        </a:p>
      </dgm:t>
    </dgm:pt>
    <dgm:pt modelId="{3A184EDC-9A71-45B8-A593-DAD93BD95BB1}" type="pres">
      <dgm:prSet presAssocID="{5F6FC233-A0CF-4FAA-BBF7-C584193454AA}" presName="diagram" presStyleCnt="0">
        <dgm:presLayoutVars>
          <dgm:dir/>
          <dgm:animLvl val="lvl"/>
          <dgm:resizeHandles val="exact"/>
        </dgm:presLayoutVars>
      </dgm:prSet>
      <dgm:spPr/>
    </dgm:pt>
    <dgm:pt modelId="{27D89DCD-2FA6-4EAA-AC6D-2C7FAA5D0449}" type="pres">
      <dgm:prSet presAssocID="{5C284E4F-2D23-4B73-A08A-3EB51652A377}" presName="compNode" presStyleCnt="0"/>
      <dgm:spPr/>
    </dgm:pt>
    <dgm:pt modelId="{C67F82A7-5E04-4F19-A0CE-BAE41F2D0297}" type="pres">
      <dgm:prSet presAssocID="{5C284E4F-2D23-4B73-A08A-3EB51652A377}" presName="childRect" presStyleLbl="bgAcc1" presStyleIdx="0" presStyleCnt="7">
        <dgm:presLayoutVars>
          <dgm:bulletEnabled val="1"/>
        </dgm:presLayoutVars>
      </dgm:prSet>
      <dgm:spPr/>
    </dgm:pt>
    <dgm:pt modelId="{BE971E0D-CA5F-47E9-850E-EAB38AFB04E9}" type="pres">
      <dgm:prSet presAssocID="{5C284E4F-2D23-4B73-A08A-3EB51652A377}" presName="parentText" presStyleLbl="node1" presStyleIdx="0" presStyleCnt="0">
        <dgm:presLayoutVars>
          <dgm:chMax val="0"/>
          <dgm:bulletEnabled val="1"/>
        </dgm:presLayoutVars>
      </dgm:prSet>
      <dgm:spPr/>
    </dgm:pt>
    <dgm:pt modelId="{6DD4F715-C2EA-4AE4-88FE-B02B82C620E4}" type="pres">
      <dgm:prSet presAssocID="{5C284E4F-2D23-4B73-A08A-3EB51652A377}" presName="parentRect" presStyleLbl="alignNode1" presStyleIdx="0" presStyleCnt="7"/>
      <dgm:spPr/>
    </dgm:pt>
    <dgm:pt modelId="{70C333B3-BDCB-4124-B4A6-7613B91F4B16}" type="pres">
      <dgm:prSet presAssocID="{5C284E4F-2D23-4B73-A08A-3EB51652A377}" presName="adorn" presStyleLbl="fgAccFollowNode1" presStyleIdx="0" presStyleCnt="7" custScaleX="242734" custScaleY="151194" custLinFactX="-18690" custLinFactY="-72766"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56E5434-94AD-4222-B7DE-E550CF4EA284}" type="pres">
      <dgm:prSet presAssocID="{F6637E41-1B27-4E7B-AA7B-C5AD39C59FEB}" presName="sibTrans" presStyleLbl="sibTrans2D1" presStyleIdx="0" presStyleCnt="0"/>
      <dgm:spPr/>
    </dgm:pt>
    <dgm:pt modelId="{A94947BE-4A49-4011-B895-E626774A169A}" type="pres">
      <dgm:prSet presAssocID="{D2B8A2AF-435D-4BE6-BAE8-2D4B4C4A29DF}" presName="compNode" presStyleCnt="0"/>
      <dgm:spPr/>
    </dgm:pt>
    <dgm:pt modelId="{7C921458-F8B2-4F91-9482-92BB69342C7B}" type="pres">
      <dgm:prSet presAssocID="{D2B8A2AF-435D-4BE6-BAE8-2D4B4C4A29DF}" presName="childRect" presStyleLbl="bgAcc1" presStyleIdx="1" presStyleCnt="7">
        <dgm:presLayoutVars>
          <dgm:bulletEnabled val="1"/>
        </dgm:presLayoutVars>
      </dgm:prSet>
      <dgm:spPr/>
    </dgm:pt>
    <dgm:pt modelId="{39BAEF66-8E93-452E-8236-33DE80BB1D89}" type="pres">
      <dgm:prSet presAssocID="{D2B8A2AF-435D-4BE6-BAE8-2D4B4C4A29DF}" presName="parentText" presStyleLbl="node1" presStyleIdx="0" presStyleCnt="0">
        <dgm:presLayoutVars>
          <dgm:chMax val="0"/>
          <dgm:bulletEnabled val="1"/>
        </dgm:presLayoutVars>
      </dgm:prSet>
      <dgm:spPr/>
    </dgm:pt>
    <dgm:pt modelId="{F3938F6D-73C7-4113-B68C-5EA70549A295}" type="pres">
      <dgm:prSet presAssocID="{D2B8A2AF-435D-4BE6-BAE8-2D4B4C4A29DF}" presName="parentRect" presStyleLbl="alignNode1" presStyleIdx="1" presStyleCnt="7"/>
      <dgm:spPr/>
    </dgm:pt>
    <dgm:pt modelId="{3D983F52-795A-4EC2-961E-E7F36C94E0B7}" type="pres">
      <dgm:prSet presAssocID="{D2B8A2AF-435D-4BE6-BAE8-2D4B4C4A29DF}" presName="adorn" presStyleLbl="fgAccFollowNode1" presStyleIdx="1" presStyleCnt="7" custScaleX="215013" custScaleY="163038" custLinFactX="-20948" custLinFactY="-86462" custLinFactNeighborX="-100000" custLinFactNeighborY="-100000"/>
      <dgm:spPr>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dgm:spPr>
    </dgm:pt>
    <dgm:pt modelId="{2F9627FE-D155-42B3-89DD-8BB361611BF3}" type="pres">
      <dgm:prSet presAssocID="{F54E0CA5-CB3F-4236-BE03-AF3B1030A8BB}" presName="sibTrans" presStyleLbl="sibTrans2D1" presStyleIdx="0" presStyleCnt="0"/>
      <dgm:spPr/>
    </dgm:pt>
    <dgm:pt modelId="{18CA7BAA-7765-4C70-81C0-D2908E5F845B}" type="pres">
      <dgm:prSet presAssocID="{607D8AD0-AABD-4C95-84EC-DD804D377BAB}" presName="compNode" presStyleCnt="0"/>
      <dgm:spPr/>
    </dgm:pt>
    <dgm:pt modelId="{B04577C8-42F4-499A-9046-E8BD31C84412}" type="pres">
      <dgm:prSet presAssocID="{607D8AD0-AABD-4C95-84EC-DD804D377BAB}" presName="childRect" presStyleLbl="bgAcc1" presStyleIdx="2" presStyleCnt="7">
        <dgm:presLayoutVars>
          <dgm:bulletEnabled val="1"/>
        </dgm:presLayoutVars>
      </dgm:prSet>
      <dgm:spPr/>
    </dgm:pt>
    <dgm:pt modelId="{8D3A4486-E50F-43C4-B00A-F00348BB237A}" type="pres">
      <dgm:prSet presAssocID="{607D8AD0-AABD-4C95-84EC-DD804D377BAB}" presName="parentText" presStyleLbl="node1" presStyleIdx="0" presStyleCnt="0">
        <dgm:presLayoutVars>
          <dgm:chMax val="0"/>
          <dgm:bulletEnabled val="1"/>
        </dgm:presLayoutVars>
      </dgm:prSet>
      <dgm:spPr/>
    </dgm:pt>
    <dgm:pt modelId="{BCE0CA7E-900F-4556-9F0A-87E5A20B9C9D}" type="pres">
      <dgm:prSet presAssocID="{607D8AD0-AABD-4C95-84EC-DD804D377BAB}" presName="parentRect" presStyleLbl="alignNode1" presStyleIdx="2" presStyleCnt="7"/>
      <dgm:spPr/>
    </dgm:pt>
    <dgm:pt modelId="{109797B2-7E69-4E3D-A391-F8AB3FED2687}" type="pres">
      <dgm:prSet presAssocID="{607D8AD0-AABD-4C95-84EC-DD804D377BAB}" presName="adorn" presStyleLbl="fgAccFollowNode1" presStyleIdx="2" presStyleCnt="7" custScaleX="176906" custScaleY="182888" custLinFactX="-18818" custLinFactY="-60991" custLinFactNeighborX="-100000" custLinFactNeighborY="-10000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6879A209-811F-46BC-891A-5A5BE0913129}" type="pres">
      <dgm:prSet presAssocID="{8CE041A7-8DF7-4EB6-A34D-045914A71E63}" presName="sibTrans" presStyleLbl="sibTrans2D1" presStyleIdx="0" presStyleCnt="0"/>
      <dgm:spPr/>
    </dgm:pt>
    <dgm:pt modelId="{5C31486A-4EA9-42B4-92C6-7A9727C84B23}" type="pres">
      <dgm:prSet presAssocID="{369ADEF7-5C5B-4DA2-BEE4-4CA5FAE4192A}" presName="compNode" presStyleCnt="0"/>
      <dgm:spPr/>
    </dgm:pt>
    <dgm:pt modelId="{FAB05CF9-5A33-475D-98FD-EFAA30575864}" type="pres">
      <dgm:prSet presAssocID="{369ADEF7-5C5B-4DA2-BEE4-4CA5FAE4192A}" presName="childRect" presStyleLbl="bgAcc1" presStyleIdx="3" presStyleCnt="7">
        <dgm:presLayoutVars>
          <dgm:bulletEnabled val="1"/>
        </dgm:presLayoutVars>
      </dgm:prSet>
      <dgm:spPr/>
    </dgm:pt>
    <dgm:pt modelId="{82D78BA1-392A-4661-8AC4-B5B874D0A3D6}" type="pres">
      <dgm:prSet presAssocID="{369ADEF7-5C5B-4DA2-BEE4-4CA5FAE4192A}" presName="parentText" presStyleLbl="node1" presStyleIdx="0" presStyleCnt="0">
        <dgm:presLayoutVars>
          <dgm:chMax val="0"/>
          <dgm:bulletEnabled val="1"/>
        </dgm:presLayoutVars>
      </dgm:prSet>
      <dgm:spPr/>
    </dgm:pt>
    <dgm:pt modelId="{E8522AAC-AB9C-45AD-829B-129FC227E78C}" type="pres">
      <dgm:prSet presAssocID="{369ADEF7-5C5B-4DA2-BEE4-4CA5FAE4192A}" presName="parentRect" presStyleLbl="alignNode1" presStyleIdx="3" presStyleCnt="7"/>
      <dgm:spPr/>
    </dgm:pt>
    <dgm:pt modelId="{771D4CBD-A697-42BC-A48D-8114CE22D231}" type="pres">
      <dgm:prSet presAssocID="{369ADEF7-5C5B-4DA2-BEE4-4CA5FAE4192A}" presName="adorn" presStyleLbl="fgAccFollowNode1" presStyleIdx="3" presStyleCnt="7" custScaleX="208647" custScaleY="183265" custLinFactX="-24699" custLinFactY="-75033" custLinFactNeighborX="-100000" custLinFactNeighborY="-100000"/>
      <dgm:spPr>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dgm:spPr>
    </dgm:pt>
    <dgm:pt modelId="{8467854D-76DE-4C21-832C-2C47540EE471}" type="pres">
      <dgm:prSet presAssocID="{F275CF97-F09A-4C14-84A5-3907EF2FFB12}" presName="sibTrans" presStyleLbl="sibTrans2D1" presStyleIdx="0" presStyleCnt="0"/>
      <dgm:spPr/>
    </dgm:pt>
    <dgm:pt modelId="{3498C76D-C785-47BB-9567-E96949FCB120}" type="pres">
      <dgm:prSet presAssocID="{65112723-2D56-43B0-A55D-2C9C132360F4}" presName="compNode" presStyleCnt="0"/>
      <dgm:spPr/>
    </dgm:pt>
    <dgm:pt modelId="{0108265A-FFE8-4E51-A55B-46C4A8B1E264}" type="pres">
      <dgm:prSet presAssocID="{65112723-2D56-43B0-A55D-2C9C132360F4}" presName="childRect" presStyleLbl="bgAcc1" presStyleIdx="4" presStyleCnt="7">
        <dgm:presLayoutVars>
          <dgm:bulletEnabled val="1"/>
        </dgm:presLayoutVars>
      </dgm:prSet>
      <dgm:spPr/>
    </dgm:pt>
    <dgm:pt modelId="{7606BB99-F91D-4C67-970D-8D3B0865F3F2}" type="pres">
      <dgm:prSet presAssocID="{65112723-2D56-43B0-A55D-2C9C132360F4}" presName="parentText" presStyleLbl="node1" presStyleIdx="0" presStyleCnt="0">
        <dgm:presLayoutVars>
          <dgm:chMax val="0"/>
          <dgm:bulletEnabled val="1"/>
        </dgm:presLayoutVars>
      </dgm:prSet>
      <dgm:spPr/>
    </dgm:pt>
    <dgm:pt modelId="{FE5B74F3-3A4F-4EEA-A0AA-8D2AD4CDED34}" type="pres">
      <dgm:prSet presAssocID="{65112723-2D56-43B0-A55D-2C9C132360F4}" presName="parentRect" presStyleLbl="alignNode1" presStyleIdx="4" presStyleCnt="7"/>
      <dgm:spPr/>
    </dgm:pt>
    <dgm:pt modelId="{41BD78F5-A815-485E-8EEA-D2EFB5690814}" type="pres">
      <dgm:prSet presAssocID="{65112723-2D56-43B0-A55D-2C9C132360F4}" presName="adorn" presStyleLbl="fgAccFollowNode1" presStyleIdx="4" presStyleCnt="7" custScaleX="216126" custScaleY="166737" custLinFactX="-9867" custLinFactY="-76692" custLinFactNeighborX="-100000" custLinFactNeighborY="-100000"/>
      <dgm:spPr>
        <a:blipFill>
          <a:blip xmlns:r="http://schemas.openxmlformats.org/officeDocument/2006/relationships" r:embed="rId5">
            <a:extLst>
              <a:ext uri="{28A0092B-C50C-407E-A947-70E740481C1C}">
                <a14:useLocalDpi xmlns:a14="http://schemas.microsoft.com/office/drawing/2010/main" val="0"/>
              </a:ext>
            </a:extLst>
          </a:blip>
          <a:srcRect/>
          <a:stretch>
            <a:fillRect t="-25000" b="-25000"/>
          </a:stretch>
        </a:blipFill>
      </dgm:spPr>
    </dgm:pt>
    <dgm:pt modelId="{1A162940-673C-47D6-A127-51DFAA239CDA}" type="pres">
      <dgm:prSet presAssocID="{550AD065-2176-4F89-BA4E-257D05D54244}" presName="sibTrans" presStyleLbl="sibTrans2D1" presStyleIdx="0" presStyleCnt="0"/>
      <dgm:spPr/>
    </dgm:pt>
    <dgm:pt modelId="{A9B661F7-1BA0-4CEA-8976-77DF8296FAD3}" type="pres">
      <dgm:prSet presAssocID="{21B6504E-EA97-4A6E-968B-ED6E0759F8DE}" presName="compNode" presStyleCnt="0"/>
      <dgm:spPr/>
    </dgm:pt>
    <dgm:pt modelId="{2ABA7BF6-5999-4C1C-ABD1-796B6D2D1190}" type="pres">
      <dgm:prSet presAssocID="{21B6504E-EA97-4A6E-968B-ED6E0759F8DE}" presName="childRect" presStyleLbl="bgAcc1" presStyleIdx="5" presStyleCnt="7">
        <dgm:presLayoutVars>
          <dgm:bulletEnabled val="1"/>
        </dgm:presLayoutVars>
      </dgm:prSet>
      <dgm:spPr/>
    </dgm:pt>
    <dgm:pt modelId="{4D6C633D-4D4D-44ED-929C-BA0D161633A4}" type="pres">
      <dgm:prSet presAssocID="{21B6504E-EA97-4A6E-968B-ED6E0759F8DE}" presName="parentText" presStyleLbl="node1" presStyleIdx="0" presStyleCnt="0">
        <dgm:presLayoutVars>
          <dgm:chMax val="0"/>
          <dgm:bulletEnabled val="1"/>
        </dgm:presLayoutVars>
      </dgm:prSet>
      <dgm:spPr/>
    </dgm:pt>
    <dgm:pt modelId="{B26F1F77-BEED-493B-A112-119F481DF857}" type="pres">
      <dgm:prSet presAssocID="{21B6504E-EA97-4A6E-968B-ED6E0759F8DE}" presName="parentRect" presStyleLbl="alignNode1" presStyleIdx="5" presStyleCnt="7"/>
      <dgm:spPr/>
    </dgm:pt>
    <dgm:pt modelId="{55AD8E32-B721-43B8-82D0-F6FF63FB32BF}" type="pres">
      <dgm:prSet presAssocID="{21B6504E-EA97-4A6E-968B-ED6E0759F8DE}" presName="adorn" presStyleLbl="fgAccFollowNode1" presStyleIdx="5" presStyleCnt="7" custScaleX="203252" custScaleY="193983" custLinFactX="-21615" custLinFactY="-70786" custLinFactNeighborX="-100000" custLinFactNeighborY="-100000"/>
      <dgm:spPr>
        <a:blipFill>
          <a:blip xmlns:r="http://schemas.openxmlformats.org/officeDocument/2006/relationships" r:embed="rId6">
            <a:extLst>
              <a:ext uri="{28A0092B-C50C-407E-A947-70E740481C1C}">
                <a14:useLocalDpi xmlns:a14="http://schemas.microsoft.com/office/drawing/2010/main" val="0"/>
              </a:ext>
            </a:extLst>
          </a:blip>
          <a:srcRect/>
          <a:stretch>
            <a:fillRect l="-42000" r="-42000"/>
          </a:stretch>
        </a:blipFill>
      </dgm:spPr>
    </dgm:pt>
    <dgm:pt modelId="{08338997-9A32-4651-BFC9-6C6CA86D5B4A}" type="pres">
      <dgm:prSet presAssocID="{7C6F9E56-98E7-4C16-979E-74E48EBC2299}" presName="sibTrans" presStyleLbl="sibTrans2D1" presStyleIdx="0" presStyleCnt="0"/>
      <dgm:spPr/>
    </dgm:pt>
    <dgm:pt modelId="{B3797BC5-50D5-4367-8296-5277895B7CDC}" type="pres">
      <dgm:prSet presAssocID="{D86E5BC8-87F9-4B69-8769-841BC0481C71}" presName="compNode" presStyleCnt="0"/>
      <dgm:spPr/>
    </dgm:pt>
    <dgm:pt modelId="{55A1F30F-CA40-4E8C-BD6A-7451BD84B577}" type="pres">
      <dgm:prSet presAssocID="{D86E5BC8-87F9-4B69-8769-841BC0481C71}" presName="childRect" presStyleLbl="bgAcc1" presStyleIdx="6" presStyleCnt="7">
        <dgm:presLayoutVars>
          <dgm:bulletEnabled val="1"/>
        </dgm:presLayoutVars>
      </dgm:prSet>
      <dgm:spPr/>
    </dgm:pt>
    <dgm:pt modelId="{461C356F-5403-4C5F-9FA5-A9B57F326B6E}" type="pres">
      <dgm:prSet presAssocID="{D86E5BC8-87F9-4B69-8769-841BC0481C71}" presName="parentText" presStyleLbl="node1" presStyleIdx="0" presStyleCnt="0">
        <dgm:presLayoutVars>
          <dgm:chMax val="0"/>
          <dgm:bulletEnabled val="1"/>
        </dgm:presLayoutVars>
      </dgm:prSet>
      <dgm:spPr/>
    </dgm:pt>
    <dgm:pt modelId="{D40A8A5E-0DB8-4957-917B-7DD3AC675A6A}" type="pres">
      <dgm:prSet presAssocID="{D86E5BC8-87F9-4B69-8769-841BC0481C71}" presName="parentRect" presStyleLbl="alignNode1" presStyleIdx="6" presStyleCnt="7"/>
      <dgm:spPr/>
    </dgm:pt>
    <dgm:pt modelId="{4A28AC54-7978-4159-B171-C66A818622EE}" type="pres">
      <dgm:prSet presAssocID="{D86E5BC8-87F9-4B69-8769-841BC0481C71}" presName="adorn" presStyleLbl="fgAccFollowNode1" presStyleIdx="6" presStyleCnt="7" custScaleX="257245" custScaleY="172279" custLinFactX="-9656" custLinFactY="-75758" custLinFactNeighborX="-100000" custLinFactNeighborY="-100000"/>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pt>
  </dgm:ptLst>
  <dgm:cxnLst>
    <dgm:cxn modelId="{925DD912-36D2-49E6-9426-49A44BE290E5}" type="presOf" srcId="{F6637E41-1B27-4E7B-AA7B-C5AD39C59FEB}" destId="{856E5434-94AD-4222-B7DE-E550CF4EA284}" srcOrd="0" destOrd="0" presId="urn:microsoft.com/office/officeart/2005/8/layout/bList2"/>
    <dgm:cxn modelId="{1C7E2F14-DD2E-4C85-82D2-C2853365F2B3}" type="presOf" srcId="{21B6504E-EA97-4A6E-968B-ED6E0759F8DE}" destId="{B26F1F77-BEED-493B-A112-119F481DF857}" srcOrd="1" destOrd="0" presId="urn:microsoft.com/office/officeart/2005/8/layout/bList2"/>
    <dgm:cxn modelId="{12041617-E8BE-4B06-BBE3-DAF4B1853984}" type="presOf" srcId="{65112723-2D56-43B0-A55D-2C9C132360F4}" destId="{7606BB99-F91D-4C67-970D-8D3B0865F3F2}" srcOrd="0" destOrd="0" presId="urn:microsoft.com/office/officeart/2005/8/layout/bList2"/>
    <dgm:cxn modelId="{504CFC21-BFB8-494E-996A-CCF03126907B}" type="presOf" srcId="{D86E5BC8-87F9-4B69-8769-841BC0481C71}" destId="{461C356F-5403-4C5F-9FA5-A9B57F326B6E}" srcOrd="0" destOrd="0" presId="urn:microsoft.com/office/officeart/2005/8/layout/bList2"/>
    <dgm:cxn modelId="{33FBC433-500B-4533-8AC3-460D5D14639F}" srcId="{5F6FC233-A0CF-4FAA-BBF7-C584193454AA}" destId="{65112723-2D56-43B0-A55D-2C9C132360F4}" srcOrd="4" destOrd="0" parTransId="{4FDE0E91-9F9B-4E76-BEEC-7E8DFCD5D4CF}" sibTransId="{550AD065-2176-4F89-BA4E-257D05D54244}"/>
    <dgm:cxn modelId="{5E437437-12E9-4830-A9ED-F9D7C15DE6B4}" type="presOf" srcId="{21B6504E-EA97-4A6E-968B-ED6E0759F8DE}" destId="{4D6C633D-4D4D-44ED-929C-BA0D161633A4}" srcOrd="0" destOrd="0" presId="urn:microsoft.com/office/officeart/2005/8/layout/bList2"/>
    <dgm:cxn modelId="{DC3F343F-46A2-43AE-BCF1-8451E7FE2946}" type="presOf" srcId="{369ADEF7-5C5B-4DA2-BEE4-4CA5FAE4192A}" destId="{E8522AAC-AB9C-45AD-829B-129FC227E78C}" srcOrd="1" destOrd="0" presId="urn:microsoft.com/office/officeart/2005/8/layout/bList2"/>
    <dgm:cxn modelId="{9B07CD64-17AE-4ED7-B462-5D3BE140AA0E}" type="presOf" srcId="{369ADEF7-5C5B-4DA2-BEE4-4CA5FAE4192A}" destId="{82D78BA1-392A-4661-8AC4-B5B874D0A3D6}" srcOrd="0" destOrd="0" presId="urn:microsoft.com/office/officeart/2005/8/layout/bList2"/>
    <dgm:cxn modelId="{FBA5C472-5A07-4122-BBCD-4B05C1482CA4}" srcId="{5F6FC233-A0CF-4FAA-BBF7-C584193454AA}" destId="{21B6504E-EA97-4A6E-968B-ED6E0759F8DE}" srcOrd="5" destOrd="0" parTransId="{6814F467-8208-4802-889F-CDCA8B431B14}" sibTransId="{7C6F9E56-98E7-4C16-979E-74E48EBC2299}"/>
    <dgm:cxn modelId="{31C0AC7C-FB57-4633-A4F3-6312D4BAA36A}" type="presOf" srcId="{550AD065-2176-4F89-BA4E-257D05D54244}" destId="{1A162940-673C-47D6-A127-51DFAA239CDA}" srcOrd="0" destOrd="0" presId="urn:microsoft.com/office/officeart/2005/8/layout/bList2"/>
    <dgm:cxn modelId="{01BC5F7F-E904-4D3B-ACC0-E8F14B8273C9}" srcId="{5F6FC233-A0CF-4FAA-BBF7-C584193454AA}" destId="{5C284E4F-2D23-4B73-A08A-3EB51652A377}" srcOrd="0" destOrd="0" parTransId="{8A55AE0A-B4FF-489D-8C43-F63FC33B956F}" sibTransId="{F6637E41-1B27-4E7B-AA7B-C5AD39C59FEB}"/>
    <dgm:cxn modelId="{EB75647F-CDB8-49AB-BEAD-1E3FAA6D8EB2}" srcId="{5F6FC233-A0CF-4FAA-BBF7-C584193454AA}" destId="{369ADEF7-5C5B-4DA2-BEE4-4CA5FAE4192A}" srcOrd="3" destOrd="0" parTransId="{47F1DCE6-B6CA-404C-B84B-D71E3C0BDF0C}" sibTransId="{F275CF97-F09A-4C14-84A5-3907EF2FFB12}"/>
    <dgm:cxn modelId="{14824183-15A3-444D-BD99-4CDCC25EB14D}" type="presOf" srcId="{607D8AD0-AABD-4C95-84EC-DD804D377BAB}" destId="{BCE0CA7E-900F-4556-9F0A-87E5A20B9C9D}" srcOrd="1" destOrd="0" presId="urn:microsoft.com/office/officeart/2005/8/layout/bList2"/>
    <dgm:cxn modelId="{AC39779B-6B87-433B-BC30-C7AF9594FA3C}" type="presOf" srcId="{65112723-2D56-43B0-A55D-2C9C132360F4}" destId="{FE5B74F3-3A4F-4EEA-A0AA-8D2AD4CDED34}" srcOrd="1" destOrd="0" presId="urn:microsoft.com/office/officeart/2005/8/layout/bList2"/>
    <dgm:cxn modelId="{0D44D9A8-DD78-4B9B-86B5-E7382F3C8314}" type="presOf" srcId="{F54E0CA5-CB3F-4236-BE03-AF3B1030A8BB}" destId="{2F9627FE-D155-42B3-89DD-8BB361611BF3}" srcOrd="0" destOrd="0" presId="urn:microsoft.com/office/officeart/2005/8/layout/bList2"/>
    <dgm:cxn modelId="{7DBE99AA-0E81-41C3-B257-D88CF5A8EC2F}" type="presOf" srcId="{D2B8A2AF-435D-4BE6-BAE8-2D4B4C4A29DF}" destId="{F3938F6D-73C7-4113-B68C-5EA70549A295}" srcOrd="1" destOrd="0" presId="urn:microsoft.com/office/officeart/2005/8/layout/bList2"/>
    <dgm:cxn modelId="{C2B8A6BA-51F1-4178-BF3F-704ADD1B17CC}" srcId="{5F6FC233-A0CF-4FAA-BBF7-C584193454AA}" destId="{D86E5BC8-87F9-4B69-8769-841BC0481C71}" srcOrd="6" destOrd="0" parTransId="{62B8C6B2-10AA-41E2-A4B2-794FE33F65A4}" sibTransId="{2DDBE8D4-8AAF-4F73-A906-EDC2935D0DE3}"/>
    <dgm:cxn modelId="{6E0437BD-6298-4ACB-A47F-612398D79FD4}" type="presOf" srcId="{5C284E4F-2D23-4B73-A08A-3EB51652A377}" destId="{BE971E0D-CA5F-47E9-850E-EAB38AFB04E9}" srcOrd="0" destOrd="0" presId="urn:microsoft.com/office/officeart/2005/8/layout/bList2"/>
    <dgm:cxn modelId="{DC068DC5-97A1-4DE9-B972-695D83325E32}" srcId="{5F6FC233-A0CF-4FAA-BBF7-C584193454AA}" destId="{607D8AD0-AABD-4C95-84EC-DD804D377BAB}" srcOrd="2" destOrd="0" parTransId="{2B431E6F-F541-448B-83EF-3553C9FC3D5B}" sibTransId="{8CE041A7-8DF7-4EB6-A34D-045914A71E63}"/>
    <dgm:cxn modelId="{1D40DDCF-F76B-4586-BBBF-279B0EF1C24A}" type="presOf" srcId="{8CE041A7-8DF7-4EB6-A34D-045914A71E63}" destId="{6879A209-811F-46BC-891A-5A5BE0913129}" srcOrd="0" destOrd="0" presId="urn:microsoft.com/office/officeart/2005/8/layout/bList2"/>
    <dgm:cxn modelId="{5FF9FACF-28D1-4A1C-8FF5-4737E565DB0D}" type="presOf" srcId="{D2B8A2AF-435D-4BE6-BAE8-2D4B4C4A29DF}" destId="{39BAEF66-8E93-452E-8236-33DE80BB1D89}" srcOrd="0" destOrd="0" presId="urn:microsoft.com/office/officeart/2005/8/layout/bList2"/>
    <dgm:cxn modelId="{BD3C96D1-9FD4-47F2-8928-A2674077A081}" type="presOf" srcId="{D86E5BC8-87F9-4B69-8769-841BC0481C71}" destId="{D40A8A5E-0DB8-4957-917B-7DD3AC675A6A}" srcOrd="1" destOrd="0" presId="urn:microsoft.com/office/officeart/2005/8/layout/bList2"/>
    <dgm:cxn modelId="{C32147D2-3042-404F-BE6E-A3294824014F}" srcId="{5F6FC233-A0CF-4FAA-BBF7-C584193454AA}" destId="{D2B8A2AF-435D-4BE6-BAE8-2D4B4C4A29DF}" srcOrd="1" destOrd="0" parTransId="{44117428-3B6D-48F3-B40D-3B801495F577}" sibTransId="{F54E0CA5-CB3F-4236-BE03-AF3B1030A8BB}"/>
    <dgm:cxn modelId="{7F2F17D9-C28C-4359-91A8-7FCEFF8A87F5}" type="presOf" srcId="{5C284E4F-2D23-4B73-A08A-3EB51652A377}" destId="{6DD4F715-C2EA-4AE4-88FE-B02B82C620E4}" srcOrd="1" destOrd="0" presId="urn:microsoft.com/office/officeart/2005/8/layout/bList2"/>
    <dgm:cxn modelId="{BD6419DF-A402-4617-96DD-1D48AA41C19D}" type="presOf" srcId="{5F6FC233-A0CF-4FAA-BBF7-C584193454AA}" destId="{3A184EDC-9A71-45B8-A593-DAD93BD95BB1}" srcOrd="0" destOrd="0" presId="urn:microsoft.com/office/officeart/2005/8/layout/bList2"/>
    <dgm:cxn modelId="{52C9B5E0-C289-4B73-BB83-0571CC524C51}" type="presOf" srcId="{7C6F9E56-98E7-4C16-979E-74E48EBC2299}" destId="{08338997-9A32-4651-BFC9-6C6CA86D5B4A}" srcOrd="0" destOrd="0" presId="urn:microsoft.com/office/officeart/2005/8/layout/bList2"/>
    <dgm:cxn modelId="{F7B065EA-B1BD-434A-A267-06B3B2E9F4FE}" type="presOf" srcId="{F275CF97-F09A-4C14-84A5-3907EF2FFB12}" destId="{8467854D-76DE-4C21-832C-2C47540EE471}" srcOrd="0" destOrd="0" presId="urn:microsoft.com/office/officeart/2005/8/layout/bList2"/>
    <dgm:cxn modelId="{3FD910EF-F040-45C6-B934-AA1C91D5CBF3}" type="presOf" srcId="{607D8AD0-AABD-4C95-84EC-DD804D377BAB}" destId="{8D3A4486-E50F-43C4-B00A-F00348BB237A}" srcOrd="0" destOrd="0" presId="urn:microsoft.com/office/officeart/2005/8/layout/bList2"/>
    <dgm:cxn modelId="{D8E6FB71-2A9E-494D-A2DD-F3F49357D570}" type="presParOf" srcId="{3A184EDC-9A71-45B8-A593-DAD93BD95BB1}" destId="{27D89DCD-2FA6-4EAA-AC6D-2C7FAA5D0449}" srcOrd="0" destOrd="0" presId="urn:microsoft.com/office/officeart/2005/8/layout/bList2"/>
    <dgm:cxn modelId="{EBD0B4AE-B4EB-42CD-AAC2-552EEE254BD6}" type="presParOf" srcId="{27D89DCD-2FA6-4EAA-AC6D-2C7FAA5D0449}" destId="{C67F82A7-5E04-4F19-A0CE-BAE41F2D0297}" srcOrd="0" destOrd="0" presId="urn:microsoft.com/office/officeart/2005/8/layout/bList2"/>
    <dgm:cxn modelId="{DE5C1C1D-5891-46C1-97D1-2F7A6220F2D3}" type="presParOf" srcId="{27D89DCD-2FA6-4EAA-AC6D-2C7FAA5D0449}" destId="{BE971E0D-CA5F-47E9-850E-EAB38AFB04E9}" srcOrd="1" destOrd="0" presId="urn:microsoft.com/office/officeart/2005/8/layout/bList2"/>
    <dgm:cxn modelId="{466461B3-B7B1-4E63-973F-A81358E2DB72}" type="presParOf" srcId="{27D89DCD-2FA6-4EAA-AC6D-2C7FAA5D0449}" destId="{6DD4F715-C2EA-4AE4-88FE-B02B82C620E4}" srcOrd="2" destOrd="0" presId="urn:microsoft.com/office/officeart/2005/8/layout/bList2"/>
    <dgm:cxn modelId="{B3D20E1A-A189-4547-8568-6E31506875C9}" type="presParOf" srcId="{27D89DCD-2FA6-4EAA-AC6D-2C7FAA5D0449}" destId="{70C333B3-BDCB-4124-B4A6-7613B91F4B16}" srcOrd="3" destOrd="0" presId="urn:microsoft.com/office/officeart/2005/8/layout/bList2"/>
    <dgm:cxn modelId="{12570CA7-84A9-4DCC-AF8A-76674E378C55}" type="presParOf" srcId="{3A184EDC-9A71-45B8-A593-DAD93BD95BB1}" destId="{856E5434-94AD-4222-B7DE-E550CF4EA284}" srcOrd="1" destOrd="0" presId="urn:microsoft.com/office/officeart/2005/8/layout/bList2"/>
    <dgm:cxn modelId="{5BB958BB-CD45-456F-96B2-86BED8525C80}" type="presParOf" srcId="{3A184EDC-9A71-45B8-A593-DAD93BD95BB1}" destId="{A94947BE-4A49-4011-B895-E626774A169A}" srcOrd="2" destOrd="0" presId="urn:microsoft.com/office/officeart/2005/8/layout/bList2"/>
    <dgm:cxn modelId="{3A18058C-1EAD-44A3-8CFC-02589416442B}" type="presParOf" srcId="{A94947BE-4A49-4011-B895-E626774A169A}" destId="{7C921458-F8B2-4F91-9482-92BB69342C7B}" srcOrd="0" destOrd="0" presId="urn:microsoft.com/office/officeart/2005/8/layout/bList2"/>
    <dgm:cxn modelId="{5FD70CE2-955A-48CA-B7FA-FC9155BCB91D}" type="presParOf" srcId="{A94947BE-4A49-4011-B895-E626774A169A}" destId="{39BAEF66-8E93-452E-8236-33DE80BB1D89}" srcOrd="1" destOrd="0" presId="urn:microsoft.com/office/officeart/2005/8/layout/bList2"/>
    <dgm:cxn modelId="{EF917B9F-862D-4C60-9E13-CB6CED46B5B0}" type="presParOf" srcId="{A94947BE-4A49-4011-B895-E626774A169A}" destId="{F3938F6D-73C7-4113-B68C-5EA70549A295}" srcOrd="2" destOrd="0" presId="urn:microsoft.com/office/officeart/2005/8/layout/bList2"/>
    <dgm:cxn modelId="{0C46F023-BA14-4B19-ACE3-EAF973123686}" type="presParOf" srcId="{A94947BE-4A49-4011-B895-E626774A169A}" destId="{3D983F52-795A-4EC2-961E-E7F36C94E0B7}" srcOrd="3" destOrd="0" presId="urn:microsoft.com/office/officeart/2005/8/layout/bList2"/>
    <dgm:cxn modelId="{35FB44CE-5806-4D00-B211-B125016338C5}" type="presParOf" srcId="{3A184EDC-9A71-45B8-A593-DAD93BD95BB1}" destId="{2F9627FE-D155-42B3-89DD-8BB361611BF3}" srcOrd="3" destOrd="0" presId="urn:microsoft.com/office/officeart/2005/8/layout/bList2"/>
    <dgm:cxn modelId="{FB9E8FBB-42ED-4A13-B5E8-2846477AFF47}" type="presParOf" srcId="{3A184EDC-9A71-45B8-A593-DAD93BD95BB1}" destId="{18CA7BAA-7765-4C70-81C0-D2908E5F845B}" srcOrd="4" destOrd="0" presId="urn:microsoft.com/office/officeart/2005/8/layout/bList2"/>
    <dgm:cxn modelId="{C8F992BE-89F4-48FB-89EB-8944A46BF0EF}" type="presParOf" srcId="{18CA7BAA-7765-4C70-81C0-D2908E5F845B}" destId="{B04577C8-42F4-499A-9046-E8BD31C84412}" srcOrd="0" destOrd="0" presId="urn:microsoft.com/office/officeart/2005/8/layout/bList2"/>
    <dgm:cxn modelId="{630C462B-0087-4D57-9461-6779C24EEAA7}" type="presParOf" srcId="{18CA7BAA-7765-4C70-81C0-D2908E5F845B}" destId="{8D3A4486-E50F-43C4-B00A-F00348BB237A}" srcOrd="1" destOrd="0" presId="urn:microsoft.com/office/officeart/2005/8/layout/bList2"/>
    <dgm:cxn modelId="{49C0019F-35B7-4DC8-8C69-7574F802B63F}" type="presParOf" srcId="{18CA7BAA-7765-4C70-81C0-D2908E5F845B}" destId="{BCE0CA7E-900F-4556-9F0A-87E5A20B9C9D}" srcOrd="2" destOrd="0" presId="urn:microsoft.com/office/officeart/2005/8/layout/bList2"/>
    <dgm:cxn modelId="{934A78EA-6A66-4CAA-AC07-824F1450059C}" type="presParOf" srcId="{18CA7BAA-7765-4C70-81C0-D2908E5F845B}" destId="{109797B2-7E69-4E3D-A391-F8AB3FED2687}" srcOrd="3" destOrd="0" presId="urn:microsoft.com/office/officeart/2005/8/layout/bList2"/>
    <dgm:cxn modelId="{2F21123B-B88A-45A9-8A07-84093276E797}" type="presParOf" srcId="{3A184EDC-9A71-45B8-A593-DAD93BD95BB1}" destId="{6879A209-811F-46BC-891A-5A5BE0913129}" srcOrd="5" destOrd="0" presId="urn:microsoft.com/office/officeart/2005/8/layout/bList2"/>
    <dgm:cxn modelId="{9ABBEE5C-E891-4362-AFFA-4335703699C3}" type="presParOf" srcId="{3A184EDC-9A71-45B8-A593-DAD93BD95BB1}" destId="{5C31486A-4EA9-42B4-92C6-7A9727C84B23}" srcOrd="6" destOrd="0" presId="urn:microsoft.com/office/officeart/2005/8/layout/bList2"/>
    <dgm:cxn modelId="{4A1F476E-EE27-455A-AC47-759E0F10B09D}" type="presParOf" srcId="{5C31486A-4EA9-42B4-92C6-7A9727C84B23}" destId="{FAB05CF9-5A33-475D-98FD-EFAA30575864}" srcOrd="0" destOrd="0" presId="urn:microsoft.com/office/officeart/2005/8/layout/bList2"/>
    <dgm:cxn modelId="{57481F8C-9302-4CD4-B1EC-22EEA1508BB9}" type="presParOf" srcId="{5C31486A-4EA9-42B4-92C6-7A9727C84B23}" destId="{82D78BA1-392A-4661-8AC4-B5B874D0A3D6}" srcOrd="1" destOrd="0" presId="urn:microsoft.com/office/officeart/2005/8/layout/bList2"/>
    <dgm:cxn modelId="{AE5ADA32-EA72-400C-8B3E-A50717B8EBF7}" type="presParOf" srcId="{5C31486A-4EA9-42B4-92C6-7A9727C84B23}" destId="{E8522AAC-AB9C-45AD-829B-129FC227E78C}" srcOrd="2" destOrd="0" presId="urn:microsoft.com/office/officeart/2005/8/layout/bList2"/>
    <dgm:cxn modelId="{9B37373E-52BB-47EF-B654-46F1B7C6BE46}" type="presParOf" srcId="{5C31486A-4EA9-42B4-92C6-7A9727C84B23}" destId="{771D4CBD-A697-42BC-A48D-8114CE22D231}" srcOrd="3" destOrd="0" presId="urn:microsoft.com/office/officeart/2005/8/layout/bList2"/>
    <dgm:cxn modelId="{92ACC8F8-0877-4878-A13B-ADD1646A8EC3}" type="presParOf" srcId="{3A184EDC-9A71-45B8-A593-DAD93BD95BB1}" destId="{8467854D-76DE-4C21-832C-2C47540EE471}" srcOrd="7" destOrd="0" presId="urn:microsoft.com/office/officeart/2005/8/layout/bList2"/>
    <dgm:cxn modelId="{68B11E5D-56C3-4247-9E9D-2DFF64E82F82}" type="presParOf" srcId="{3A184EDC-9A71-45B8-A593-DAD93BD95BB1}" destId="{3498C76D-C785-47BB-9567-E96949FCB120}" srcOrd="8" destOrd="0" presId="urn:microsoft.com/office/officeart/2005/8/layout/bList2"/>
    <dgm:cxn modelId="{9D347833-B838-48E7-B7EF-D7690767F240}" type="presParOf" srcId="{3498C76D-C785-47BB-9567-E96949FCB120}" destId="{0108265A-FFE8-4E51-A55B-46C4A8B1E264}" srcOrd="0" destOrd="0" presId="urn:microsoft.com/office/officeart/2005/8/layout/bList2"/>
    <dgm:cxn modelId="{5BEC3A63-729D-4D0D-B3CE-12EF9578D1F6}" type="presParOf" srcId="{3498C76D-C785-47BB-9567-E96949FCB120}" destId="{7606BB99-F91D-4C67-970D-8D3B0865F3F2}" srcOrd="1" destOrd="0" presId="urn:microsoft.com/office/officeart/2005/8/layout/bList2"/>
    <dgm:cxn modelId="{323A5E5C-003F-47CD-B66B-4D6D51C84FC7}" type="presParOf" srcId="{3498C76D-C785-47BB-9567-E96949FCB120}" destId="{FE5B74F3-3A4F-4EEA-A0AA-8D2AD4CDED34}" srcOrd="2" destOrd="0" presId="urn:microsoft.com/office/officeart/2005/8/layout/bList2"/>
    <dgm:cxn modelId="{6846C145-7F97-41A4-9628-F36D9FD17DE3}" type="presParOf" srcId="{3498C76D-C785-47BB-9567-E96949FCB120}" destId="{41BD78F5-A815-485E-8EEA-D2EFB5690814}" srcOrd="3" destOrd="0" presId="urn:microsoft.com/office/officeart/2005/8/layout/bList2"/>
    <dgm:cxn modelId="{D744E6D8-B312-4F40-8FE5-9B16AC45DFA2}" type="presParOf" srcId="{3A184EDC-9A71-45B8-A593-DAD93BD95BB1}" destId="{1A162940-673C-47D6-A127-51DFAA239CDA}" srcOrd="9" destOrd="0" presId="urn:microsoft.com/office/officeart/2005/8/layout/bList2"/>
    <dgm:cxn modelId="{25880040-C3C0-4389-A028-BB1C68E7657A}" type="presParOf" srcId="{3A184EDC-9A71-45B8-A593-DAD93BD95BB1}" destId="{A9B661F7-1BA0-4CEA-8976-77DF8296FAD3}" srcOrd="10" destOrd="0" presId="urn:microsoft.com/office/officeart/2005/8/layout/bList2"/>
    <dgm:cxn modelId="{45C83B77-2F52-4D74-AB41-30AD6F9BE691}" type="presParOf" srcId="{A9B661F7-1BA0-4CEA-8976-77DF8296FAD3}" destId="{2ABA7BF6-5999-4C1C-ABD1-796B6D2D1190}" srcOrd="0" destOrd="0" presId="urn:microsoft.com/office/officeart/2005/8/layout/bList2"/>
    <dgm:cxn modelId="{B7EB2D2E-14D6-4136-A3A2-82E5B4F11C05}" type="presParOf" srcId="{A9B661F7-1BA0-4CEA-8976-77DF8296FAD3}" destId="{4D6C633D-4D4D-44ED-929C-BA0D161633A4}" srcOrd="1" destOrd="0" presId="urn:microsoft.com/office/officeart/2005/8/layout/bList2"/>
    <dgm:cxn modelId="{8DCB8057-6F51-457E-88A9-F1D4D1BF1365}" type="presParOf" srcId="{A9B661F7-1BA0-4CEA-8976-77DF8296FAD3}" destId="{B26F1F77-BEED-493B-A112-119F481DF857}" srcOrd="2" destOrd="0" presId="urn:microsoft.com/office/officeart/2005/8/layout/bList2"/>
    <dgm:cxn modelId="{3E8CDBC9-F266-478B-A3E3-0BF546F2AC19}" type="presParOf" srcId="{A9B661F7-1BA0-4CEA-8976-77DF8296FAD3}" destId="{55AD8E32-B721-43B8-82D0-F6FF63FB32BF}" srcOrd="3" destOrd="0" presId="urn:microsoft.com/office/officeart/2005/8/layout/bList2"/>
    <dgm:cxn modelId="{4A5F51D5-AC33-4224-B6F2-7E25ABFF99F5}" type="presParOf" srcId="{3A184EDC-9A71-45B8-A593-DAD93BD95BB1}" destId="{08338997-9A32-4651-BFC9-6C6CA86D5B4A}" srcOrd="11" destOrd="0" presId="urn:microsoft.com/office/officeart/2005/8/layout/bList2"/>
    <dgm:cxn modelId="{B204A4AF-EC81-4819-9B1A-2501A416E60C}" type="presParOf" srcId="{3A184EDC-9A71-45B8-A593-DAD93BD95BB1}" destId="{B3797BC5-50D5-4367-8296-5277895B7CDC}" srcOrd="12" destOrd="0" presId="urn:microsoft.com/office/officeart/2005/8/layout/bList2"/>
    <dgm:cxn modelId="{5F0A09A9-5317-4DFF-8E48-29182499B203}" type="presParOf" srcId="{B3797BC5-50D5-4367-8296-5277895B7CDC}" destId="{55A1F30F-CA40-4E8C-BD6A-7451BD84B577}" srcOrd="0" destOrd="0" presId="urn:microsoft.com/office/officeart/2005/8/layout/bList2"/>
    <dgm:cxn modelId="{0A0C668F-E0FC-463B-B301-19A0B78C8F47}" type="presParOf" srcId="{B3797BC5-50D5-4367-8296-5277895B7CDC}" destId="{461C356F-5403-4C5F-9FA5-A9B57F326B6E}" srcOrd="1" destOrd="0" presId="urn:microsoft.com/office/officeart/2005/8/layout/bList2"/>
    <dgm:cxn modelId="{6C5B17C3-8EDA-4FE5-BA06-BFE95952DF56}" type="presParOf" srcId="{B3797BC5-50D5-4367-8296-5277895B7CDC}" destId="{D40A8A5E-0DB8-4957-917B-7DD3AC675A6A}" srcOrd="2" destOrd="0" presId="urn:microsoft.com/office/officeart/2005/8/layout/bList2"/>
    <dgm:cxn modelId="{69A90F53-13F7-4B9E-9125-8DAE7306FF9C}" type="presParOf" srcId="{B3797BC5-50D5-4367-8296-5277895B7CDC}" destId="{4A28AC54-7978-4159-B171-C66A818622EE}"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79C79-C6D6-4C7C-B54C-E104A03DB35C}">
      <dsp:nvSpPr>
        <dsp:cNvPr id="0" name=""/>
        <dsp:cNvSpPr/>
      </dsp:nvSpPr>
      <dsp:spPr>
        <a:xfrm>
          <a:off x="0" y="55703"/>
          <a:ext cx="2660904" cy="432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Group 6</a:t>
          </a:r>
          <a:endParaRPr lang="en-IN" sz="1500" kern="1200"/>
        </a:p>
      </dsp:txBody>
      <dsp:txXfrm>
        <a:off x="0" y="55703"/>
        <a:ext cx="2660904" cy="432000"/>
      </dsp:txXfrm>
    </dsp:sp>
    <dsp:sp modelId="{02BF8244-5853-4051-B995-1DE11EE0C7CB}">
      <dsp:nvSpPr>
        <dsp:cNvPr id="0" name=""/>
        <dsp:cNvSpPr/>
      </dsp:nvSpPr>
      <dsp:spPr>
        <a:xfrm>
          <a:off x="0" y="487703"/>
          <a:ext cx="2660904" cy="16470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Anandu CS</a:t>
          </a:r>
          <a:endParaRPr lang="en-IN" sz="1500" kern="1200"/>
        </a:p>
        <a:p>
          <a:pPr marL="114300" lvl="1" indent="-114300" algn="l" defTabSz="666750">
            <a:lnSpc>
              <a:spcPct val="90000"/>
            </a:lnSpc>
            <a:spcBef>
              <a:spcPct val="0"/>
            </a:spcBef>
            <a:spcAft>
              <a:spcPct val="15000"/>
            </a:spcAft>
            <a:buChar char="•"/>
          </a:pPr>
          <a:r>
            <a:rPr lang="en-US" sz="1500" kern="1200"/>
            <a:t>Sankar S</a:t>
          </a:r>
          <a:endParaRPr lang="en-IN" sz="1500" kern="1200"/>
        </a:p>
        <a:p>
          <a:pPr marL="114300" lvl="1" indent="-114300" algn="l" defTabSz="666750">
            <a:lnSpc>
              <a:spcPct val="90000"/>
            </a:lnSpc>
            <a:spcBef>
              <a:spcPct val="0"/>
            </a:spcBef>
            <a:spcAft>
              <a:spcPct val="15000"/>
            </a:spcAft>
            <a:buChar char="•"/>
          </a:pPr>
          <a:r>
            <a:rPr lang="en-US" sz="1500" kern="1200" dirty="0" err="1"/>
            <a:t>Nimya</a:t>
          </a:r>
          <a:r>
            <a:rPr lang="en-US" sz="1500" kern="1200" dirty="0"/>
            <a:t> Sunil</a:t>
          </a:r>
          <a:endParaRPr lang="en-IN" sz="1500" kern="1200" dirty="0"/>
        </a:p>
        <a:p>
          <a:pPr marL="114300" lvl="1" indent="-114300" algn="l" defTabSz="666750">
            <a:lnSpc>
              <a:spcPct val="90000"/>
            </a:lnSpc>
            <a:spcBef>
              <a:spcPct val="0"/>
            </a:spcBef>
            <a:spcAft>
              <a:spcPct val="15000"/>
            </a:spcAft>
            <a:buChar char="•"/>
          </a:pPr>
          <a:r>
            <a:rPr lang="en-US" sz="1500" kern="1200"/>
            <a:t>Aby George</a:t>
          </a:r>
          <a:endParaRPr lang="en-IN" sz="1500" kern="1200"/>
        </a:p>
        <a:p>
          <a:pPr marL="114300" lvl="1" indent="-114300" algn="l" defTabSz="666750">
            <a:lnSpc>
              <a:spcPct val="90000"/>
            </a:lnSpc>
            <a:spcBef>
              <a:spcPct val="0"/>
            </a:spcBef>
            <a:spcAft>
              <a:spcPct val="15000"/>
            </a:spcAft>
            <a:buChar char="•"/>
          </a:pPr>
          <a:r>
            <a:rPr lang="en-US" sz="1500" kern="1200"/>
            <a:t>Amith Jacob Mathew</a:t>
          </a:r>
          <a:endParaRPr lang="en-IN" sz="1500" kern="1200"/>
        </a:p>
        <a:p>
          <a:pPr marL="114300" lvl="1" indent="-114300" algn="l" defTabSz="666750">
            <a:lnSpc>
              <a:spcPct val="90000"/>
            </a:lnSpc>
            <a:spcBef>
              <a:spcPct val="0"/>
            </a:spcBef>
            <a:spcAft>
              <a:spcPct val="15000"/>
            </a:spcAft>
            <a:buChar char="•"/>
          </a:pPr>
          <a:r>
            <a:rPr lang="en-US" sz="1500" kern="1200"/>
            <a:t>Athul Raj</a:t>
          </a:r>
          <a:endParaRPr lang="en-IN" sz="1500" kern="1200"/>
        </a:p>
      </dsp:txBody>
      <dsp:txXfrm>
        <a:off x="0" y="487703"/>
        <a:ext cx="2660904" cy="164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C622A-3BBB-4632-81FF-394F0066C4C2}">
      <dsp:nvSpPr>
        <dsp:cNvPr id="0" name=""/>
        <dsp:cNvSpPr/>
      </dsp:nvSpPr>
      <dsp:spPr>
        <a:xfrm>
          <a:off x="0" y="271973"/>
          <a:ext cx="5047488" cy="7915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Introduction</a:t>
          </a:r>
          <a:endParaRPr lang="en-IN" sz="3300" kern="1200"/>
        </a:p>
      </dsp:txBody>
      <dsp:txXfrm>
        <a:off x="38638" y="310611"/>
        <a:ext cx="4970212" cy="714229"/>
      </dsp:txXfrm>
    </dsp:sp>
    <dsp:sp modelId="{FDA4678A-EDB5-4062-96F4-3D611EB88717}">
      <dsp:nvSpPr>
        <dsp:cNvPr id="0" name=""/>
        <dsp:cNvSpPr/>
      </dsp:nvSpPr>
      <dsp:spPr>
        <a:xfrm>
          <a:off x="0" y="1158519"/>
          <a:ext cx="5047488" cy="7915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Company Background</a:t>
          </a:r>
          <a:endParaRPr lang="en-IN" sz="3300" kern="1200"/>
        </a:p>
      </dsp:txBody>
      <dsp:txXfrm>
        <a:off x="38638" y="1197157"/>
        <a:ext cx="4970212" cy="714229"/>
      </dsp:txXfrm>
    </dsp:sp>
    <dsp:sp modelId="{0DCA2E6E-4474-4C6E-8FD3-5BC6F47D20AE}">
      <dsp:nvSpPr>
        <dsp:cNvPr id="0" name=""/>
        <dsp:cNvSpPr/>
      </dsp:nvSpPr>
      <dsp:spPr>
        <a:xfrm>
          <a:off x="0" y="2045064"/>
          <a:ext cx="5047488" cy="7915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Major Products</a:t>
          </a:r>
          <a:endParaRPr lang="en-IN" sz="3300" kern="1200"/>
        </a:p>
      </dsp:txBody>
      <dsp:txXfrm>
        <a:off x="38638" y="2083702"/>
        <a:ext cx="4970212" cy="714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F82A7-5E04-4F19-A0CE-BAE41F2D0297}">
      <dsp:nvSpPr>
        <dsp:cNvPr id="0" name=""/>
        <dsp:cNvSpPr/>
      </dsp:nvSpPr>
      <dsp:spPr>
        <a:xfrm>
          <a:off x="737052" y="44330"/>
          <a:ext cx="1468850" cy="1096466"/>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D4F715-C2EA-4AE4-88FE-B02B82C620E4}">
      <dsp:nvSpPr>
        <dsp:cNvPr id="0" name=""/>
        <dsp:cNvSpPr/>
      </dsp:nvSpPr>
      <dsp:spPr>
        <a:xfrm>
          <a:off x="737052" y="1140796"/>
          <a:ext cx="1468850" cy="47148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en-IN" sz="1400" b="0" i="0" kern="1200"/>
            <a:t>WhatsApp</a:t>
          </a:r>
          <a:endParaRPr lang="en-IN" sz="1400" kern="1200"/>
        </a:p>
      </dsp:txBody>
      <dsp:txXfrm>
        <a:off x="737052" y="1140796"/>
        <a:ext cx="1034401" cy="471480"/>
      </dsp:txXfrm>
    </dsp:sp>
    <dsp:sp modelId="{70C333B3-BDCB-4124-B4A6-7613B91F4B16}">
      <dsp:nvSpPr>
        <dsp:cNvPr id="0" name=""/>
        <dsp:cNvSpPr/>
      </dsp:nvSpPr>
      <dsp:spPr>
        <a:xfrm>
          <a:off x="835926" y="195907"/>
          <a:ext cx="1247890" cy="77728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921458-F8B2-4F91-9482-92BB69342C7B}">
      <dsp:nvSpPr>
        <dsp:cNvPr id="0" name=""/>
        <dsp:cNvSpPr/>
      </dsp:nvSpPr>
      <dsp:spPr>
        <a:xfrm>
          <a:off x="2821363" y="29108"/>
          <a:ext cx="1468850" cy="1096466"/>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938F6D-73C7-4113-B68C-5EA70549A295}">
      <dsp:nvSpPr>
        <dsp:cNvPr id="0" name=""/>
        <dsp:cNvSpPr/>
      </dsp:nvSpPr>
      <dsp:spPr>
        <a:xfrm>
          <a:off x="2821363" y="1125574"/>
          <a:ext cx="1468850" cy="47148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en-IN" sz="1400" b="0" i="0" kern="1200"/>
            <a:t>Instagram</a:t>
          </a:r>
          <a:endParaRPr lang="en-IN" sz="1400" kern="1200"/>
        </a:p>
      </dsp:txBody>
      <dsp:txXfrm>
        <a:off x="2821363" y="1125574"/>
        <a:ext cx="1034401" cy="471480"/>
      </dsp:txXfrm>
    </dsp:sp>
    <dsp:sp modelId="{3D983F52-795A-4EC2-961E-E7F36C94E0B7}">
      <dsp:nvSpPr>
        <dsp:cNvPr id="0" name=""/>
        <dsp:cNvSpPr/>
      </dsp:nvSpPr>
      <dsp:spPr>
        <a:xfrm>
          <a:off x="2979886" y="79829"/>
          <a:ext cx="1105376" cy="83817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4577C8-42F4-499A-9046-E8BD31C84412}">
      <dsp:nvSpPr>
        <dsp:cNvPr id="0" name=""/>
        <dsp:cNvSpPr/>
      </dsp:nvSpPr>
      <dsp:spPr>
        <a:xfrm>
          <a:off x="4834419" y="3596"/>
          <a:ext cx="1468850" cy="1096466"/>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E0CA7E-900F-4556-9F0A-87E5A20B9C9D}">
      <dsp:nvSpPr>
        <dsp:cNvPr id="0" name=""/>
        <dsp:cNvSpPr/>
      </dsp:nvSpPr>
      <dsp:spPr>
        <a:xfrm>
          <a:off x="4834419" y="1100062"/>
          <a:ext cx="1468850" cy="47148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en-IN" sz="1400" b="0" i="0" kern="1200"/>
            <a:t>Messenger</a:t>
          </a:r>
          <a:endParaRPr lang="en-IN" sz="1400" kern="1200"/>
        </a:p>
      </dsp:txBody>
      <dsp:txXfrm>
        <a:off x="4834419" y="1100062"/>
        <a:ext cx="1034401" cy="471480"/>
      </dsp:txXfrm>
    </dsp:sp>
    <dsp:sp modelId="{109797B2-7E69-4E3D-A391-F8AB3FED2687}">
      <dsp:nvSpPr>
        <dsp:cNvPr id="0" name=""/>
        <dsp:cNvSpPr/>
      </dsp:nvSpPr>
      <dsp:spPr>
        <a:xfrm>
          <a:off x="5101845" y="134239"/>
          <a:ext cx="909469" cy="94022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B05CF9-5A33-475D-98FD-EFAA30575864}">
      <dsp:nvSpPr>
        <dsp:cNvPr id="0" name=""/>
        <dsp:cNvSpPr/>
      </dsp:nvSpPr>
      <dsp:spPr>
        <a:xfrm>
          <a:off x="6749520" y="3111"/>
          <a:ext cx="1468850" cy="1096466"/>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522AAC-AB9C-45AD-829B-129FC227E78C}">
      <dsp:nvSpPr>
        <dsp:cNvPr id="0" name=""/>
        <dsp:cNvSpPr/>
      </dsp:nvSpPr>
      <dsp:spPr>
        <a:xfrm>
          <a:off x="6749520" y="1099577"/>
          <a:ext cx="1468850" cy="47148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en-IN" sz="1400" b="0" i="0" kern="1200"/>
            <a:t>Oculus VR</a:t>
          </a:r>
          <a:endParaRPr lang="en-IN" sz="1400" kern="1200"/>
        </a:p>
      </dsp:txBody>
      <dsp:txXfrm>
        <a:off x="6749520" y="1099577"/>
        <a:ext cx="1034401" cy="471480"/>
      </dsp:txXfrm>
    </dsp:sp>
    <dsp:sp modelId="{771D4CBD-A697-42BC-A48D-8114CE22D231}">
      <dsp:nvSpPr>
        <dsp:cNvPr id="0" name=""/>
        <dsp:cNvSpPr/>
      </dsp:nvSpPr>
      <dsp:spPr>
        <a:xfrm>
          <a:off x="6905123" y="60595"/>
          <a:ext cx="1072649" cy="94216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08265A-FFE8-4E51-A55B-46C4A8B1E264}">
      <dsp:nvSpPr>
        <dsp:cNvPr id="0" name=""/>
        <dsp:cNvSpPr/>
      </dsp:nvSpPr>
      <dsp:spPr>
        <a:xfrm>
          <a:off x="1681456" y="2192237"/>
          <a:ext cx="1468850" cy="1096466"/>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B74F3-3A4F-4EEA-A0AA-8D2AD4CDED34}">
      <dsp:nvSpPr>
        <dsp:cNvPr id="0" name=""/>
        <dsp:cNvSpPr/>
      </dsp:nvSpPr>
      <dsp:spPr>
        <a:xfrm>
          <a:off x="1681456" y="3288703"/>
          <a:ext cx="1468850" cy="47148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en-IN" sz="1400" b="0" i="0" kern="1200"/>
            <a:t>Onavo</a:t>
          </a:r>
          <a:endParaRPr lang="en-IN" sz="1400" kern="1200"/>
        </a:p>
      </dsp:txBody>
      <dsp:txXfrm>
        <a:off x="1681456" y="3288703"/>
        <a:ext cx="1034401" cy="471480"/>
      </dsp:txXfrm>
    </dsp:sp>
    <dsp:sp modelId="{41BD78F5-A815-485E-8EEA-D2EFB5690814}">
      <dsp:nvSpPr>
        <dsp:cNvPr id="0" name=""/>
        <dsp:cNvSpPr/>
      </dsp:nvSpPr>
      <dsp:spPr>
        <a:xfrm>
          <a:off x="1894085" y="2283677"/>
          <a:ext cx="1111098" cy="85719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5000" b="-25000"/>
          </a:stretch>
        </a:blip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BA7BF6-5999-4C1C-ABD1-796B6D2D1190}">
      <dsp:nvSpPr>
        <dsp:cNvPr id="0" name=""/>
        <dsp:cNvSpPr/>
      </dsp:nvSpPr>
      <dsp:spPr>
        <a:xfrm>
          <a:off x="3697372" y="2157219"/>
          <a:ext cx="1468850" cy="1096466"/>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6F1F77-BEED-493B-A112-119F481DF857}">
      <dsp:nvSpPr>
        <dsp:cNvPr id="0" name=""/>
        <dsp:cNvSpPr/>
      </dsp:nvSpPr>
      <dsp:spPr>
        <a:xfrm>
          <a:off x="3697372" y="3253685"/>
          <a:ext cx="1468850" cy="47148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en-IN" sz="1400" kern="1200"/>
            <a:t>Llama</a:t>
          </a:r>
        </a:p>
      </dsp:txBody>
      <dsp:txXfrm>
        <a:off x="3697372" y="3253685"/>
        <a:ext cx="1034401" cy="471480"/>
      </dsp:txXfrm>
    </dsp:sp>
    <dsp:sp modelId="{55AD8E32-B721-43B8-82D0-F6FF63FB32BF}">
      <dsp:nvSpPr>
        <dsp:cNvPr id="0" name=""/>
        <dsp:cNvSpPr/>
      </dsp:nvSpPr>
      <dsp:spPr>
        <a:xfrm>
          <a:off x="3882697" y="2208986"/>
          <a:ext cx="1044913" cy="997262"/>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42000" r="-42000"/>
          </a:stretch>
        </a:blip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1F30F-CA40-4E8C-BD6A-7451BD84B577}">
      <dsp:nvSpPr>
        <dsp:cNvPr id="0" name=""/>
        <dsp:cNvSpPr/>
      </dsp:nvSpPr>
      <dsp:spPr>
        <a:xfrm>
          <a:off x="5680196" y="2185114"/>
          <a:ext cx="1468850" cy="1096466"/>
        </a:xfrm>
        <a:prstGeom prst="round2SameRect">
          <a:avLst>
            <a:gd name="adj1" fmla="val 8000"/>
            <a:gd name="adj2" fmla="val 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8A5E-0DB8-4957-917B-7DD3AC675A6A}">
      <dsp:nvSpPr>
        <dsp:cNvPr id="0" name=""/>
        <dsp:cNvSpPr/>
      </dsp:nvSpPr>
      <dsp:spPr>
        <a:xfrm>
          <a:off x="5680196" y="3281580"/>
          <a:ext cx="1468850" cy="47148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en-IN" sz="1400" kern="1200"/>
            <a:t>Threads</a:t>
          </a:r>
        </a:p>
      </dsp:txBody>
      <dsp:txXfrm>
        <a:off x="5680196" y="3281580"/>
        <a:ext cx="1034401" cy="471480"/>
      </dsp:txXfrm>
    </dsp:sp>
    <dsp:sp modelId="{4A28AC54-7978-4159-B171-C66A818622EE}">
      <dsp:nvSpPr>
        <dsp:cNvPr id="0" name=""/>
        <dsp:cNvSpPr/>
      </dsp:nvSpPr>
      <dsp:spPr>
        <a:xfrm>
          <a:off x="5788213" y="2267110"/>
          <a:ext cx="1322490" cy="885682"/>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5869190"/>
      </p:ext>
    </p:extLst>
  </p:cSld>
  <p:clrMapOvr>
    <a:masterClrMapping/>
  </p:clrMapOvr>
  <p:transition spd="slow" advTm="800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27BD207-9B7D-4BC6-BF5B-F5F7C6549F1E}"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2718813302"/>
      </p:ext>
    </p:extLst>
  </p:cSld>
  <p:clrMapOvr>
    <a:masterClrMapping/>
  </p:clrMapOvr>
  <p:transition spd="slow" advTm="800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2704538179"/>
      </p:ext>
    </p:extLst>
  </p:cSld>
  <p:clrMapOvr>
    <a:masterClrMapping/>
  </p:clrMapOvr>
  <p:transition spd="slow" advTm="8000">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69869279"/>
      </p:ext>
    </p:extLst>
  </p:cSld>
  <p:clrMapOvr>
    <a:masterClrMapping/>
  </p:clrMapOvr>
  <p:transition spd="slow" advTm="800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510112878"/>
      </p:ext>
    </p:extLst>
  </p:cSld>
  <p:clrMapOvr>
    <a:masterClrMapping/>
  </p:clrMapOvr>
  <p:transition spd="slow" advTm="8000">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24523914"/>
      </p:ext>
    </p:extLst>
  </p:cSld>
  <p:clrMapOvr>
    <a:masterClrMapping/>
  </p:clrMapOvr>
  <p:transition spd="slow" advTm="8000">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2504153907"/>
      </p:ext>
    </p:extLst>
  </p:cSld>
  <p:clrMapOvr>
    <a:masterClrMapping/>
  </p:clrMapOvr>
  <p:transition spd="slow" advTm="8000">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530113316"/>
      </p:ext>
    </p:extLst>
  </p:cSld>
  <p:clrMapOvr>
    <a:masterClrMapping/>
  </p:clrMapOvr>
  <p:transition spd="slow" advTm="8000">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4063051436"/>
      </p:ext>
    </p:extLst>
  </p:cSld>
  <p:clrMapOvr>
    <a:masterClrMapping/>
  </p:clrMapOvr>
  <p:transition spd="slow" advTm="800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255596600"/>
      </p:ext>
    </p:extLst>
  </p:cSld>
  <p:clrMapOvr>
    <a:masterClrMapping/>
  </p:clrMapOvr>
  <p:transition spd="slow" advTm="800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BD207-9B7D-4BC6-BF5B-F5F7C6549F1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1477594031"/>
      </p:ext>
    </p:extLst>
  </p:cSld>
  <p:clrMapOvr>
    <a:masterClrMapping/>
  </p:clrMapOvr>
  <p:transition spd="slow" advTm="800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BD207-9B7D-4BC6-BF5B-F5F7C6549F1E}"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118892432"/>
      </p:ext>
    </p:extLst>
  </p:cSld>
  <p:clrMapOvr>
    <a:masterClrMapping/>
  </p:clrMapOvr>
  <p:transition spd="slow" advTm="800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BD207-9B7D-4BC6-BF5B-F5F7C6549F1E}"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673566710"/>
      </p:ext>
    </p:extLst>
  </p:cSld>
  <p:clrMapOvr>
    <a:masterClrMapping/>
  </p:clrMapOvr>
  <p:transition spd="slow" advTm="800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BD207-9B7D-4BC6-BF5B-F5F7C6549F1E}"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2295451520"/>
      </p:ext>
    </p:extLst>
  </p:cSld>
  <p:clrMapOvr>
    <a:masterClrMapping/>
  </p:clrMapOvr>
  <p:transition spd="slow" advTm="800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BD207-9B7D-4BC6-BF5B-F5F7C6549F1E}" type="datetimeFigureOut">
              <a:rPr lang="en-IN" smtClean="0"/>
              <a:t>20-09-2024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1315188535"/>
      </p:ext>
    </p:extLst>
  </p:cSld>
  <p:clrMapOvr>
    <a:masterClrMapping/>
  </p:clrMapOvr>
  <p:transition spd="slow" advTm="800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BD207-9B7D-4BC6-BF5B-F5F7C6549F1E}"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826847577"/>
      </p:ext>
    </p:extLst>
  </p:cSld>
  <p:clrMapOvr>
    <a:masterClrMapping/>
  </p:clrMapOvr>
  <p:transition spd="slow" advTm="800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BD207-9B7D-4BC6-BF5B-F5F7C6549F1E}"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7CC85-43CE-4DA2-98BB-9313D59F66ED}" type="slidenum">
              <a:rPr lang="en-IN" smtClean="0"/>
              <a:t>‹#›</a:t>
            </a:fld>
            <a:endParaRPr lang="en-IN"/>
          </a:p>
        </p:txBody>
      </p:sp>
    </p:spTree>
    <p:extLst>
      <p:ext uri="{BB962C8B-B14F-4D97-AF65-F5344CB8AC3E}">
        <p14:creationId xmlns:p14="http://schemas.microsoft.com/office/powerpoint/2010/main" val="1999053293"/>
      </p:ext>
    </p:extLst>
  </p:cSld>
  <p:clrMapOvr>
    <a:masterClrMapping/>
  </p:clrMapOvr>
  <p:transition spd="slow" advTm="8000">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27BD207-9B7D-4BC6-BF5B-F5F7C6549F1E}" type="datetimeFigureOut">
              <a:rPr lang="en-IN" smtClean="0"/>
              <a:t>20-09-2024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E17CC85-43CE-4DA2-98BB-9313D59F66ED}" type="slidenum">
              <a:rPr lang="en-IN" smtClean="0"/>
              <a:t>‹#›</a:t>
            </a:fld>
            <a:endParaRPr lang="en-IN"/>
          </a:p>
        </p:txBody>
      </p:sp>
    </p:spTree>
    <p:extLst>
      <p:ext uri="{BB962C8B-B14F-4D97-AF65-F5344CB8AC3E}">
        <p14:creationId xmlns:p14="http://schemas.microsoft.com/office/powerpoint/2010/main" val="21219040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spd="slow" advTm="8000">
    <p:cover/>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38C9-CB3A-FB5B-E683-01402BD266CF}"/>
              </a:ext>
            </a:extLst>
          </p:cNvPr>
          <p:cNvSpPr>
            <a:spLocks noGrp="1"/>
          </p:cNvSpPr>
          <p:nvPr>
            <p:ph type="ctrTitle"/>
          </p:nvPr>
        </p:nvSpPr>
        <p:spPr>
          <a:xfrm>
            <a:off x="3125726" y="813817"/>
            <a:ext cx="7708392" cy="2049780"/>
          </a:xfrm>
        </p:spPr>
        <p:txBody>
          <a:bodyPr>
            <a:noAutofit/>
          </a:bodyPr>
          <a:lstStyle/>
          <a:p>
            <a:pPr algn="ctr"/>
            <a:r>
              <a:rPr lang="en-US" sz="15000" dirty="0">
                <a:solidFill>
                  <a:schemeClr val="bg1"/>
                </a:solidFill>
                <a:latin typeface="Aptos" panose="020B0004020202020204" pitchFamily="34" charset="0"/>
              </a:rPr>
              <a:t>META</a:t>
            </a:r>
            <a:endParaRPr lang="en-IN" sz="15000" dirty="0">
              <a:solidFill>
                <a:schemeClr val="bg1"/>
              </a:solidFill>
              <a:latin typeface="Aptos" panose="020B0004020202020204" pitchFamily="34" charset="0"/>
            </a:endParaRPr>
          </a:p>
        </p:txBody>
      </p:sp>
      <p:pic>
        <p:nvPicPr>
          <p:cNvPr id="7" name="Picture 6">
            <a:extLst>
              <a:ext uri="{FF2B5EF4-FFF2-40B4-BE49-F238E27FC236}">
                <a16:creationId xmlns:a16="http://schemas.microsoft.com/office/drawing/2014/main" id="{76B19CB3-9D4C-4322-4D73-CE53FF0E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8" y="-94414"/>
            <a:ext cx="4946902" cy="3700121"/>
          </a:xfrm>
          <a:prstGeom prst="rect">
            <a:avLst/>
          </a:prstGeom>
        </p:spPr>
      </p:pic>
      <p:graphicFrame>
        <p:nvGraphicFramePr>
          <p:cNvPr id="3" name="Diagram 2">
            <a:extLst>
              <a:ext uri="{FF2B5EF4-FFF2-40B4-BE49-F238E27FC236}">
                <a16:creationId xmlns:a16="http://schemas.microsoft.com/office/drawing/2014/main" id="{67CE6327-A852-7272-46EC-919C09D44997}"/>
              </a:ext>
            </a:extLst>
          </p:cNvPr>
          <p:cNvGraphicFramePr/>
          <p:nvPr/>
        </p:nvGraphicFramePr>
        <p:xfrm>
          <a:off x="8961120" y="4197096"/>
          <a:ext cx="2660904" cy="2190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7467672"/>
      </p:ext>
    </p:extLst>
  </p:cSld>
  <p:clrMapOvr>
    <a:masterClrMapping/>
  </p:clrMapOvr>
  <p:transition spd="slow" advTm="800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F717-45EE-D7A8-1066-20D67FF35F42}"/>
              </a:ext>
            </a:extLst>
          </p:cNvPr>
          <p:cNvSpPr>
            <a:spLocks noGrp="1"/>
          </p:cNvSpPr>
          <p:nvPr>
            <p:ph type="title"/>
          </p:nvPr>
        </p:nvSpPr>
        <p:spPr>
          <a:xfrm>
            <a:off x="4724400" y="914400"/>
            <a:ext cx="6019800" cy="1143000"/>
          </a:xfrm>
        </p:spPr>
        <p:txBody>
          <a:bodyPr/>
          <a:lstStyle/>
          <a:p>
            <a:r>
              <a:rPr lang="en-IN" sz="2800" b="1" i="0" dirty="0">
                <a:solidFill>
                  <a:schemeClr val="bg1"/>
                </a:solidFill>
                <a:effectLst/>
                <a:latin typeface="Arial" panose="020B0604020202020204" pitchFamily="34" charset="0"/>
                <a:cs typeface="Arial" panose="020B0604020202020204" pitchFamily="34" charset="0"/>
              </a:rPr>
              <a:t>Oculus VR</a:t>
            </a:r>
            <a:br>
              <a:rPr lang="en-IN" sz="2800" b="0" i="0" dirty="0">
                <a:solidFill>
                  <a:schemeClr val="tx1"/>
                </a:solidFill>
                <a:effectLst/>
                <a:latin typeface="Arial" panose="020B0604020202020204" pitchFamily="34" charset="0"/>
                <a:cs typeface="Arial" panose="020B0604020202020204" pitchFamily="34" charset="0"/>
              </a:rPr>
            </a:br>
            <a:endParaRPr lang="en-IN" dirty="0"/>
          </a:p>
        </p:txBody>
      </p:sp>
      <p:pic>
        <p:nvPicPr>
          <p:cNvPr id="6" name="Picture Placeholder 5">
            <a:extLst>
              <a:ext uri="{FF2B5EF4-FFF2-40B4-BE49-F238E27FC236}">
                <a16:creationId xmlns:a16="http://schemas.microsoft.com/office/drawing/2014/main" id="{FF5E9219-0022-7F1F-BE3B-B5191897710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970" r="27970"/>
          <a:stretch>
            <a:fillRect/>
          </a:stretch>
        </p:blipFill>
        <p:spPr/>
      </p:pic>
      <p:sp>
        <p:nvSpPr>
          <p:cNvPr id="4" name="Text Placeholder 3">
            <a:extLst>
              <a:ext uri="{FF2B5EF4-FFF2-40B4-BE49-F238E27FC236}">
                <a16:creationId xmlns:a16="http://schemas.microsoft.com/office/drawing/2014/main" id="{E5E8C9C5-D127-587F-0501-D8406BB4CDCB}"/>
              </a:ext>
            </a:extLst>
          </p:cNvPr>
          <p:cNvSpPr>
            <a:spLocks noGrp="1"/>
          </p:cNvSpPr>
          <p:nvPr>
            <p:ph type="body" sz="half" idx="2"/>
          </p:nvPr>
        </p:nvSpPr>
        <p:spPr>
          <a:xfrm>
            <a:off x="4815176" y="2200624"/>
            <a:ext cx="6021388" cy="2459953"/>
          </a:xfrm>
        </p:spPr>
        <p:txBody>
          <a:bodyPr>
            <a:normAutofit/>
          </a:bodyPr>
          <a:lstStyle/>
          <a:p>
            <a:pPr marL="285750" indent="-285750">
              <a:lnSpc>
                <a:spcPct val="150000"/>
              </a:lnSpc>
              <a:buClrTx/>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Oculus is a brand of Facebook Technologies, LLC, (formerly known as Oculus VR, LLC), a subsidiary of Facebook, Inc. It produces virtual reality glasses, including the Oculus Rift and Oculus Quest lines.</a:t>
            </a:r>
            <a:endParaRPr lang="en-IN"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256626"/>
      </p:ext>
    </p:extLst>
  </p:cSld>
  <p:clrMapOvr>
    <a:masterClrMapping/>
  </p:clrMapOvr>
  <p:transition spd="slow" advTm="8000">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F46550-9C04-E70A-56D3-D06FB2CACC2B}"/>
              </a:ext>
            </a:extLst>
          </p:cNvPr>
          <p:cNvSpPr/>
          <p:nvPr/>
        </p:nvSpPr>
        <p:spPr>
          <a:xfrm>
            <a:off x="3979879" y="2967335"/>
            <a:ext cx="423224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Wingdings" panose="05000000000000000000" pitchFamily="2" charset="2"/>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Rectangle 6">
            <a:extLst>
              <a:ext uri="{FF2B5EF4-FFF2-40B4-BE49-F238E27FC236}">
                <a16:creationId xmlns:a16="http://schemas.microsoft.com/office/drawing/2014/main" id="{B4B38329-191F-5E35-AA5B-6C999ECEB9B6}"/>
              </a:ext>
            </a:extLst>
          </p:cNvPr>
          <p:cNvSpPr/>
          <p:nvPr/>
        </p:nvSpPr>
        <p:spPr>
          <a:xfrm>
            <a:off x="3979875" y="2967335"/>
            <a:ext cx="4232249"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a:t>
            </a:r>
            <a:r>
              <a:rPr lang="en-US" sz="540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a:t>
            </a:r>
            <a:endParaRPr lang="en-IN"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04505810"/>
      </p:ext>
    </p:extLst>
  </p:cSld>
  <p:clrMapOvr>
    <a:masterClrMapping/>
  </p:clrMapOvr>
  <p:transition spd="slow" advTm="800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4A14-4656-0EA6-CA25-8A39E36BD7F5}"/>
              </a:ext>
            </a:extLst>
          </p:cNvPr>
          <p:cNvSpPr>
            <a:spLocks noGrp="1"/>
          </p:cNvSpPr>
          <p:nvPr>
            <p:ph type="title" idx="4294967295"/>
          </p:nvPr>
        </p:nvSpPr>
        <p:spPr>
          <a:xfrm>
            <a:off x="0" y="207963"/>
            <a:ext cx="8534400" cy="1506537"/>
          </a:xfrm>
        </p:spPr>
        <p:txBody>
          <a:bodyPr/>
          <a:lstStyle/>
          <a:p>
            <a:r>
              <a:rPr lang="en-US" b="1" cap="none" dirty="0">
                <a:solidFill>
                  <a:schemeClr val="bg1"/>
                </a:solidFill>
              </a:rPr>
              <a:t>Contents</a:t>
            </a:r>
            <a:endParaRPr lang="en-IN" b="1" cap="none" dirty="0">
              <a:solidFill>
                <a:schemeClr val="bg1"/>
              </a:solidFill>
            </a:endParaRPr>
          </a:p>
        </p:txBody>
      </p:sp>
      <p:graphicFrame>
        <p:nvGraphicFramePr>
          <p:cNvPr id="3" name="Diagram 2">
            <a:extLst>
              <a:ext uri="{FF2B5EF4-FFF2-40B4-BE49-F238E27FC236}">
                <a16:creationId xmlns:a16="http://schemas.microsoft.com/office/drawing/2014/main" id="{F3CC1230-77BC-0C9F-0161-D0C97693481C}"/>
              </a:ext>
            </a:extLst>
          </p:cNvPr>
          <p:cNvGraphicFramePr/>
          <p:nvPr>
            <p:extLst>
              <p:ext uri="{D42A27DB-BD31-4B8C-83A1-F6EECF244321}">
                <p14:modId xmlns:p14="http://schemas.microsoft.com/office/powerpoint/2010/main" val="3567207909"/>
              </p:ext>
            </p:extLst>
          </p:nvPr>
        </p:nvGraphicFramePr>
        <p:xfrm>
          <a:off x="1252728" y="1520690"/>
          <a:ext cx="5047488" cy="3108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0128531"/>
      </p:ext>
    </p:extLst>
  </p:cSld>
  <p:clrMapOvr>
    <a:masterClrMapping/>
  </p:clrMapOvr>
  <p:transition spd="slow" advTm="800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E2F-832A-BDE2-7478-51CEF0E043CA}"/>
              </a:ext>
            </a:extLst>
          </p:cNvPr>
          <p:cNvSpPr>
            <a:spLocks noGrp="1"/>
          </p:cNvSpPr>
          <p:nvPr>
            <p:ph type="title"/>
          </p:nvPr>
        </p:nvSpPr>
        <p:spPr>
          <a:xfrm>
            <a:off x="6760593" y="-216819"/>
            <a:ext cx="6019800" cy="1134139"/>
          </a:xfrm>
        </p:spPr>
        <p:txBody>
          <a:bodyPr/>
          <a:lstStyle/>
          <a:p>
            <a:r>
              <a:rPr lang="en-US" b="1" dirty="0">
                <a:solidFill>
                  <a:schemeClr val="bg1"/>
                </a:solidFill>
              </a:rPr>
              <a:t>INTRODUCTION</a:t>
            </a:r>
            <a:endParaRPr lang="en-IN" b="1" dirty="0">
              <a:solidFill>
                <a:schemeClr val="bg1"/>
              </a:solidFill>
            </a:endParaRPr>
          </a:p>
        </p:txBody>
      </p:sp>
      <p:pic>
        <p:nvPicPr>
          <p:cNvPr id="6" name="Picture Placeholder 5">
            <a:extLst>
              <a:ext uri="{FF2B5EF4-FFF2-40B4-BE49-F238E27FC236}">
                <a16:creationId xmlns:a16="http://schemas.microsoft.com/office/drawing/2014/main" id="{2E3CE44D-58B4-832A-6EB6-977D84021CD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44" t="1" r="417" b="-1"/>
          <a:stretch/>
        </p:blipFill>
        <p:spPr>
          <a:xfrm>
            <a:off x="269447" y="233198"/>
            <a:ext cx="4603925" cy="2933682"/>
          </a:xfrm>
          <a:prstGeom prst="snip2DiagRect">
            <a:avLst>
              <a:gd name="adj1" fmla="val 10815"/>
              <a:gd name="adj2" fmla="val 22400"/>
            </a:avLst>
          </a:prstGeom>
        </p:spPr>
      </p:pic>
      <p:sp>
        <p:nvSpPr>
          <p:cNvPr id="4" name="Text Placeholder 3">
            <a:extLst>
              <a:ext uri="{FF2B5EF4-FFF2-40B4-BE49-F238E27FC236}">
                <a16:creationId xmlns:a16="http://schemas.microsoft.com/office/drawing/2014/main" id="{B1FC19D2-E41A-7628-BF6D-B9429EFAE4F8}"/>
              </a:ext>
            </a:extLst>
          </p:cNvPr>
          <p:cNvSpPr>
            <a:spLocks noGrp="1"/>
          </p:cNvSpPr>
          <p:nvPr>
            <p:ph type="body" sz="half" idx="2"/>
          </p:nvPr>
        </p:nvSpPr>
        <p:spPr>
          <a:xfrm>
            <a:off x="5901165" y="1117947"/>
            <a:ext cx="6021388" cy="2048933"/>
          </a:xfrm>
        </p:spPr>
        <p:txBody>
          <a:bodyPr>
            <a:noAutofit/>
          </a:bodyPr>
          <a:lstStyle/>
          <a:p>
            <a:pPr>
              <a:lnSpc>
                <a:spcPct val="150000"/>
              </a:lnSpc>
            </a:pPr>
            <a:r>
              <a:rPr lang="en-US" sz="1600" dirty="0">
                <a:solidFill>
                  <a:schemeClr val="bg1"/>
                </a:solidFill>
                <a:latin typeface="Arial" panose="020B0604020202020204" pitchFamily="34" charset="0"/>
                <a:cs typeface="Arial" panose="020B0604020202020204" pitchFamily="34" charset="0"/>
              </a:rPr>
              <a:t>Meta Platforms, Inc., formerly known as Facebook, Inc., is a leading technology company focused on connecting people and building virtual experiences. </a:t>
            </a:r>
          </a:p>
          <a:p>
            <a:pPr>
              <a:lnSpc>
                <a:spcPct val="150000"/>
              </a:lnSpc>
            </a:pPr>
            <a:r>
              <a:rPr lang="en-US" sz="1600" dirty="0">
                <a:solidFill>
                  <a:schemeClr val="bg1"/>
                </a:solidFill>
                <a:latin typeface="Arial" panose="020B0604020202020204" pitchFamily="34" charset="0"/>
                <a:cs typeface="Arial" panose="020B0604020202020204" pitchFamily="34" charset="0"/>
              </a:rPr>
              <a:t>Founded in 2004 by Mark Zuckerberg and his college roommates, Facebook started as a social networking platform primarily for college students. </a:t>
            </a:r>
          </a:p>
          <a:p>
            <a:pPr>
              <a:lnSpc>
                <a:spcPct val="150000"/>
              </a:lnSpc>
            </a:pPr>
            <a:r>
              <a:rPr lang="en-US" sz="1600" dirty="0">
                <a:solidFill>
                  <a:schemeClr val="bg1"/>
                </a:solidFill>
                <a:latin typeface="Arial" panose="020B0604020202020204" pitchFamily="34" charset="0"/>
                <a:cs typeface="Arial" panose="020B0604020202020204" pitchFamily="34" charset="0"/>
              </a:rPr>
              <a:t>Over the years, it grew into a global phenomenon, allowing billions of users to share content, communicate, and form communities.</a:t>
            </a:r>
            <a:endParaRPr lang="en-IN" sz="1600" dirty="0">
              <a:solidFill>
                <a:schemeClr val="bg1"/>
              </a:solidFill>
              <a:latin typeface="Arial" panose="020B0604020202020204" pitchFamily="34" charset="0"/>
              <a:cs typeface="Arial" panose="020B0604020202020204" pitchFamily="34" charset="0"/>
            </a:endParaRPr>
          </a:p>
          <a:p>
            <a:pPr>
              <a:lnSpc>
                <a:spcPct val="150000"/>
              </a:lnSpc>
            </a:pPr>
            <a:endParaRPr lang="en-IN"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7385323"/>
      </p:ext>
    </p:extLst>
  </p:cSld>
  <p:clrMapOvr>
    <a:masterClrMapping/>
  </p:clrMapOvr>
  <p:transition spd="slow" advTm="800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4E1931-3F15-E6AD-1522-CB7959FEC890}"/>
              </a:ext>
            </a:extLst>
          </p:cNvPr>
          <p:cNvSpPr>
            <a:spLocks noGrp="1"/>
          </p:cNvSpPr>
          <p:nvPr>
            <p:ph type="title"/>
          </p:nvPr>
        </p:nvSpPr>
        <p:spPr>
          <a:xfrm>
            <a:off x="684213" y="329184"/>
            <a:ext cx="9301035" cy="1133856"/>
          </a:xfrm>
        </p:spPr>
        <p:txBody>
          <a:bodyPr/>
          <a:lstStyle/>
          <a:p>
            <a:r>
              <a:rPr lang="en-US" b="1" dirty="0">
                <a:solidFill>
                  <a:schemeClr val="bg1"/>
                </a:solidFill>
              </a:rPr>
              <a:t>Company Background</a:t>
            </a:r>
            <a:endParaRPr lang="en-IN" b="1" dirty="0">
              <a:solidFill>
                <a:schemeClr val="bg1"/>
              </a:solidFill>
            </a:endParaRPr>
          </a:p>
        </p:txBody>
      </p:sp>
      <p:sp>
        <p:nvSpPr>
          <p:cNvPr id="7" name="Rectangle 1">
            <a:extLst>
              <a:ext uri="{FF2B5EF4-FFF2-40B4-BE49-F238E27FC236}">
                <a16:creationId xmlns:a16="http://schemas.microsoft.com/office/drawing/2014/main" id="{B5399684-6050-D5D5-5621-F0C49355FBE6}"/>
              </a:ext>
            </a:extLst>
          </p:cNvPr>
          <p:cNvSpPr>
            <a:spLocks noGrp="1" noChangeArrowheads="1"/>
          </p:cNvSpPr>
          <p:nvPr>
            <p:ph type="body" idx="1"/>
          </p:nvPr>
        </p:nvSpPr>
        <p:spPr bwMode="auto">
          <a:xfrm>
            <a:off x="684213" y="1330965"/>
            <a:ext cx="9600430"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Founded:</a:t>
            </a:r>
            <a:r>
              <a:rPr kumimoji="0" lang="en-US" altLang="en-US" sz="1600" b="0" i="0" u="none" strike="noStrike" cap="none" normalizeH="0" baseline="0" dirty="0">
                <a:ln>
                  <a:noFill/>
                </a:ln>
                <a:solidFill>
                  <a:schemeClr val="bg1"/>
                </a:solidFill>
                <a:effectLst/>
                <a:latin typeface="Arial" panose="020B0604020202020204" pitchFamily="34" charset="0"/>
              </a:rPr>
              <a:t> February 4, 2004, by Mark Zuckerberg and co-founders Eduardo Saverin, Andrew McCollum, Dustin Moskovitz, and Chris Hughes at Harvard University.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Original Purpose:</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Initially designed as "TheFacebook," a social networking site for Harvard students.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Expanded to other Ivy League schools and then to the general public.</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Growth Milestones: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2006:</a:t>
            </a:r>
            <a:r>
              <a:rPr kumimoji="0" lang="en-US" altLang="en-US" sz="1600" b="0" i="0" u="none" strike="noStrike" cap="none" normalizeH="0" baseline="0" dirty="0">
                <a:ln>
                  <a:noFill/>
                </a:ln>
                <a:solidFill>
                  <a:schemeClr val="bg1"/>
                </a:solidFill>
                <a:effectLst/>
                <a:latin typeface="Arial" panose="020B0604020202020204" pitchFamily="34" charset="0"/>
              </a:rPr>
              <a:t> Became open to anyone aged 13 and older with a valid email address.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2012:</a:t>
            </a:r>
            <a:r>
              <a:rPr kumimoji="0" lang="en-US" altLang="en-US" sz="1600" b="0" i="0" u="none" strike="noStrike" cap="none" normalizeH="0" baseline="0" dirty="0">
                <a:ln>
                  <a:noFill/>
                </a:ln>
                <a:solidFill>
                  <a:schemeClr val="bg1"/>
                </a:solidFill>
                <a:effectLst/>
                <a:latin typeface="Arial" panose="020B0604020202020204" pitchFamily="34" charset="0"/>
              </a:rPr>
              <a:t> Reached 1 billion active users, marking a significant milestone in social media history.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2014:</a:t>
            </a:r>
            <a:r>
              <a:rPr kumimoji="0" lang="en-US" altLang="en-US" sz="1600" b="0" i="0" u="none" strike="noStrike" cap="none" normalizeH="0" baseline="0" dirty="0">
                <a:ln>
                  <a:noFill/>
                </a:ln>
                <a:solidFill>
                  <a:schemeClr val="bg1"/>
                </a:solidFill>
                <a:effectLst/>
                <a:latin typeface="Arial" panose="020B0604020202020204" pitchFamily="34" charset="0"/>
              </a:rPr>
              <a:t> Acquired WhatsApp for $19 billion and Oculus VR for $2 billion, expanding its portfolio.</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293841622"/>
      </p:ext>
    </p:extLst>
  </p:cSld>
  <p:clrMapOvr>
    <a:masterClrMapping/>
  </p:clrMapOvr>
  <p:transition spd="slow" advTm="8000">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5166DB9-E0BC-ECAF-B219-C7D7DC123626}"/>
              </a:ext>
            </a:extLst>
          </p:cNvPr>
          <p:cNvSpPr>
            <a:spLocks noGrp="1" noChangeArrowheads="1"/>
          </p:cNvSpPr>
          <p:nvPr>
            <p:ph type="body" idx="1"/>
          </p:nvPr>
        </p:nvSpPr>
        <p:spPr bwMode="auto">
          <a:xfrm>
            <a:off x="511175" y="1212213"/>
            <a:ext cx="9811176" cy="337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Rebranding Announcement:</a:t>
            </a:r>
            <a:r>
              <a:rPr kumimoji="0" lang="en-US" altLang="en-US" sz="1600" b="0" i="0" u="none" strike="noStrike" cap="none" normalizeH="0" baseline="0" dirty="0">
                <a:ln>
                  <a:noFill/>
                </a:ln>
                <a:solidFill>
                  <a:schemeClr val="bg1"/>
                </a:solidFill>
                <a:effectLst/>
                <a:latin typeface="Arial" panose="020B0604020202020204" pitchFamily="34" charset="0"/>
              </a:rPr>
              <a:t> October 28, 2021</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Signified a shift in focus from social media to building the metaverse.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Metaverse Vision: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Aims to create interconnected virtual spaces for social interaction, work, and play.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Invests heavily in augmented reality (AR) and virtual reality (VR) technologies.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Current Structure:</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Encompasses major platforms: Facebook, Instagram, WhatsApp, and Oculus.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Continues to prioritize user engagement, privacy, and community standards while navigating challenges such as regulation and misinformation.</a:t>
            </a:r>
          </a:p>
        </p:txBody>
      </p:sp>
    </p:spTree>
    <p:extLst>
      <p:ext uri="{BB962C8B-B14F-4D97-AF65-F5344CB8AC3E}">
        <p14:creationId xmlns:p14="http://schemas.microsoft.com/office/powerpoint/2010/main" val="1354439360"/>
      </p:ext>
    </p:extLst>
  </p:cSld>
  <p:clrMapOvr>
    <a:masterClrMapping/>
  </p:clrMapOvr>
  <p:transition spd="slow" advTm="8000">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0653-EDE1-7C40-820D-3D5836F0E90E}"/>
              </a:ext>
            </a:extLst>
          </p:cNvPr>
          <p:cNvSpPr>
            <a:spLocks noGrp="1"/>
          </p:cNvSpPr>
          <p:nvPr>
            <p:ph type="title"/>
          </p:nvPr>
        </p:nvSpPr>
        <p:spPr>
          <a:xfrm>
            <a:off x="684213" y="685800"/>
            <a:ext cx="9675939" cy="1463040"/>
          </a:xfrm>
        </p:spPr>
        <p:txBody>
          <a:bodyPr/>
          <a:lstStyle/>
          <a:p>
            <a:r>
              <a:rPr lang="en-US" b="1" dirty="0">
                <a:solidFill>
                  <a:schemeClr val="bg1"/>
                </a:solidFill>
              </a:rPr>
              <a:t>Major Products</a:t>
            </a:r>
            <a:endParaRPr lang="en-IN" b="1" dirty="0">
              <a:solidFill>
                <a:schemeClr val="bg1"/>
              </a:solidFill>
            </a:endParaRPr>
          </a:p>
        </p:txBody>
      </p:sp>
      <p:graphicFrame>
        <p:nvGraphicFramePr>
          <p:cNvPr id="4" name="Diagram 3">
            <a:extLst>
              <a:ext uri="{FF2B5EF4-FFF2-40B4-BE49-F238E27FC236}">
                <a16:creationId xmlns:a16="http://schemas.microsoft.com/office/drawing/2014/main" id="{7EEADCB9-24BF-010A-6569-F2AFD8654F0B}"/>
              </a:ext>
            </a:extLst>
          </p:cNvPr>
          <p:cNvGraphicFramePr/>
          <p:nvPr>
            <p:extLst>
              <p:ext uri="{D42A27DB-BD31-4B8C-83A1-F6EECF244321}">
                <p14:modId xmlns:p14="http://schemas.microsoft.com/office/powerpoint/2010/main" val="3289346560"/>
              </p:ext>
            </p:extLst>
          </p:nvPr>
        </p:nvGraphicFramePr>
        <p:xfrm>
          <a:off x="684213" y="2148840"/>
          <a:ext cx="9355900" cy="4087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841894"/>
      </p:ext>
    </p:extLst>
  </p:cSld>
  <p:clrMapOvr>
    <a:masterClrMapping/>
  </p:clrMapOvr>
  <p:transition spd="slow" advTm="8000">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AE75-C6D4-426A-5582-2517EAE1EE5C}"/>
              </a:ext>
            </a:extLst>
          </p:cNvPr>
          <p:cNvSpPr>
            <a:spLocks noGrp="1"/>
          </p:cNvSpPr>
          <p:nvPr>
            <p:ph type="title"/>
          </p:nvPr>
        </p:nvSpPr>
        <p:spPr>
          <a:xfrm>
            <a:off x="4722812" y="0"/>
            <a:ext cx="6019800" cy="1143000"/>
          </a:xfrm>
        </p:spPr>
        <p:txBody>
          <a:bodyPr/>
          <a:lstStyle/>
          <a:p>
            <a:r>
              <a:rPr lang="en-US" b="1" dirty="0">
                <a:solidFill>
                  <a:schemeClr val="bg1"/>
                </a:solidFill>
              </a:rPr>
              <a:t>WHATSAPP</a:t>
            </a:r>
            <a:endParaRPr lang="en-IN" b="1" dirty="0">
              <a:solidFill>
                <a:schemeClr val="bg1"/>
              </a:solidFill>
            </a:endParaRPr>
          </a:p>
        </p:txBody>
      </p:sp>
      <p:pic>
        <p:nvPicPr>
          <p:cNvPr id="9" name="Picture Placeholder 8">
            <a:extLst>
              <a:ext uri="{FF2B5EF4-FFF2-40B4-BE49-F238E27FC236}">
                <a16:creationId xmlns:a16="http://schemas.microsoft.com/office/drawing/2014/main" id="{0020EF7B-823F-DFA6-65A7-9C46614B72E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588" r="28757"/>
          <a:stretch/>
        </p:blipFill>
        <p:spPr>
          <a:xfrm>
            <a:off x="263951" y="1024128"/>
            <a:ext cx="4128939" cy="4425638"/>
          </a:xfrm>
        </p:spPr>
      </p:pic>
      <p:sp>
        <p:nvSpPr>
          <p:cNvPr id="5" name="Text Placeholder 4">
            <a:extLst>
              <a:ext uri="{FF2B5EF4-FFF2-40B4-BE49-F238E27FC236}">
                <a16:creationId xmlns:a16="http://schemas.microsoft.com/office/drawing/2014/main" id="{E79C28EE-3197-BAEC-FB72-16B64D9DD95F}"/>
              </a:ext>
            </a:extLst>
          </p:cNvPr>
          <p:cNvSpPr>
            <a:spLocks noGrp="1"/>
          </p:cNvSpPr>
          <p:nvPr>
            <p:ph type="body" sz="half" idx="2"/>
          </p:nvPr>
        </p:nvSpPr>
        <p:spPr>
          <a:xfrm>
            <a:off x="4722812" y="1380067"/>
            <a:ext cx="6019800" cy="4425638"/>
          </a:xfrm>
        </p:spPr>
        <p:txBody>
          <a:bodyPr>
            <a:noAutofit/>
          </a:bodyPr>
          <a:lstStyle/>
          <a:p>
            <a:pPr marL="285750" indent="-285750">
              <a:lnSpc>
                <a:spcPct val="160000"/>
              </a:lnSpc>
              <a:buClrTx/>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WhatsApp is an instant messaging and voice-over-IP service owned by technology conglomerate Meta It allows users to send text, voice messages and video messages, make voice and video calls, and share images, documents, user locations, and other content. </a:t>
            </a:r>
            <a:endParaRPr lang="en-IN" sz="1600" dirty="0">
              <a:solidFill>
                <a:schemeClr val="bg1"/>
              </a:solidFill>
              <a:latin typeface="Arial" panose="020B0604020202020204" pitchFamily="34" charset="0"/>
              <a:cs typeface="Arial" panose="020B0604020202020204" pitchFamily="34" charset="0"/>
            </a:endParaRPr>
          </a:p>
          <a:p>
            <a:pPr marL="285750" indent="-285750">
              <a:lnSpc>
                <a:spcPct val="160000"/>
              </a:lnSpc>
              <a:buClrTx/>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WhatsApp was founded in February 2009 by Brian Acton and Jan Koum, former employees of Yahoo. </a:t>
            </a:r>
          </a:p>
          <a:p>
            <a:pPr marL="285750" indent="-285750">
              <a:lnSpc>
                <a:spcPct val="160000"/>
              </a:lnSpc>
              <a:buClrTx/>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On February 19, 2014, one year after a venture capital financing round at a $1.5 billion valuation, Facebook, Inc. (now Meta Platforms) announced it was acquiring WhatsApp for US$19 billion, its largest acquisition to date.</a:t>
            </a:r>
          </a:p>
          <a:p>
            <a:pPr>
              <a:lnSpc>
                <a:spcPct val="160000"/>
              </a:lnSpc>
            </a:pP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3566115"/>
      </p:ext>
    </p:extLst>
  </p:cSld>
  <p:clrMapOvr>
    <a:masterClrMapping/>
  </p:clrMapOvr>
  <p:transition spd="slow" advTm="800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6D13-7580-FC56-9369-1790B09DCC45}"/>
              </a:ext>
            </a:extLst>
          </p:cNvPr>
          <p:cNvSpPr>
            <a:spLocks noGrp="1"/>
          </p:cNvSpPr>
          <p:nvPr>
            <p:ph type="title"/>
          </p:nvPr>
        </p:nvSpPr>
        <p:spPr>
          <a:xfrm>
            <a:off x="4721224" y="926716"/>
            <a:ext cx="6019800" cy="1143000"/>
          </a:xfrm>
        </p:spPr>
        <p:txBody>
          <a:bodyPr/>
          <a:lstStyle/>
          <a:p>
            <a:r>
              <a:rPr lang="en-IN" sz="2800" b="1" i="0" dirty="0">
                <a:solidFill>
                  <a:schemeClr val="bg1"/>
                </a:solidFill>
                <a:effectLst/>
                <a:latin typeface="Arial" panose="020B0604020202020204" pitchFamily="34" charset="0"/>
                <a:cs typeface="Arial" panose="020B0604020202020204" pitchFamily="34" charset="0"/>
              </a:rPr>
              <a:t>Instagram</a:t>
            </a:r>
            <a:br>
              <a:rPr lang="en-IN" sz="2800" b="0" i="0" dirty="0">
                <a:solidFill>
                  <a:schemeClr val="tx1"/>
                </a:solidFill>
                <a:effectLst/>
                <a:latin typeface="Arial" panose="020B0604020202020204" pitchFamily="34" charset="0"/>
                <a:cs typeface="Arial" panose="020B0604020202020204" pitchFamily="34" charset="0"/>
              </a:rPr>
            </a:br>
            <a:endParaRPr lang="en-IN" dirty="0"/>
          </a:p>
        </p:txBody>
      </p:sp>
      <p:pic>
        <p:nvPicPr>
          <p:cNvPr id="8" name="Picture Placeholder 7">
            <a:extLst>
              <a:ext uri="{FF2B5EF4-FFF2-40B4-BE49-F238E27FC236}">
                <a16:creationId xmlns:a16="http://schemas.microsoft.com/office/drawing/2014/main" id="{995151FA-FC8D-C64D-B2D0-ABA492F46A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095" r="23198"/>
          <a:stretch/>
        </p:blipFill>
        <p:spPr>
          <a:xfrm>
            <a:off x="369170" y="1089892"/>
            <a:ext cx="3826750" cy="4008582"/>
          </a:xfrm>
        </p:spPr>
      </p:pic>
      <p:sp>
        <p:nvSpPr>
          <p:cNvPr id="4" name="Text Placeholder 3">
            <a:extLst>
              <a:ext uri="{FF2B5EF4-FFF2-40B4-BE49-F238E27FC236}">
                <a16:creationId xmlns:a16="http://schemas.microsoft.com/office/drawing/2014/main" id="{21C7ED1C-00E7-E1FB-29C7-DAF05AEFA462}"/>
              </a:ext>
            </a:extLst>
          </p:cNvPr>
          <p:cNvSpPr>
            <a:spLocks noGrp="1"/>
          </p:cNvSpPr>
          <p:nvPr>
            <p:ph type="body" sz="half" idx="2"/>
          </p:nvPr>
        </p:nvSpPr>
        <p:spPr>
          <a:xfrm>
            <a:off x="4721224" y="2069716"/>
            <a:ext cx="6019800" cy="3102648"/>
          </a:xfrm>
        </p:spPr>
        <p:txBody>
          <a:bodyPr>
            <a:normAutofit/>
          </a:bodyPr>
          <a:lstStyle/>
          <a:p>
            <a:pPr marL="285750" indent="-285750">
              <a:buClrTx/>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Instagram is a photo and video sharing social networking service owned by Meta Platforms. It allows users to upload media that can be edited with filters, be organized by hashtags, and be associated with a location via geographical tagging.</a:t>
            </a:r>
          </a:p>
          <a:p>
            <a:pPr marL="285750" indent="-285750">
              <a:buClrTx/>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Originally launched for iOS in October 2010 by Kevin Systrom and Mike Krieger, Instagram rapidly gained popularity, with one million registered users in two months.</a:t>
            </a:r>
          </a:p>
          <a:p>
            <a:pPr marL="285750" indent="-285750">
              <a:buClrTx/>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In April 2012, Facebook Inc. acquired the service for approximately US$1 billion in cash and stock.</a:t>
            </a:r>
          </a:p>
          <a:p>
            <a:pPr>
              <a:buClrTx/>
            </a:pPr>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6933427"/>
      </p:ext>
    </p:extLst>
  </p:cSld>
  <p:clrMapOvr>
    <a:masterClrMapping/>
  </p:clrMapOvr>
  <p:transition spd="slow" advTm="8000">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EAA4-B55A-9164-D712-1489C0A7168F}"/>
              </a:ext>
            </a:extLst>
          </p:cNvPr>
          <p:cNvSpPr>
            <a:spLocks noGrp="1"/>
          </p:cNvSpPr>
          <p:nvPr>
            <p:ph type="title"/>
          </p:nvPr>
        </p:nvSpPr>
        <p:spPr>
          <a:xfrm>
            <a:off x="4722812" y="590358"/>
            <a:ext cx="6019800" cy="1143000"/>
          </a:xfrm>
        </p:spPr>
        <p:txBody>
          <a:bodyPr/>
          <a:lstStyle/>
          <a:p>
            <a:r>
              <a:rPr lang="en-IN" sz="2800" b="1" i="0" dirty="0">
                <a:solidFill>
                  <a:schemeClr val="bg1"/>
                </a:solidFill>
                <a:effectLst/>
                <a:latin typeface="Arial" panose="020B0604020202020204" pitchFamily="34" charset="0"/>
                <a:cs typeface="Arial" panose="020B0604020202020204" pitchFamily="34" charset="0"/>
              </a:rPr>
              <a:t>Messenger</a:t>
            </a:r>
            <a:endParaRPr lang="en-IN" b="1" dirty="0">
              <a:solidFill>
                <a:schemeClr val="bg1"/>
              </a:solidFill>
            </a:endParaRPr>
          </a:p>
        </p:txBody>
      </p:sp>
      <p:pic>
        <p:nvPicPr>
          <p:cNvPr id="6" name="Picture Placeholder 5">
            <a:extLst>
              <a:ext uri="{FF2B5EF4-FFF2-40B4-BE49-F238E27FC236}">
                <a16:creationId xmlns:a16="http://schemas.microsoft.com/office/drawing/2014/main" id="{855CB660-84EA-A46F-D4DD-9D3CAFB0029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0561" t="-1" r="9262" b="-26303"/>
          <a:stretch/>
        </p:blipFill>
        <p:spPr>
          <a:xfrm>
            <a:off x="405353" y="1733358"/>
            <a:ext cx="4007642" cy="4057842"/>
          </a:xfrm>
        </p:spPr>
      </p:pic>
      <p:sp>
        <p:nvSpPr>
          <p:cNvPr id="4" name="Text Placeholder 3">
            <a:extLst>
              <a:ext uri="{FF2B5EF4-FFF2-40B4-BE49-F238E27FC236}">
                <a16:creationId xmlns:a16="http://schemas.microsoft.com/office/drawing/2014/main" id="{A7701E23-CD42-A7B7-D0C5-89326E852D7B}"/>
              </a:ext>
            </a:extLst>
          </p:cNvPr>
          <p:cNvSpPr>
            <a:spLocks noGrp="1"/>
          </p:cNvSpPr>
          <p:nvPr>
            <p:ph type="body" sz="half" idx="2"/>
          </p:nvPr>
        </p:nvSpPr>
        <p:spPr>
          <a:xfrm>
            <a:off x="4768313" y="2176703"/>
            <a:ext cx="6021388" cy="2048933"/>
          </a:xfrm>
        </p:spPr>
        <p:txBody>
          <a:bodyPr>
            <a:normAutofit/>
          </a:bodyPr>
          <a:lstStyle/>
          <a:p>
            <a:pPr marL="285750" indent="-285750">
              <a:lnSpc>
                <a:spcPct val="150000"/>
              </a:lnSpc>
              <a:buClrTx/>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Messenger, also known as Facebook Messenger, is an American proprietary instant messaging service developed by Meta Platforms. Originally developed as Facebook Chat in 2008,</a:t>
            </a:r>
          </a:p>
          <a:p>
            <a:pPr>
              <a:lnSpc>
                <a:spcPct val="150000"/>
              </a:lnSpc>
              <a:buClrTx/>
            </a:pPr>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103945"/>
      </p:ext>
    </p:extLst>
  </p:cSld>
  <p:clrMapOvr>
    <a:masterClrMapping/>
  </p:clrMapOvr>
  <p:transition spd="slow" advTm="8000">
    <p:cover/>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123</TotalTime>
  <Words>597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Century Gothic</vt:lpstr>
      <vt:lpstr>Wingdings</vt:lpstr>
      <vt:lpstr>Wingdings 3</vt:lpstr>
      <vt:lpstr>Slice</vt:lpstr>
      <vt:lpstr>META</vt:lpstr>
      <vt:lpstr>Contents</vt:lpstr>
      <vt:lpstr>INTRODUCTION</vt:lpstr>
      <vt:lpstr>Company Background</vt:lpstr>
      <vt:lpstr>PowerPoint Presentation</vt:lpstr>
      <vt:lpstr>Major Products</vt:lpstr>
      <vt:lpstr>WHATSAPP</vt:lpstr>
      <vt:lpstr>Instagram </vt:lpstr>
      <vt:lpstr>Messenger</vt:lpstr>
      <vt:lpstr>Oculus VR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ASAP</dc:creator>
  <cp:lastModifiedBy>ASAP</cp:lastModifiedBy>
  <cp:revision>3</cp:revision>
  <dcterms:created xsi:type="dcterms:W3CDTF">2024-09-20T07:02:25Z</dcterms:created>
  <dcterms:modified xsi:type="dcterms:W3CDTF">2024-09-20T09:53:13Z</dcterms:modified>
</cp:coreProperties>
</file>