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>
        <p:scale>
          <a:sx n="75" d="100"/>
          <a:sy n="75" d="100"/>
        </p:scale>
        <p:origin x="133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13F9-F549-0F98-F08A-B27ADBCC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24A64-8D0E-4725-6AF3-69F3F5F4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EAF8-3104-5D25-E134-B8481574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819C-FF88-4494-8996-20E6BDB8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7ED1-2977-DC08-F0F8-25B92C1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13C-4F25-5790-4D73-33AC9226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0FD28-21D9-EA1F-EAB6-EF192C606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C844-89AB-E39F-CF98-78BEBF25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704B-AC6B-78A9-1A0A-623FE3EC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6D45-8C8A-65C2-B6F6-686BD247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D009D-494E-444F-6ADB-C7F66DE1E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E3B08-EE74-972D-1ACA-CADBE61B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296B-AAB1-EE49-D417-E9B95E27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6FFE-1ADD-222D-F93D-3E2DDFEA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228-A0C3-9247-9221-6A4D50F6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1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09AD-EE68-1AAD-328C-3F98356E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1BBB-C303-D9D9-7321-F4E0793B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9448-F50D-3E01-B4EF-46D18310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4119-3AC4-AE0A-D235-D230D589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9D9C-569F-4F76-4B78-817E6DF5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8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2DE2-F124-9FF5-F917-00EC8EC3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AEEB3-F21B-0528-4E83-F77D96A5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B369-4D57-CCB1-879B-A48BA5D5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0C2C-8820-A3D8-00E2-5C22AE63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D918-0638-A4BC-D068-23260FF2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ABC4-E3C1-8EE9-9E25-A2EA4DE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C226-AF39-B016-F25A-7ED28E5D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A697C-94A5-A40E-ECE7-42122165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BFFE-D2EA-86BD-B00A-7ED04E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E609-A25C-BDFA-A430-D4701722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BCB78-0F8C-7353-5586-0726BEC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F79-DBDD-AA1C-0EC5-1838E33A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2F5F-B604-9BD0-8758-A525DF62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3742-56FA-FC17-7390-87B5BF87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314D4-78BC-6E15-1753-027A5FDF4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679F5-6D44-7374-D224-842EC72F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D76F-A130-D9E1-5AE0-98E92D4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A02C5-4869-2AFE-2797-A65A06DE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33E93-5D6F-BCBD-DDBD-94D6E9F6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4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89C1-00AA-52CF-A6BC-55C6E29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38257-43AF-8ADC-1E18-A476AB6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3372D-05A9-BEFD-AB26-8D2CA8CF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86610-766F-FBBD-85AF-448E5EC9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350D3-E314-6DCD-430C-648D9E6C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9EEC-5E58-E94A-3DBC-7280A13A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8309-699C-75D2-743B-98B53B8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4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48B8-CEB1-4071-E782-268BB92E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C655-6905-7617-62D5-03034435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55278-74D7-3F2D-AC8D-0ABA2ACA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3986-01E6-B152-F982-C269FA4C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7463-7CD0-CA1D-5339-C74F6FE3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AC09-EF3D-45A8-2414-4A55383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D68E-59AA-A975-684F-CF9A2712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F324E-E7AE-12C7-7A22-757AD13AE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62D2-9365-2AE5-2E10-EBD71B4C3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733F-1989-C5FD-E9F7-21B43530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9D59-0DFA-ABC8-97F2-DB1C1FAE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7A47-D84B-766A-34FF-DD9C5675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2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E7EE9-C430-7CFA-AA59-5293F256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9570-9D62-0D4C-EC06-4E4C646F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A5BC-A55C-6E8E-A35B-2929F348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B65C-B1A8-861C-1CC5-EA851B70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A2F4-B040-6E9C-B57E-88434A32B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58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833F-9F76-9D0F-D301-F18DE182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7A06E-BF4F-8BB8-006C-C30D3FBCE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1FD1CAA6-D60D-2FAD-C7C9-7FE4BD02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" y="168274"/>
            <a:ext cx="5896769" cy="5896769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1EE7C7-13E1-7981-2A7F-7789FA011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04428"/>
              </p:ext>
            </p:extLst>
          </p:nvPr>
        </p:nvGraphicFramePr>
        <p:xfrm>
          <a:off x="6142830" y="308515"/>
          <a:ext cx="5896769" cy="204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37">
                  <a:extLst>
                    <a:ext uri="{9D8B030D-6E8A-4147-A177-3AD203B41FA5}">
                      <a16:colId xmlns:a16="http://schemas.microsoft.com/office/drawing/2014/main" val="2098138592"/>
                    </a:ext>
                  </a:extLst>
                </a:gridCol>
                <a:gridCol w="1317323">
                  <a:extLst>
                    <a:ext uri="{9D8B030D-6E8A-4147-A177-3AD203B41FA5}">
                      <a16:colId xmlns:a16="http://schemas.microsoft.com/office/drawing/2014/main" val="848868818"/>
                    </a:ext>
                  </a:extLst>
                </a:gridCol>
                <a:gridCol w="1249913">
                  <a:extLst>
                    <a:ext uri="{9D8B030D-6E8A-4147-A177-3AD203B41FA5}">
                      <a16:colId xmlns:a16="http://schemas.microsoft.com/office/drawing/2014/main" val="1700737978"/>
                    </a:ext>
                  </a:extLst>
                </a:gridCol>
                <a:gridCol w="1340003">
                  <a:extLst>
                    <a:ext uri="{9D8B030D-6E8A-4147-A177-3AD203B41FA5}">
                      <a16:colId xmlns:a16="http://schemas.microsoft.com/office/drawing/2014/main" val="3070194650"/>
                    </a:ext>
                  </a:extLst>
                </a:gridCol>
                <a:gridCol w="1341893">
                  <a:extLst>
                    <a:ext uri="{9D8B030D-6E8A-4147-A177-3AD203B41FA5}">
                      <a16:colId xmlns:a16="http://schemas.microsoft.com/office/drawing/2014/main" val="1866031426"/>
                    </a:ext>
                  </a:extLst>
                </a:gridCol>
              </a:tblGrid>
              <a:tr h="796338"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fr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fmax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mr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mmax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823666"/>
                  </a:ext>
                </a:extLst>
              </a:tr>
              <a:tr h="575334"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HD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2.93 (0.64 - 17.1)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0.65 (0.64 - 0.65)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0.19 (0.01 - 0.62)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1.07 (0.22 - 4.12)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863832"/>
                  </a:ext>
                </a:extLst>
              </a:tr>
              <a:tr h="575334"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HF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2.38 (0.51 - 37.92)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0.3 (0.3 - 0.3)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0.05 (0.01 - 0.16)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 dirty="0">
                          <a:effectLst/>
                        </a:rPr>
                        <a:t>2.1 (0.46 - 6.69)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64638"/>
                  </a:ext>
                </a:extLst>
              </a:tr>
            </a:tbl>
          </a:graphicData>
        </a:graphic>
      </p:graphicFrame>
      <p:pic>
        <p:nvPicPr>
          <p:cNvPr id="12" name="Picture 11" descr="A comparison of a graph&#10;&#10;AI-generated content may be incorrect.">
            <a:extLst>
              <a:ext uri="{FF2B5EF4-FFF2-40B4-BE49-F238E27FC236}">
                <a16:creationId xmlns:a16="http://schemas.microsoft.com/office/drawing/2014/main" id="{CD223A18-96AB-853F-565E-3A0A8D8EB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73" y="2514596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 of a number of dots&#10;&#10;AI-generated content may be incorrect.">
            <a:extLst>
              <a:ext uri="{FF2B5EF4-FFF2-40B4-BE49-F238E27FC236}">
                <a16:creationId xmlns:a16="http://schemas.microsoft.com/office/drawing/2014/main" id="{C7D758D5-FDD7-3549-7176-BBC9CC1BC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0" y="1404495"/>
            <a:ext cx="10818078" cy="43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7DFC-BE6E-AE3C-328E-60552DB7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curve – all hf individuals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AA6B-DBAA-BD7C-3CB9-5712CBEDB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183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Chapter 3</vt:lpstr>
      <vt:lpstr>PowerPoint Presentation</vt:lpstr>
      <vt:lpstr>PowerPoint Presentation</vt:lpstr>
      <vt:lpstr>Final curve – all hf individuals with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Balaena Institute whitehead</dc:creator>
  <cp:lastModifiedBy>Balaena Institute whitehead</cp:lastModifiedBy>
  <cp:revision>2</cp:revision>
  <dcterms:created xsi:type="dcterms:W3CDTF">2025-06-24T14:18:48Z</dcterms:created>
  <dcterms:modified xsi:type="dcterms:W3CDTF">2025-06-24T18:39:51Z</dcterms:modified>
</cp:coreProperties>
</file>