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>
        <p:scale>
          <a:sx n="267" d="100"/>
          <a:sy n="267" d="100"/>
        </p:scale>
        <p:origin x="-3608" y="-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99CDC-E82E-82BE-61FD-C5BD233CA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42AB9-F549-C99D-7B9D-72ECA1488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BDD81-1972-1BC1-4330-4A6D9086D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6D7C8-FFB4-B9AB-212A-47D228611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DD94-8AF1-93A1-3DD5-6A82D876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474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8B83E-7C8B-9AD8-1888-B4E1287AE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9879D-CE21-457B-C81B-73F9229FA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C9E9D-26F6-1C23-56DB-5E0D025B0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778D7-EC39-9A2E-73CB-3DFF9D284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BD29-E86D-00F7-D6DB-A544C9B1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04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9B945-DEB1-4CC8-CE57-918A406D42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B33FCE-8D67-DF58-C85D-50B1598D5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F110E-C3AF-A31D-576D-59EDDF18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05BD0-561E-808D-AB69-2D746179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B9092-72E1-FA3B-68FF-8DBB8B45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73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370EB-07C5-C214-85C4-1EBE369B8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4F6F-970E-55F1-200C-28525470E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727D-F7CD-CBA5-61A8-6559C9CEA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FD296-992A-79B0-F0D5-31F1596A3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5C120-56F2-E4F3-8F9A-192B7468C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02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83481-D9F1-C8A4-6475-4297569CC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1AB0B-0DE8-142F-C93E-AC68DE6D2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9ACCE-B90D-B21C-CA97-797EEC8C4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5528F-E0DD-98DF-AC5F-26C628CF8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38174-75B7-2F23-1062-0EEA6031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9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CA93A-7AEE-A794-13C2-03CC41631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010BB-C7D9-AC30-9B9B-38BD94902F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F46AE-BFAC-05E3-FDA6-599A46047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BA5A5-E1DC-C557-778D-165C79FF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BEE6A-1629-2113-6133-D301CE98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7BECE-56A0-AF04-643B-D7FCD408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3689-25DA-16EF-15BB-EEA0EBC4D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6C614-FA1E-E3C9-9896-1C9B9E343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30AC9-0430-5F37-5B5A-58AA3815D8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933DD4-A7C2-EFBC-11DA-D13E7E747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07C70-EA17-0A50-015C-79823B861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D498F0-46FA-2889-3E17-DD35E21FA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406C7E-C4CB-473C-6E28-50704DCC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8D368-F0F1-4484-710A-6AFC1652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578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8D49-CF8B-A936-CE94-8CFBAF47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FAFCB8-3EA2-9D66-32CF-3D792DB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D56584-F3C3-C696-2CCA-42811E04A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5F0B5-2B86-9A1B-A17F-B758BB133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42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A3574B-2E2C-DF1F-70C8-4AA525492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C8461-CFC4-B729-FFF8-1CC5E88F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AC3A7-2799-B0DF-4771-7D8221B61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352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7A0A-DD5D-10C7-9AA6-042E69CC0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4F5BB-5CB8-4E8A-C09F-89EF08938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ED9E3-F5A1-52DD-5BA7-DB1A6CA0D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7A396-8A60-238C-F191-FFA986AA5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E9DC4-70B1-4A73-0886-B9EE3273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3B0D4-55A9-C00E-7335-A0B3D6A6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85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27E4-C384-F348-AFCE-E7827DC5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096BF2-3597-DC8F-9EEE-9EEB3FDD5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CB7CC7-D177-1E59-148F-73A3F1426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0304C7-A582-1F73-174B-3EC13E6CA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E051FD-AA37-64AF-8C85-25C516372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5F050-DDF7-17B7-4EB8-DC75B39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545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B1B370-B177-7D1C-19EF-F33E8F59D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DC46-2B31-2099-121E-7D2A5DFFD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AF8B3-14A3-7093-A181-1BDC9848E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11D998-91E4-AC4A-A918-E92289A5C2A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8B5BA-EC28-2651-A68D-006A6E13CD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39305-3DDE-A897-8748-883D49225A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5EA3A-82EB-9848-B6A4-8B3EEEF4CA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0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diagram&#10;&#10;AI-generated content may be incorrect.">
            <a:extLst>
              <a:ext uri="{FF2B5EF4-FFF2-40B4-BE49-F238E27FC236}">
                <a16:creationId xmlns:a16="http://schemas.microsoft.com/office/drawing/2014/main" id="{A3619498-8CFA-6615-81CE-6F340B36D6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2143"/>
          <a:stretch>
            <a:fillRect/>
          </a:stretch>
        </p:blipFill>
        <p:spPr>
          <a:xfrm>
            <a:off x="3271529" y="644623"/>
            <a:ext cx="4025900" cy="1835530"/>
          </a:xfrm>
          <a:prstGeom prst="rect">
            <a:avLst/>
          </a:prstGeom>
        </p:spPr>
      </p:pic>
      <p:pic>
        <p:nvPicPr>
          <p:cNvPr id="6" name="Picture 5" descr="A graph of a diagram&#10;&#10;AI-generated content may be incorrect.">
            <a:extLst>
              <a:ext uri="{FF2B5EF4-FFF2-40B4-BE49-F238E27FC236}">
                <a16:creationId xmlns:a16="http://schemas.microsoft.com/office/drawing/2014/main" id="{1D33BB13-3AFC-C42F-FA74-92AADDA5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496"/>
          <a:stretch>
            <a:fillRect/>
          </a:stretch>
        </p:blipFill>
        <p:spPr>
          <a:xfrm>
            <a:off x="3258035" y="2279734"/>
            <a:ext cx="4046400" cy="713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73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Eguiguren</dc:creator>
  <cp:lastModifiedBy>Ana Eguiguren</cp:lastModifiedBy>
  <cp:revision>1</cp:revision>
  <dcterms:created xsi:type="dcterms:W3CDTF">2025-06-02T21:15:59Z</dcterms:created>
  <dcterms:modified xsi:type="dcterms:W3CDTF">2025-06-03T21:36:54Z</dcterms:modified>
</cp:coreProperties>
</file>