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397AE-3A75-461E-9869-608EEA84E697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37CE4-2CC4-4DBB-96AC-4F1932A44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60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88A-4138-418A-8D04-F5FAD54DFDAB}" type="datetime1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F3BC-4095-41D2-B96D-B3E6AEC0C3D5}" type="datetime1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07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87F7-3693-4818-B801-80B27987B9B0}" type="datetime1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03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08A8-E9CC-492B-9F7A-23B54EE1D6EE}" type="datetime1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3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C5E-F2C8-492A-B59C-E9A85BBFBCC6}" type="datetime1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86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C7D6-EF2F-41C5-AE95-62FD06B9CFCF}" type="datetime1">
              <a:rPr lang="ru-RU" smtClean="0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21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5008-0891-4F6C-A963-9D100E41D58E}" type="datetime1">
              <a:rPr lang="ru-RU" smtClean="0"/>
              <a:t>09.05.2024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5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D840-90AE-44AD-862E-7AAE20A79FA2}" type="datetime1">
              <a:rPr lang="ru-RU" smtClean="0"/>
              <a:t>09.05.2024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6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8C27-4941-4519-B396-94234D5DBF14}" type="datetime1">
              <a:rPr lang="ru-RU" smtClean="0"/>
              <a:t>09.05.2024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A3D3-7ACE-4067-89D5-B9CBDBB2F7DA}" type="datetime1">
              <a:rPr lang="ru-RU" smtClean="0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98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E81-4301-431D-A089-636A0E26F968}" type="datetime1">
              <a:rPr lang="ru-RU" smtClean="0"/>
              <a:t>09.05.2024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2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7568-FC73-43E5-99F9-D99E086AA42D}" type="datetime1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62C0-4549-4082-9F97-9C3F5A8F0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9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0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w.bookloverbookreview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ookmix.ru/" TargetMode="Externa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hyperlink" Target="https://honz.jp/category/honz_columns/re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dreads.com/" TargetMode="Externa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1424" y="494123"/>
            <a:ext cx="9481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КАЗАХСТНА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УНИВЕРСИТЕТ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15916" y="2773795"/>
            <a:ext cx="988548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ЭКЗАМЕН 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«ПРОТОКОЛЫ И ИНТЕРФЕЙСЫ КОМПЬЮТЕРНЫХ СЕТЕЙ»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14754" y="4332320"/>
            <a:ext cx="351985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ИС-22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624647" y="4470819"/>
            <a:ext cx="157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Сазонова А.В.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33863" y="6260123"/>
            <a:ext cx="2620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73515" y="413213"/>
            <a:ext cx="562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ИЗОБРАЖЕНИЯ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ИНТЕРФЕЙСОВ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58583" y="5191330"/>
            <a:ext cx="2613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4.1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Подборки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542329" y="5191330"/>
            <a:ext cx="268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4.2 – Испытания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030" y="1116624"/>
            <a:ext cx="5528654" cy="38949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779" r="6856"/>
          <a:stretch/>
        </p:blipFill>
        <p:spPr>
          <a:xfrm>
            <a:off x="6128238" y="1116624"/>
            <a:ext cx="5818916" cy="3896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27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44614" y="422005"/>
            <a:ext cx="3356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НА ПУБЛИКАЦИЮ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11" y="1566496"/>
            <a:ext cx="3198935" cy="3198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4559402" y="5241651"/>
            <a:ext cx="3241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4268" y="888961"/>
            <a:ext cx="11204332" cy="56323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современном мире, где информация постоянно обновляется и доступ к знаниям становится все более важным, интерес к чтению и образованию продолжает расти. Люди ищут качественные книги, которые могут расширить их кругозор и помочь в саморазвитии.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развитием интернета и цифровых технологий многие читатели обращаются к онлайн-ресурсам для получения информации о книгах. Сайты с книжными обзорами и рекомендациями пользуются большим спросом, поскольку они предлагают удобный и доступный способ найти новые книги и узнать о них больше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Исследование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чтения книг в 2023 году показало разнообразие привычек и планов у читателей. Отмечается, что 27% респондентов прочитали более 20 книг за год, в то время как 32% читателей уложились в пределы от одной до пяти книг. Интересно, что лишь 18% опрошенных успели прочитать от 6 до 10 книг, а 19% насладились чтением от 11 до 20 произведений литературы. Эти данные свидетельствуют о разнообразии читательских предпочтений и активности в чтении книг.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Известно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64% респондентов выразили желание прочитать больше книг в следующем году, что говорит о сохраняющемся или даже возрастающем интересе к чтению. Только 3% планируют уменьшить количество прочитанных книг. Этот показатель остается примерно одинаковым в различных регионах мира, что указывает на универсальность этой тенденции.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мире, где количество книг растет с каждым днем, читатели ищут экспертные мнения и рекомендации, чтобы сделать осознанный выбор. Сайты с книжными обзорами и рекомендациями предоставляют такую информацию, помогая читателям найти книги, которые соответствуют их интересам и предпочтениям.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59975" y="492259"/>
            <a:ext cx="9366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АКТУАЛЬНОСТЬ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«КНИЖНЫЕ ОБЗОРЫ И РЕКОМЕНДАЦИИ»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2638" y="483467"/>
            <a:ext cx="643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ЦЕЛЬ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ЗАДАЧИ ПРОЕКТА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02551"/>
              </p:ext>
            </p:extLst>
          </p:nvPr>
        </p:nvGraphicFramePr>
        <p:xfrm>
          <a:off x="1397978" y="1107831"/>
          <a:ext cx="9460524" cy="47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479">
                  <a:extLst>
                    <a:ext uri="{9D8B030D-6E8A-4147-A177-3AD203B41FA5}">
                      <a16:colId xmlns:a16="http://schemas.microsoft.com/office/drawing/2014/main" val="3120252368"/>
                    </a:ext>
                  </a:extLst>
                </a:gridCol>
                <a:gridCol w="2062237">
                  <a:extLst>
                    <a:ext uri="{9D8B030D-6E8A-4147-A177-3AD203B41FA5}">
                      <a16:colId xmlns:a16="http://schemas.microsoft.com/office/drawing/2014/main" val="3889755818"/>
                    </a:ext>
                  </a:extLst>
                </a:gridCol>
                <a:gridCol w="5053808">
                  <a:extLst>
                    <a:ext uri="{9D8B030D-6E8A-4147-A177-3AD203B41FA5}">
                      <a16:colId xmlns:a16="http://schemas.microsoft.com/office/drawing/2014/main" val="2395462973"/>
                    </a:ext>
                  </a:extLst>
                </a:gridCol>
              </a:tblGrid>
              <a:tr h="454979">
                <a:tc>
                  <a:txBody>
                    <a:bodyPr/>
                    <a:lstStyle/>
                    <a:p>
                      <a:pPr algn="l"/>
                      <a:r>
                        <a:rPr lang="ru-RU" sz="1800" b="1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Название темы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Цель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Задачи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47773"/>
                  </a:ext>
                </a:extLst>
              </a:tr>
              <a:tr h="4340346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Книжные обзоры и рекомендации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Разработать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онлайн-платформу для чтения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книжных рецензий и рекомендаций.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Провести исследование рынка онлайн-платформ для чтения книжных обзоров, включая анализ существующих сервисов, их функциональности и пользовательского опыта.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Разработать концепцию и структуру онлайн-платформы, включая определение основных функциональных возможностей, дизайна и пользовательского интерфейса.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Определить целевую аудиторию платформы на основе анализа потребностей читателей и пользовательских привычек.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Протестировать работу платформы на различных устройствах и в разных браузерах, а также на различных этапах ее развития.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324381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2638" y="483467"/>
            <a:ext cx="643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ПРАКТИЧЕСКАЯ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11469" y="1171445"/>
            <a:ext cx="107119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предоставит возможность читателям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обмениваться мнением о книгах,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находить новые произведения литературы, а также читать книжные обзоры, что значительно облегчит доступ к литературе и поможет удовлетворить их потребности в чтении.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 получения рекомендаций и чтения обзоров пользователи будут активнее взаимодействовать с литературным контентом, что способствует их культурному развитию, расширению кругозора и обогащению внутреннего мира.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стимулирует постоянное чтение и самообразование, а также способствует обмену знаниями и опытом между читателями, что может привести к повышению образовательного уровня общества в целом.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способствует формированию онлайн-сообщества читателей, где люди могут общаться, делиться впечатлениями о книгах, рекомендовать произведения друг другу и обсуждать литературные темы, что создает благоприятную атмосферу для развития культуры чтения.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Практические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создания и запуска онлайн-платформы для обмена книгами и чтения книжных обзоров имеют высокую практическую значимость, поскольку они способствуют распространению культуры чтения, повышению образовательного уровня и формированию общественного интереса к литературе.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30187" y="474758"/>
            <a:ext cx="698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 СРАВНИТЕЛЬНЫЙ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АНАЛИЗ АНАЛОГИЧНЫХ ПРОЕКТОВ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2446" y="901783"/>
            <a:ext cx="11447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процессе анализа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конкурирующих сайтов, посвященных книжным обзорам и рекомендациям, выявлены различные аспекты, которые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важны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собственного проекта. Каждый из рассмотренных ресурсов обладает своими сильными и слабыми сторонами. Например, Bookmix, несмотря на плохую оптимизацию, выделяется полезными сервисами и интуитивно понятным дизайном. Сайт Booklover book reviews страдает от неясности в структуре, но обеспечивает быструю загрузку и удобное перемещение по страницам.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2450" y="2713802"/>
            <a:ext cx="3936896" cy="31592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9138" y="2713802"/>
            <a:ext cx="3956647" cy="317019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673098" y="5883997"/>
            <a:ext cx="335559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1.1 – </a:t>
            </a:r>
            <a:r>
              <a:rPr lang="ru-RU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https://bookmix.ru/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758961" y="5874983"/>
            <a:ext cx="5969977" cy="104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1.2 – </a:t>
            </a:r>
            <a:r>
              <a:rPr lang="ru-RU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https://www.bookloverbookreviews.com/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2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30187" y="474758"/>
            <a:ext cx="698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 СРАВНИТЕЛЬНЫЙ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АНАЛИЗ АНАЛОГИЧНЫХ ПРОЕКТОВ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2446" y="1006321"/>
            <a:ext cx="11447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Honz, несмотря на устаревшую эстетику, остается легким в ориентировании. Наконец, Goodreads привлекает внимание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подходящей тематике палитрой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широким выбором литературы, хотя может сталкиваться с трудностями в навигации. В целом, этот анализ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ключевые элементы,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учитывались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собственного проекта в данной тематике.</a:t>
            </a:r>
            <a:r>
              <a:rPr lang="ru-RU" dirty="0" smtClean="0"/>
              <a:t>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3013" y="2463221"/>
            <a:ext cx="4285859" cy="34262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3003" y="2463221"/>
            <a:ext cx="4276864" cy="342624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316338" y="5889470"/>
            <a:ext cx="46935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1.4 – </a:t>
            </a:r>
            <a:r>
              <a:rPr lang="ru-RU" u="sng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https://www.goodreads.com/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671" y="5879302"/>
            <a:ext cx="6096000" cy="10452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https://honz.jp/category/honz_columns/review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1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38561" y="413213"/>
            <a:ext cx="4290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СТРУКТРУНАЯ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ПРОЕКТА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2140" y="3979908"/>
            <a:ext cx="11132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Сайт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плоскую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иерархию,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страницы расположены на одном уровне и доступны непосредственно из главного меню или навигационного интерфейса, что позволяет пользователям быстро переходить на любую страницу сайта без необходимости последовательного прохождения через иерархию разделов и подразделов. Это обеспечивает более удобный и быстрый доступ к контенту сайта.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9" y="1606965"/>
            <a:ext cx="11062130" cy="2015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6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5930" y="281328"/>
            <a:ext cx="562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ИЗОБРАЖЕНИЯ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ИНТЕРФЕЙСОВ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50087" y="5089310"/>
            <a:ext cx="241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2.1 – Главная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52648" y="5018972"/>
            <a:ext cx="241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Главная </a:t>
            </a:r>
            <a:endParaRPr lang="tr-TR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702" y="1157902"/>
            <a:ext cx="5624304" cy="3852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5293" y="1157902"/>
            <a:ext cx="5471394" cy="3852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5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62C0-4549-4082-9F97-9C3F5A8F00C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43058" y="413213"/>
            <a:ext cx="568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ИЗОБРАЖЕНИЯ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ИНТЕРФЕЙСОВ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6856" y="5448806"/>
            <a:ext cx="3530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3.1 – Служба поддержки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56387" y="5387260"/>
            <a:ext cx="354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3.2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Обзоры и рецензии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145" y="988606"/>
            <a:ext cx="5295024" cy="4177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450" r="5588"/>
          <a:stretch/>
        </p:blipFill>
        <p:spPr>
          <a:xfrm>
            <a:off x="6083611" y="996335"/>
            <a:ext cx="5757041" cy="4177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97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379</Words>
  <Application>Microsoft Office PowerPoint</Application>
  <PresentationFormat>Широкоэкранный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dcterms:created xsi:type="dcterms:W3CDTF">2024-05-04T07:09:17Z</dcterms:created>
  <dcterms:modified xsi:type="dcterms:W3CDTF">2024-05-09T09:36:46Z</dcterms:modified>
</cp:coreProperties>
</file>