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397AE-3A75-461E-9869-608EEA84E697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7CE4-2CC4-4DBB-96AC-4F1932A44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0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88A-4138-418A-8D04-F5FAD54DFDAB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F3BC-4095-41D2-B96D-B3E6AEC0C3D5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7F7-3693-4818-B801-80B27987B9B0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08A8-E9CC-492B-9F7A-23B54EE1D6EE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C5E-F2C8-492A-B59C-E9A85BBFBCC6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6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7D6-EF2F-41C5-AE95-62FD06B9CFCF}" type="datetime1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5008-0891-4F6C-A963-9D100E41D58E}" type="datetime1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D840-90AE-44AD-862E-7AAE20A79FA2}" type="datetime1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8C27-4941-4519-B396-94234D5DBF14}" type="datetime1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A3D3-7ACE-4067-89D5-B9CBDBB2F7DA}" type="datetime1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E81-4301-431D-A089-636A0E26F968}" type="datetime1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568-FC73-43E5-99F9-D99E086AA42D}" type="datetime1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ookloverbookreviews.com/" TargetMode="External"/><Relationship Id="rId4" Type="http://schemas.openxmlformats.org/officeDocument/2006/relationships/hyperlink" Target="https://bookmix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nz.jp/category/honz_columns/review" TargetMode="External"/><Relationship Id="rId4" Type="http://schemas.openxmlformats.org/officeDocument/2006/relationships/hyperlink" Target="https://www.goodread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1424" y="494123"/>
            <a:ext cx="9481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КАЗАХСТНА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5916" y="2773795"/>
            <a:ext cx="98854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ЭКЗАМЕН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«ПРОТОКОЛЫ И ИНТЕРФЕЙСЫ КОМПЬЮТЕРНЫХ СЕТЕЙ»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14754" y="4332320"/>
            <a:ext cx="351985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ИС-22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24647" y="4470819"/>
            <a:ext cx="157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Сазонова А.В.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4754" y="52555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доцент,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624647" y="5394010"/>
            <a:ext cx="171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Астапенко Н.В.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8931" y="413213"/>
            <a:ext cx="538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7" y="1709737"/>
            <a:ext cx="5378310" cy="2913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380514" y="4721442"/>
            <a:ext cx="348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4.1 – Обзоры и рецензии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05" y="1709737"/>
            <a:ext cx="5368352" cy="2913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7434910" y="4721442"/>
            <a:ext cx="268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4.2 – Испытания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02111" y="369251"/>
            <a:ext cx="3356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ПУБЛИКАЦИЮ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08" y="1232388"/>
            <a:ext cx="3198935" cy="319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066280" y="4925128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0984" y="975835"/>
            <a:ext cx="11204332" cy="535531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мире, где информация постоянно обновляется и доступ к знаниям становится все более важным, интерес к чтению и образованию продолжает расти. Люди ищут качественные книги, которые могут расширить их кругозор и помочь в саморазвитии.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интернета и цифровых технологий многие читатели обращаются к онлайн-ресурсам для получения информации о книгах. Сайты с книжными обзорами и рекомендациями пользуются большим спросом, поскольку они предлагают удобный и доступный способ найти новые книги и узнать о них больше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чтения книг в 2023 году показало разнообразие привычек и планов у читателей. Отмечается, что 27% респондентов прочитали более 20 книг за год, в то время как 32% читателей уложились в пределы от одной до пяти книг. Интересно, что лишь 18% опрошенных успели прочитать от 6 до 10 книг, а 19% насладились чтением от 11 до 20 произведений литературы. Эти данные свидетельствуют о разнообразии читательских предпочтений и активности в чтении книг.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64% респондентов выразили желание прочитать больше книг в следующем году, что говорит о сохраняющемся или даже возрастающем интересе к чтению. Только 3% планируют уменьшить количество прочитанных книг. Этот показатель остается примерно одинаковым в различных регионах мира, что указывает на универсальность этой тенденции.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мире, где количество книг растет с каждым днем, читатели ищут экспертные мнения и рекомендации, чтобы сделать осознанный выбор. Сайты с книжными обзорами и рекомендациями предоставляют такую информацию, помогая читателям найти книги, которые соответствуют их интересам и предпочтениям.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59975" y="492259"/>
            <a:ext cx="9366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«КНИЖНЫЕ ОБЗОРЫ И РЕКОМЕНДАЦИИ»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2638" y="483467"/>
            <a:ext cx="643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96944"/>
              </p:ext>
            </p:extLst>
          </p:nvPr>
        </p:nvGraphicFramePr>
        <p:xfrm>
          <a:off x="1495669" y="1062564"/>
          <a:ext cx="9398001" cy="5195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3120252368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3889755818"/>
                    </a:ext>
                  </a:extLst>
                </a:gridCol>
                <a:gridCol w="4818185">
                  <a:extLst>
                    <a:ext uri="{9D8B030D-6E8A-4147-A177-3AD203B41FA5}">
                      <a16:colId xmlns:a16="http://schemas.microsoft.com/office/drawing/2014/main" val="2395462973"/>
                    </a:ext>
                  </a:extLst>
                </a:gridCol>
              </a:tblGrid>
              <a:tr h="440921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Название темы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Цель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Задачи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47773"/>
                  </a:ext>
                </a:extLst>
              </a:tr>
              <a:tr h="1987714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Книжные обзоры и рекомендации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онлайн-платформу для чтения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книжных рецензий и рекомендаций.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исследование рынка онлайн-платформ для чтения книжных обзоров, включая анализ существующих сервисов, их функциональности и пользовательского опыта.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 концепцию и структуру онлайн-платформы, включая определение основных функциональных возможностей, дизайна и пользовательского интерфейса.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Определить целевую аудиторию платформы на основе анализа потребностей читателей и пользовательских привычек.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Протестировать работу платформы на различных устройствах и в разных браузерах, а также на различных этапах ее развития.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24381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638" y="483467"/>
            <a:ext cx="643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1469" y="1171445"/>
            <a:ext cx="107119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предоставит возможность читателям обмениваться книгами, находить новые произведения литературы, а также читать книжные обзоры, что значительно облегчит доступ к литературе и поможет удовлетворить их потребности в чтении.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получения рекомендаций и чтения обзоров пользователи будут активнее взаимодействовать с литературным контентом, что способствует их культурному развитию, расширению кругозора и обогащению внутреннего мира.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стимулирует постоянное чтение и самообразование, а также способствует обмену знаниями и опытом между читателями, что может привести к повышению образовательного уровня общества в целом.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способствует формированию онлайн-сообщества читателей, где люди могут общаться, делиться впечатлениями о книгах, рекомендовать произведения друг другу и обсуждать литературные темы, что создает благоприятную атмосферу для развития культуры чтения.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 результаты создания и запуска онлайн-платформы для обмена книгами и чтения книжных обзоров имеют высокую практическую значимость, поскольку они способствуют распространению культуры чтения, повышению образовательного уровня и формированию общественного интереса к литературе.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30187" y="474758"/>
            <a:ext cx="675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СРАВНИТЕЛЬНЫЙ АНАЛИЗ АНАЛОГИЧНЫХ ПРОЕКТОВ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446" y="901783"/>
            <a:ext cx="11447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анализа пяти конкурирующих сайтов, посвященных книжным обзорам и рекомендациям, выявлены различные аспекты, которые будут важными при разработке собственного проекта. Каждый из рассмотренных ресурсов обладает своими сильными и слабыми сторонами. Например, Bookmix, несмотря на плохую оптимизацию, выделяется полезными сервисами и интуитивно понятным дизайном. Сайт Booklover book reviews страдает от неясности в структуре, но обеспечивает быструю загрузку и удобное перемещение по страницам.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50" y="2713802"/>
            <a:ext cx="3936896" cy="31592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38" y="2713802"/>
            <a:ext cx="3956647" cy="317019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673098" y="5883997"/>
            <a:ext cx="33555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1.1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https://bookmix.ru/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58961" y="5874983"/>
            <a:ext cx="5969977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1.2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https://www.bookloverbookreviews.com/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2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30187" y="474758"/>
            <a:ext cx="675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СРАВНИТЕЛЬНЫЙ АНАЛИЗ АНАЛОГИЧНЫХ ПРОЕКТОВ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446" y="1006321"/>
            <a:ext cx="11447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Honz, несмотря на устаревшую эстетику, остается легким в ориентировании. Наконец,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привлекает внимание привлекательными цветами и широким выбором литературы, хотя может сталкиваться с трудностями в навигации. В целом, этот анализ позволяет выделить ключевые элементы, которые следует учесть при разработке собственного проекта в данной тематике.</a:t>
            </a:r>
            <a:r>
              <a:rPr lang="ru-RU" dirty="0" smtClean="0"/>
              <a:t>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2463221"/>
            <a:ext cx="4285859" cy="34262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03" y="2463221"/>
            <a:ext cx="4276864" cy="34262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16338" y="5889470"/>
            <a:ext cx="46935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1.4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https://www.goodreads.com/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671" y="5879302"/>
            <a:ext cx="6096000" cy="10452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https://honz.jp/category/honz_columns/review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3977" y="413213"/>
            <a:ext cx="40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СТРУКТРУНАЯ СХЕМА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24" y="1643622"/>
            <a:ext cx="10869542" cy="2143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17339" y="4648124"/>
            <a:ext cx="11132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имеет плоскую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иерахию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страницы расположены на одном уровне и доступны непосредственно из главного меню или навигационного интерфейса, что позволяет пользователям быстро переходить на любую страницу сайта без необходимости последовательного прохождения через иерархию разделов и подразделов. Это обеспечивает более удобный и быстрый доступ к контенту сайта.</a:t>
            </a:r>
          </a:p>
        </p:txBody>
      </p:sp>
    </p:spTree>
    <p:extLst>
      <p:ext uri="{BB962C8B-B14F-4D97-AF65-F5344CB8AC3E}">
        <p14:creationId xmlns:p14="http://schemas.microsoft.com/office/powerpoint/2010/main" val="31886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71346" y="281328"/>
            <a:ext cx="538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85"/>
          <a:stretch/>
        </p:blipFill>
        <p:spPr>
          <a:xfrm>
            <a:off x="374107" y="1732115"/>
            <a:ext cx="5691919" cy="3024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014223" y="4825541"/>
            <a:ext cx="241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2.1 – Главная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26271" y="4825541"/>
            <a:ext cx="241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Главная </a:t>
            </a:r>
            <a:endParaRPr lang="tr-T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68" y="1732115"/>
            <a:ext cx="5340893" cy="3011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8931" y="413213"/>
            <a:ext cx="538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825"/>
          <a:stretch/>
        </p:blipFill>
        <p:spPr>
          <a:xfrm>
            <a:off x="394396" y="1732084"/>
            <a:ext cx="5534047" cy="3068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39669"/>
            <a:ext cx="3810856" cy="25521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41349" y="4930060"/>
            <a:ext cx="353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3.1 – Служба поддержки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77" y="1719067"/>
            <a:ext cx="5440473" cy="3094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7065180" y="4930060"/>
            <a:ext cx="4011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3.2 – Интересная информация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715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2024-05-04T07:09:17Z</dcterms:created>
  <dcterms:modified xsi:type="dcterms:W3CDTF">2024-05-04T09:06:51Z</dcterms:modified>
</cp:coreProperties>
</file>