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5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7352"/>
  </p:normalViewPr>
  <p:slideViewPr>
    <p:cSldViewPr snapToGrid="0" snapToObjects="1">
      <p:cViewPr varScale="1">
        <p:scale>
          <a:sx n="37" d="100"/>
          <a:sy n="37" d="100"/>
        </p:scale>
        <p:origin x="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columns with more than 40% NAN Value : Remove Columns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columns with less than 40% NAN Value</a:t>
            </a:r>
          </a:p>
          <a:p>
            <a:pPr lvl="1"/>
            <a:r>
              <a:rPr lang="en-US" sz="2200" b="1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Numerical Data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Replace NAN values with median value of that particular column</a:t>
            </a:r>
          </a:p>
          <a:p>
            <a:pPr lvl="1"/>
            <a:r>
              <a:rPr lang="en-US" sz="2200" b="1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Categorical Data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Replace NAN values with mode value of that particular column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6043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horse.jpeg" descr="horse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6786" b="6786"/>
          <a:stretch>
            <a:fillRect/>
          </a:stretch>
        </p:blipFill>
        <p:spPr>
          <a:xfrm>
            <a:off x="282178" y="0"/>
            <a:ext cx="23819644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735" y="2669"/>
                </a:moveTo>
                <a:cubicBezTo>
                  <a:pt x="18740" y="2672"/>
                  <a:pt x="18745" y="2679"/>
                  <a:pt x="18749" y="2688"/>
                </a:cubicBezTo>
                <a:cubicBezTo>
                  <a:pt x="18755" y="2707"/>
                  <a:pt x="18752" y="2731"/>
                  <a:pt x="18741" y="2742"/>
                </a:cubicBezTo>
                <a:cubicBezTo>
                  <a:pt x="18730" y="2754"/>
                  <a:pt x="18716" y="2749"/>
                  <a:pt x="18709" y="2730"/>
                </a:cubicBezTo>
                <a:cubicBezTo>
                  <a:pt x="18703" y="2711"/>
                  <a:pt x="18706" y="2686"/>
                  <a:pt x="18717" y="2674"/>
                </a:cubicBezTo>
                <a:cubicBezTo>
                  <a:pt x="18722" y="2669"/>
                  <a:pt x="18729" y="2667"/>
                  <a:pt x="18735" y="2669"/>
                </a:cubicBezTo>
                <a:close/>
                <a:moveTo>
                  <a:pt x="11500" y="8136"/>
                </a:moveTo>
                <a:cubicBezTo>
                  <a:pt x="11505" y="8139"/>
                  <a:pt x="11511" y="8144"/>
                  <a:pt x="11514" y="8154"/>
                </a:cubicBezTo>
                <a:cubicBezTo>
                  <a:pt x="11521" y="8172"/>
                  <a:pt x="11517" y="8198"/>
                  <a:pt x="11506" y="8209"/>
                </a:cubicBezTo>
                <a:cubicBezTo>
                  <a:pt x="11496" y="8221"/>
                  <a:pt x="11482" y="8214"/>
                  <a:pt x="11475" y="8196"/>
                </a:cubicBezTo>
                <a:cubicBezTo>
                  <a:pt x="11468" y="8177"/>
                  <a:pt x="11472" y="8153"/>
                  <a:pt x="11482" y="8141"/>
                </a:cubicBezTo>
                <a:cubicBezTo>
                  <a:pt x="11488" y="8135"/>
                  <a:pt x="11494" y="8134"/>
                  <a:pt x="11500" y="8136"/>
                </a:cubicBezTo>
                <a:close/>
              </a:path>
            </a:pathLst>
          </a:custGeom>
          <a:ln>
            <a:solidFill>
              <a:srgbClr val="F3F7F5"/>
            </a:solidFill>
          </a:ln>
        </p:spPr>
      </p:pic>
      <p:sp>
        <p:nvSpPr>
          <p:cNvPr id="167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" name="Hors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r>
              <a:t>Horse dataset</a:t>
            </a:r>
          </a:p>
        </p:txBody>
      </p:sp>
      <p:sp>
        <p:nvSpPr>
          <p:cNvPr id="169" name="Prever se um cavalo vai sobreviver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2E5E5"/>
                </a:solidFill>
              </a:defRPr>
            </a:lvl1pPr>
          </a:lstStyle>
          <a:p>
            <a:r>
              <a:t>Prever se um cavalo vai sobreviver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rmato dos dado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Formato dos dados</a:t>
            </a:r>
          </a:p>
        </p:txBody>
      </p:sp>
      <p:sp>
        <p:nvSpPr>
          <p:cNvPr id="172" name="299 linhas e 28 atribu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299 linhas e 28 atributos</a:t>
            </a:r>
          </a:p>
        </p:txBody>
      </p:sp>
      <p:sp>
        <p:nvSpPr>
          <p:cNvPr id="173" name="Formato: 299 linhas e 28 atributos"/>
          <p:cNvSpPr txBox="1"/>
          <p:nvPr/>
        </p:nvSpPr>
        <p:spPr>
          <a:xfrm>
            <a:off x="1644773" y="1537540"/>
            <a:ext cx="60967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Formato: 299 linhas e 28 atributos</a:t>
            </a:r>
          </a:p>
        </p:txBody>
      </p:sp>
      <p:sp>
        <p:nvSpPr>
          <p:cNvPr id="174" name="17 categóricos…"/>
          <p:cNvSpPr/>
          <p:nvPr/>
        </p:nvSpPr>
        <p:spPr>
          <a:xfrm>
            <a:off x="10047049" y="1762527"/>
            <a:ext cx="6371036" cy="2020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69" y="0"/>
                </a:moveTo>
                <a:cubicBezTo>
                  <a:pt x="4391" y="0"/>
                  <a:pt x="4247" y="455"/>
                  <a:pt x="4247" y="1018"/>
                </a:cubicBezTo>
                <a:lnTo>
                  <a:pt x="4247" y="8316"/>
                </a:lnTo>
                <a:lnTo>
                  <a:pt x="0" y="10352"/>
                </a:lnTo>
                <a:lnTo>
                  <a:pt x="4247" y="12393"/>
                </a:lnTo>
                <a:lnTo>
                  <a:pt x="4247" y="20577"/>
                </a:lnTo>
                <a:cubicBezTo>
                  <a:pt x="4247" y="21141"/>
                  <a:pt x="4391" y="21600"/>
                  <a:pt x="4569" y="21600"/>
                </a:cubicBezTo>
                <a:lnTo>
                  <a:pt x="21276" y="21600"/>
                </a:lnTo>
                <a:cubicBezTo>
                  <a:pt x="21454" y="21600"/>
                  <a:pt x="21600" y="21141"/>
                  <a:pt x="21600" y="20577"/>
                </a:cubicBezTo>
                <a:lnTo>
                  <a:pt x="21600" y="1018"/>
                </a:lnTo>
                <a:cubicBezTo>
                  <a:pt x="21600" y="455"/>
                  <a:pt x="21454" y="0"/>
                  <a:pt x="21276" y="0"/>
                </a:cubicBezTo>
                <a:lnTo>
                  <a:pt x="456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Amazon Ember Cd RC Light"/>
                <a:ea typeface="Amazon Ember Cd RC Light"/>
                <a:cs typeface="Amazon Ember Cd RC Light"/>
                <a:sym typeface="Amazon Ember Cd RC Light"/>
              </a:defRPr>
            </a:pPr>
            <a:r>
              <a:rPr dirty="0"/>
              <a:t>17 </a:t>
            </a:r>
            <a:r>
              <a:rPr dirty="0" err="1"/>
              <a:t>categóricos</a:t>
            </a:r>
            <a:r>
              <a:rPr dirty="0"/>
              <a:t>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Amazon Ember Cd RC Light"/>
                <a:ea typeface="Amazon Ember Cd RC Light"/>
                <a:cs typeface="Amazon Ember Cd RC Light"/>
                <a:sym typeface="Amazon Ember Cd RC Light"/>
              </a:defRPr>
            </a:pPr>
            <a:r>
              <a:rPr dirty="0"/>
              <a:t>11 </a:t>
            </a:r>
            <a:r>
              <a:rPr dirty="0" err="1"/>
              <a:t>numéricos</a:t>
            </a:r>
            <a:endParaRPr dirty="0"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47" y="4675882"/>
            <a:ext cx="11023306" cy="7052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lores nulo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Valores nulos</a:t>
            </a:r>
          </a:p>
        </p:txBody>
      </p:sp>
      <p:sp>
        <p:nvSpPr>
          <p:cNvPr id="178" name="A maioria dos atributos tem menos de 40% de valores faltan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A </a:t>
            </a:r>
            <a:r>
              <a:rPr dirty="0" err="1"/>
              <a:t>maioria</a:t>
            </a:r>
            <a:r>
              <a:rPr dirty="0"/>
              <a:t> dos </a:t>
            </a:r>
            <a:r>
              <a:rPr dirty="0" err="1"/>
              <a:t>atributos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de 40% de valores </a:t>
            </a:r>
            <a:r>
              <a:rPr dirty="0" err="1"/>
              <a:t>faltantes</a:t>
            </a:r>
            <a:endParaRPr dirty="0"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886" y="3924299"/>
            <a:ext cx="9806228" cy="9272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2BB752-57F1-2F45-8499-72B5E22C6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en-US" dirty="0"/>
              <a:t>Valores nulos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01500-DB28-9B40-82A9-E57CE7C0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Lidando com valores ausentes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FBAE7-98B0-5042-A6EB-356A4C7F0E31}"/>
              </a:ext>
            </a:extLst>
          </p:cNvPr>
          <p:cNvSpPr/>
          <p:nvPr/>
        </p:nvSpPr>
        <p:spPr>
          <a:xfrm>
            <a:off x="9612286" y="6462243"/>
            <a:ext cx="414728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sz="15000" dirty="0"/>
              <a:t>40%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82923-4CAC-1F49-A1D8-F25CF8BDA175}"/>
              </a:ext>
            </a:extLst>
          </p:cNvPr>
          <p:cNvSpPr txBox="1"/>
          <p:nvPr/>
        </p:nvSpPr>
        <p:spPr>
          <a:xfrm>
            <a:off x="3232418" y="4870571"/>
            <a:ext cx="4685578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72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Maior que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13CD2-A183-DA40-B829-BC5D0B475348}"/>
              </a:ext>
            </a:extLst>
          </p:cNvPr>
          <p:cNvSpPr txBox="1"/>
          <p:nvPr/>
        </p:nvSpPr>
        <p:spPr>
          <a:xfrm>
            <a:off x="15453865" y="4887788"/>
            <a:ext cx="4611840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sz="7200" dirty="0"/>
              <a:t>removidos</a:t>
            </a:r>
            <a:endParaRPr kumimoji="0" lang="en-BR" sz="72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449B8-808C-1349-AC10-14BC9CDD11BB}"/>
              </a:ext>
            </a:extLst>
          </p:cNvPr>
          <p:cNvSpPr txBox="1"/>
          <p:nvPr/>
        </p:nvSpPr>
        <p:spPr>
          <a:xfrm>
            <a:off x="3232418" y="7598874"/>
            <a:ext cx="5012591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72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Menor que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B85B4-8AB1-8C45-A58F-3A3DD8574C03}"/>
              </a:ext>
            </a:extLst>
          </p:cNvPr>
          <p:cNvSpPr txBox="1"/>
          <p:nvPr/>
        </p:nvSpPr>
        <p:spPr>
          <a:xfrm>
            <a:off x="15650308" y="7834971"/>
            <a:ext cx="102657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98D9A-07F9-2443-8664-F3D2E8C3398F}"/>
              </a:ext>
            </a:extLst>
          </p:cNvPr>
          <p:cNvSpPr txBox="1"/>
          <p:nvPr/>
        </p:nvSpPr>
        <p:spPr>
          <a:xfrm>
            <a:off x="15453865" y="7598874"/>
            <a:ext cx="5230599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sz="7200" dirty="0"/>
              <a:t>substituídos</a:t>
            </a:r>
            <a:endParaRPr kumimoji="0" lang="en-BR" sz="72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FB740-FA60-9F4B-81F2-5ED3CDBA0281}"/>
              </a:ext>
            </a:extLst>
          </p:cNvPr>
          <p:cNvSpPr txBox="1"/>
          <p:nvPr/>
        </p:nvSpPr>
        <p:spPr>
          <a:xfrm>
            <a:off x="762000" y="11085267"/>
            <a:ext cx="22603945" cy="12157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BR" sz="4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3 atributos removidos: </a:t>
            </a:r>
            <a:r>
              <a:rPr lang="en-US" sz="4400" dirty="0"/>
              <a:t>nasogastric_reflux_ph, abdomo_protein, abdomo_appearance  </a:t>
            </a:r>
            <a:endParaRPr kumimoji="0" lang="en-BR" sz="4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93349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rrelação entre atributos e tar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Correlação entre atributos e target</a:t>
            </a:r>
          </a:p>
        </p:txBody>
      </p:sp>
      <p:sp>
        <p:nvSpPr>
          <p:cNvPr id="182" name="|valor| &gt; 0.7 : Muito…"/>
          <p:cNvSpPr txBox="1">
            <a:spLocks noGrp="1"/>
          </p:cNvSpPr>
          <p:nvPr>
            <p:ph type="title"/>
          </p:nvPr>
        </p:nvSpPr>
        <p:spPr>
          <a:xfrm>
            <a:off x="1744848" y="5604838"/>
            <a:ext cx="6185034" cy="3943979"/>
          </a:xfrm>
          <a:prstGeom prst="rect">
            <a:avLst/>
          </a:prstGeom>
        </p:spPr>
        <p:txBody>
          <a:bodyPr/>
          <a:lstStyle/>
          <a:p>
            <a:pPr defTabSz="182880">
              <a:lnSpc>
                <a:spcPct val="100000"/>
              </a:lnSpc>
              <a:spcBef>
                <a:spcPts val="100"/>
              </a:spcBef>
              <a:defRPr sz="3400" cap="none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|valor| &gt; 0.7 : Muito </a:t>
            </a:r>
          </a:p>
          <a:p>
            <a:pPr defTabSz="182880">
              <a:lnSpc>
                <a:spcPct val="100000"/>
              </a:lnSpc>
              <a:spcBef>
                <a:spcPts val="100"/>
              </a:spcBef>
              <a:defRPr sz="3400" cap="none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182880">
              <a:lnSpc>
                <a:spcPct val="100000"/>
              </a:lnSpc>
              <a:spcBef>
                <a:spcPts val="100"/>
              </a:spcBef>
              <a:defRPr sz="3400" cap="none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0.7 &lt; |valor| &gt; 0.3 : moderado</a:t>
            </a:r>
          </a:p>
          <a:p>
            <a:pPr defTabSz="182880">
              <a:lnSpc>
                <a:spcPct val="100000"/>
              </a:lnSpc>
              <a:spcBef>
                <a:spcPts val="100"/>
              </a:spcBef>
              <a:defRPr sz="3400" cap="none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182880">
              <a:lnSpc>
                <a:spcPct val="100000"/>
              </a:lnSpc>
              <a:spcBef>
                <a:spcPts val="100"/>
              </a:spcBef>
              <a:defRPr sz="3400" cap="none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0.3 &lt; |valor| &gt; 0 : Pouco</a:t>
            </a:r>
          </a:p>
          <a:p>
            <a:pPr marL="182880" indent="-182880" defTabSz="182880">
              <a:lnSpc>
                <a:spcPct val="100000"/>
              </a:lnSpc>
              <a:spcBef>
                <a:spcPts val="100"/>
              </a:spcBef>
              <a:tabLst>
                <a:tab pos="50800" algn="l"/>
                <a:tab pos="177800" algn="l"/>
              </a:tabLst>
              <a:defRPr sz="3400" cap="none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673" y="2651423"/>
            <a:ext cx="12018625" cy="9850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rrelação entre atributos e tar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Correlação entre atributos e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F7036-C756-6F4C-8B5C-B303F71E2D6C}"/>
              </a:ext>
            </a:extLst>
          </p:cNvPr>
          <p:cNvSpPr txBox="1"/>
          <p:nvPr/>
        </p:nvSpPr>
        <p:spPr>
          <a:xfrm>
            <a:off x="9575222" y="6197189"/>
            <a:ext cx="4172617" cy="284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BR" sz="15000" dirty="0"/>
              <a:t>&gt;0.1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22D16-FD06-8A40-86EA-20C19F2EF29A}"/>
              </a:ext>
            </a:extLst>
          </p:cNvPr>
          <p:cNvSpPr txBox="1"/>
          <p:nvPr/>
        </p:nvSpPr>
        <p:spPr>
          <a:xfrm>
            <a:off x="3263666" y="6889685"/>
            <a:ext cx="412773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C</a:t>
            </a:r>
            <a:r>
              <a:rPr lang="en-BR" sz="6000" dirty="0"/>
              <a:t>orrelação</a:t>
            </a:r>
            <a:r>
              <a:rPr lang="en-BR" sz="4000" dirty="0"/>
              <a:t> </a:t>
            </a:r>
            <a:endParaRPr kumimoji="0" lang="en-BR" sz="4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485DF-498D-8049-8A2A-EF0A0F8A6E41}"/>
              </a:ext>
            </a:extLst>
          </p:cNvPr>
          <p:cNvSpPr txBox="1"/>
          <p:nvPr/>
        </p:nvSpPr>
        <p:spPr>
          <a:xfrm>
            <a:off x="15931662" y="6858000"/>
            <a:ext cx="3861635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sz="6000" dirty="0"/>
              <a:t>r</a:t>
            </a:r>
            <a:r>
              <a:rPr kumimoji="0" lang="en-BR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emovidos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39E46-EC62-4B4E-B54D-61A5408844E7}"/>
              </a:ext>
            </a:extLst>
          </p:cNvPr>
          <p:cNvSpPr/>
          <p:nvPr/>
        </p:nvSpPr>
        <p:spPr>
          <a:xfrm>
            <a:off x="0" y="2637692"/>
            <a:ext cx="24384000" cy="31652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 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76E8E8-25B4-544E-AD21-80FEABB3080F}"/>
              </a:ext>
            </a:extLst>
          </p:cNvPr>
          <p:cNvSpPr/>
          <p:nvPr/>
        </p:nvSpPr>
        <p:spPr>
          <a:xfrm>
            <a:off x="0" y="3024553"/>
            <a:ext cx="24384000" cy="316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 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2E81E-E879-B048-8014-A58E9BDDD86F}"/>
              </a:ext>
            </a:extLst>
          </p:cNvPr>
          <p:cNvSpPr/>
          <p:nvPr/>
        </p:nvSpPr>
        <p:spPr>
          <a:xfrm>
            <a:off x="0" y="2221311"/>
            <a:ext cx="24384000" cy="3165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AABA7-74EB-0841-8DA0-0074B6380680}"/>
              </a:ext>
            </a:extLst>
          </p:cNvPr>
          <p:cNvSpPr txBox="1"/>
          <p:nvPr/>
        </p:nvSpPr>
        <p:spPr>
          <a:xfrm>
            <a:off x="3263666" y="10494415"/>
            <a:ext cx="12479378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3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- Removido também Hospital_Number do grupo de dados numéricos </a:t>
            </a:r>
          </a:p>
        </p:txBody>
      </p:sp>
    </p:spTree>
    <p:extLst>
      <p:ext uri="{BB962C8B-B14F-4D97-AF65-F5344CB8AC3E}">
        <p14:creationId xmlns:p14="http://schemas.microsoft.com/office/powerpoint/2010/main" val="10942257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ais correlacionados com tar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Mais correlacionados com target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70" y="3284173"/>
            <a:ext cx="7873412" cy="771435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Packed Cell Volume &amp; Outcome"/>
          <p:cNvSpPr txBox="1"/>
          <p:nvPr/>
        </p:nvSpPr>
        <p:spPr>
          <a:xfrm>
            <a:off x="3748134" y="2728944"/>
            <a:ext cx="56852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Packed Cell Volume &amp; Outcome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518" y="3155942"/>
            <a:ext cx="7873412" cy="797081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Pulse &amp; Outcome"/>
          <p:cNvSpPr txBox="1"/>
          <p:nvPr/>
        </p:nvSpPr>
        <p:spPr>
          <a:xfrm>
            <a:off x="16428136" y="2589243"/>
            <a:ext cx="31459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Pulse &amp; Outcome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33F3C-6D52-5445-B1D6-0721EAF4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7" y="1731108"/>
            <a:ext cx="18381785" cy="11598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2620B-272A-7141-A216-95D43F334438}"/>
              </a:ext>
            </a:extLst>
          </p:cNvPr>
          <p:cNvSpPr txBox="1"/>
          <p:nvPr/>
        </p:nvSpPr>
        <p:spPr>
          <a:xfrm>
            <a:off x="738553" y="309917"/>
            <a:ext cx="8802090" cy="1154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4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Histograma das variáveis categóricas</a:t>
            </a:r>
          </a:p>
        </p:txBody>
      </p:sp>
    </p:spTree>
    <p:extLst>
      <p:ext uri="{BB962C8B-B14F-4D97-AF65-F5344CB8AC3E}">
        <p14:creationId xmlns:p14="http://schemas.microsoft.com/office/powerpoint/2010/main" val="23099963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0EEBD-C737-1343-ACE7-801A0911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codificação de valores categóricos</a:t>
            </a:r>
            <a:endParaRPr lang="en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64629-0C91-384F-8E77-DD5AFFB25236}"/>
              </a:ext>
            </a:extLst>
          </p:cNvPr>
          <p:cNvSpPr txBox="1"/>
          <p:nvPr/>
        </p:nvSpPr>
        <p:spPr>
          <a:xfrm>
            <a:off x="762000" y="5370413"/>
            <a:ext cx="21382892" cy="29751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000" b="1" dirty="0"/>
              <a:t>One Hot Encoding: </a:t>
            </a:r>
            <a:r>
              <a:rPr lang="en-US" sz="4000" dirty="0"/>
              <a:t>a </a:t>
            </a:r>
            <a:r>
              <a:rPr lang="en-US" sz="4000" dirty="0" err="1"/>
              <a:t>variavél</a:t>
            </a:r>
            <a:r>
              <a:rPr lang="en-US" sz="4000" dirty="0"/>
              <a:t> </a:t>
            </a:r>
            <a:r>
              <a:rPr lang="en-US" sz="4000" dirty="0" err="1"/>
              <a:t>categórica</a:t>
            </a:r>
            <a:r>
              <a:rPr lang="en-US" sz="4000" dirty="0"/>
              <a:t> com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/>
              <a:t>número</a:t>
            </a:r>
            <a:r>
              <a:rPr lang="en-US" sz="4000" dirty="0"/>
              <a:t> de valores </a:t>
            </a:r>
            <a:r>
              <a:rPr lang="en-US" sz="4000" dirty="0" err="1"/>
              <a:t>únicos</a:t>
            </a:r>
            <a:r>
              <a:rPr lang="en-US" sz="4000" dirty="0"/>
              <a:t> </a:t>
            </a:r>
            <a:r>
              <a:rPr lang="en-US" sz="4000" dirty="0" err="1"/>
              <a:t>tinha</a:t>
            </a:r>
            <a:r>
              <a:rPr lang="en-US" sz="4000" dirty="0"/>
              <a:t> 5 </a:t>
            </a:r>
            <a:r>
              <a:rPr lang="en-US" sz="4000" dirty="0" err="1"/>
              <a:t>registros</a:t>
            </a:r>
            <a:r>
              <a:rPr lang="en-US" sz="4000" dirty="0"/>
              <a:t> </a:t>
            </a:r>
            <a:r>
              <a:rPr lang="en-US" sz="4000" dirty="0" err="1"/>
              <a:t>diferentes</a:t>
            </a:r>
            <a:r>
              <a:rPr lang="en-US" sz="4000" dirty="0"/>
              <a:t>. A </a:t>
            </a:r>
            <a:r>
              <a:rPr lang="en-US" sz="4000" dirty="0" err="1"/>
              <a:t>maioria</a:t>
            </a:r>
            <a:r>
              <a:rPr lang="en-US" sz="4000" dirty="0"/>
              <a:t> segue um </a:t>
            </a:r>
            <a:r>
              <a:rPr lang="en-US" sz="4000" dirty="0" err="1"/>
              <a:t>padrão</a:t>
            </a:r>
            <a:r>
              <a:rPr lang="en-US" sz="4000" dirty="0"/>
              <a:t> </a:t>
            </a:r>
            <a:r>
              <a:rPr lang="en-US" sz="4000" dirty="0" err="1"/>
              <a:t>binário</a:t>
            </a:r>
            <a:r>
              <a:rPr lang="en-US" sz="4000" dirty="0"/>
              <a:t> </a:t>
            </a:r>
            <a:r>
              <a:rPr lang="en-US" sz="4000" dirty="0" err="1"/>
              <a:t>ou</a:t>
            </a:r>
            <a:r>
              <a:rPr lang="en-US" sz="4000" dirty="0"/>
              <a:t> </a:t>
            </a:r>
            <a:r>
              <a:rPr lang="en-US" sz="4000" dirty="0" err="1"/>
              <a:t>ternário</a:t>
            </a:r>
            <a:r>
              <a:rPr lang="en-US" sz="4000" dirty="0"/>
              <a:t>.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63052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219</Words>
  <Application>Microsoft Macintosh PowerPoint</Application>
  <PresentationFormat>Custom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Amazon Ember Cd RC Light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Horse dataset</vt:lpstr>
      <vt:lpstr>299 linhas e 28 atributos</vt:lpstr>
      <vt:lpstr>A maioria dos atributos tem menos de 40% de valores faltantes</vt:lpstr>
      <vt:lpstr>Lidando com valores ausentes</vt:lpstr>
      <vt:lpstr>|valor| &gt; 0.7 : Muito   0.7 &lt; |valor| &gt; 0.3 : moderado  0.3 &lt; |valor| &gt; 0 : Pouco </vt:lpstr>
      <vt:lpstr>PowerPoint Presentation</vt:lpstr>
      <vt:lpstr>PowerPoint Presentation</vt:lpstr>
      <vt:lpstr>PowerPoint Presentation</vt:lpstr>
      <vt:lpstr>codificação de valores categóricos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dataset</dc:title>
  <cp:lastModifiedBy>Microsoft Office User</cp:lastModifiedBy>
  <cp:revision>8</cp:revision>
  <dcterms:modified xsi:type="dcterms:W3CDTF">2021-05-11T20:10:50Z</dcterms:modified>
</cp:coreProperties>
</file>