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7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26F6-4DE0-0C1A-BDD6-5230056A9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EACDA-F8FD-FE86-4043-A315D32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F6EE-8405-4FE0-D332-5035AC7A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3C33-DA00-3867-916D-B01F94A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4C0-B7E4-E068-736F-6ACA6E3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658E-12EE-4DD4-F609-89738A70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694F2-AC85-2774-5803-1A8A361F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316A-21B1-C4BA-CA23-885BB29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B8A8-0131-7942-6E96-5EF7A1ED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45D8-3F64-EC94-E58F-9430D51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49406-E6ED-25C0-7FFE-C7BA54CDF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E747B-4279-A1E7-DBF1-D6B87359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DB7E-8626-E968-9671-6BA2DC9B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7DEF-349E-4886-90AB-D943E6D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7C6C-9F9B-676E-0ECA-D73DF183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03F-DEF5-7F51-C629-687BAAF8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12D0-809A-02DC-9EAF-3D861F0B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6827-8E22-7595-A333-F89C8A7B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749C-04FD-F37C-9648-DBA62FE9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4757-5B34-4F5D-8400-B82105F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D6C7-CAAA-E74E-0876-B69E3606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FA18-520B-6E02-B0C7-C42C94C8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6189-41C7-64A0-B539-8F54CFF2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889-8050-0E43-8587-A09438A9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665F-BBA7-1AAA-08B1-E96287D7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BFE-1BC4-9A89-7E3E-7FAEB5C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43CA-CE76-21FF-BC4B-915F6EAF4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EA39-E6CC-4CFF-A842-B73B246D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3703-B51C-A563-6E17-30F43C2F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0CA86-076F-7F97-A75A-9398485F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E0585-CED8-64EB-3D1E-A3240B89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B3DF-FFAE-16D1-43DE-46B4ACF7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B4EBC-EF51-6A8F-DA23-200DB842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52B41-8D33-A0A0-56A5-ADEA3E96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28A13-70F1-B909-0395-6274D662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BF1D7-4555-18E3-F34E-480DD1095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51134-C79C-870E-57CE-8B563719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77AE3-6B86-F1CD-B499-9E79BA13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3684-53CA-3E5C-222C-0313FE82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04AC-4D05-2EA3-A60F-5776C0C7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7BB6F-63E2-F0CA-7E9A-33ED40E8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16D9-3060-2FBA-0BC3-B033F74E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CF2A2-6D5D-63D1-8CF4-B851EF23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F2988-D357-2751-61D6-1B8AC786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575B8-2D3B-1561-AB4F-D029504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44049-BB83-9335-99C3-93BBDA9B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E1AF-2A84-28D8-7C84-984AC56C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437D-323A-8A62-1A90-BDE6A307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D5830-1D1F-BEB7-F8A4-5891597C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C456D-1DF1-9100-25F1-EF0302A3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7FE7-66D8-97F0-37EA-035E5D4E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8392A-4E1F-CE37-E788-69D15588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41F5-40E8-F42D-DB70-E141C309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C0A34-C344-ED39-CCBE-3A2DC448D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00DF-1811-71DC-0FC6-9FF4DAC7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B7927-B903-60D8-870E-584569AB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18C8-15AB-4327-128F-B5BC69A8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E49D-988E-1DE6-7F2C-67EB1965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58571-DCED-89F7-0DD4-F7AFD816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8C3F-9D63-B0F5-2720-09E23DE4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A7AF-328B-21AF-0105-0F6C7CA8E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33A02-34D4-40F8-B66A-25A98113518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DEFB-9B61-2C71-2BA3-1F817E4D3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00BE-7603-CB5D-DA66-675CBA30E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894A3-8CDB-473B-8409-CC519B28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n facing three computer monitors while sitting">
            <a:extLst>
              <a:ext uri="{FF2B5EF4-FFF2-40B4-BE49-F238E27FC236}">
                <a16:creationId xmlns:a16="http://schemas.microsoft.com/office/drawing/2014/main" id="{0FD7A715-FA2D-5792-2DB0-EBB836AD9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33E67-E54F-0FCD-C0DB-7B831FED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PROJECT PRESENTATION (DATABASE SYSTEMS)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15906-93DE-C4CB-2D44-D09B56B0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MART MANAGEMENT SYSTEM</a:t>
            </a:r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B9627-6A28-68E7-593C-1E715A9C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31492"/>
            <a:ext cx="5727837" cy="5195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8FD89-62E5-D859-E038-D5D34BC9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57" y="669343"/>
            <a:ext cx="4802911" cy="55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D5347-5940-4EE7-978A-664406D9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50839"/>
            <a:ext cx="4857682" cy="555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73F38-B757-D787-9FCA-9D0B89F6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73" y="650839"/>
            <a:ext cx="5849460" cy="55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8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18A5-EE80-3936-BDED-9585B018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792195"/>
            <a:ext cx="5742586" cy="52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0449F-CE31-A531-14D6-B95D27B1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643466"/>
            <a:ext cx="4866967" cy="55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D190A-0366-F1EB-9CD8-DBE9B199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43466"/>
            <a:ext cx="5621528" cy="557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EB82F-AFA9-0EAD-D638-D9EA924D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9" y="646348"/>
            <a:ext cx="4958529" cy="55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A4FEE-0CE7-29D0-469F-2F6DE291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39" y="2655202"/>
            <a:ext cx="9124721" cy="8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E1A99-DA5C-8C5A-3B59-198F2A56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GROUP MEMBERS: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hoto of outer space">
            <a:extLst>
              <a:ext uri="{FF2B5EF4-FFF2-40B4-BE49-F238E27FC236}">
                <a16:creationId xmlns:a16="http://schemas.microsoft.com/office/drawing/2014/main" id="{B642207C-21FB-4BB2-E3BB-2653A2275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2" r="21397"/>
          <a:stretch/>
        </p:blipFill>
        <p:spPr bwMode="auto">
          <a:xfrm>
            <a:off x="5192955" y="-38497"/>
            <a:ext cx="699904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27B6C5-A230-019D-AF20-40622D3D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" y="2715064"/>
            <a:ext cx="936353" cy="9363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E3EB22-D9F3-50BF-BA47-0E3DA2F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" y="4786532"/>
            <a:ext cx="936353" cy="9363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FC0459-32C7-A8D8-3F0F-C6A16B3B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" y="3763671"/>
            <a:ext cx="936353" cy="9363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>
            <a:extLst>
              <a:ext uri="{FF2B5EF4-FFF2-40B4-BE49-F238E27FC236}">
                <a16:creationId xmlns:a16="http://schemas.microsoft.com/office/drawing/2014/main" id="{9EFECA0D-BDF3-0182-0787-633219EF4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B1DEF9D5-41C6-5826-549D-96F9F6AAB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648A6B12-FD7F-2AD0-F109-D57669D12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erson wearing a hat&#10;&#10;Description automatically generated">
            <a:extLst>
              <a:ext uri="{FF2B5EF4-FFF2-40B4-BE49-F238E27FC236}">
                <a16:creationId xmlns:a16="http://schemas.microsoft.com/office/drawing/2014/main" id="{4350AF21-9404-4C5A-AC76-9853AF2E3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" y="5809393"/>
            <a:ext cx="936353" cy="1000384"/>
          </a:xfrm>
          <a:prstGeom prst="flowChartConnector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ABCAF5-1F22-AFB5-E8EA-436500641165}"/>
              </a:ext>
            </a:extLst>
          </p:cNvPr>
          <p:cNvSpPr txBox="1"/>
          <p:nvPr/>
        </p:nvSpPr>
        <p:spPr>
          <a:xfrm>
            <a:off x="928263" y="2958062"/>
            <a:ext cx="408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Muhammad Patni (BSE-23F-098)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2D7C3-9B7F-E293-E4B0-2D54A663EBE7}"/>
              </a:ext>
            </a:extLst>
          </p:cNvPr>
          <p:cNvSpPr txBox="1"/>
          <p:nvPr/>
        </p:nvSpPr>
        <p:spPr>
          <a:xfrm>
            <a:off x="944379" y="400131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Haseeb Ur Rehman (BSE-23F-097)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3BA05-A611-A71C-A12B-E36BD87EDC56}"/>
              </a:ext>
            </a:extLst>
          </p:cNvPr>
          <p:cNvSpPr txBox="1"/>
          <p:nvPr/>
        </p:nvSpPr>
        <p:spPr>
          <a:xfrm>
            <a:off x="1001246" y="5062288"/>
            <a:ext cx="286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Abdul </a:t>
            </a:r>
            <a:r>
              <a:rPr lang="en-US" sz="1800" dirty="0" err="1"/>
              <a:t>Nafay</a:t>
            </a:r>
            <a:r>
              <a:rPr lang="en-US" sz="1800" dirty="0"/>
              <a:t> (BSE-23F-087)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7E840-0ACA-9A80-958D-910FC3F687AA}"/>
              </a:ext>
            </a:extLst>
          </p:cNvPr>
          <p:cNvSpPr txBox="1"/>
          <p:nvPr/>
        </p:nvSpPr>
        <p:spPr>
          <a:xfrm>
            <a:off x="1038294" y="6064894"/>
            <a:ext cx="2625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Yahya Atif (BSE-23F-095)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6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del of atoms">
            <a:extLst>
              <a:ext uri="{FF2B5EF4-FFF2-40B4-BE49-F238E27FC236}">
                <a16:creationId xmlns:a16="http://schemas.microsoft.com/office/drawing/2014/main" id="{E9EAF3EA-58CF-252C-D4A6-4E2B7B83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72" r="-1" b="71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B8F8E-E988-082E-B627-855708D6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Entity – Relationship Model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788AF1-A384-2342-7146-AFA2477E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7D644-7EF7-418E-0F0C-18378187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3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CDA44-740B-D1DE-EB1A-5498BAF6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CONTRIBUTION OF MEMBERS: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34D77-BB74-DE76-6EA2-2322F610E3A1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MUHAMMAD PATNI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Tables &amp; Queries + Project Lead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HASEEB UR REHMAN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Tables &amp; Queries + Entity-Relationship Model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ABDUL NAFAY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Tables &amp; Queries + Reviewing &amp; Editing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YAHYA ATIF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Tables &amp; Queries + PPT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4C723E97-B595-6FBF-8398-09D31F46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5" r="1901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8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eometric shape digital wallpaper">
            <a:extLst>
              <a:ext uri="{FF2B5EF4-FFF2-40B4-BE49-F238E27FC236}">
                <a16:creationId xmlns:a16="http://schemas.microsoft.com/office/drawing/2014/main" id="{94180469-D395-C75A-806C-677BA53B1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8" b="50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B8FD-9EAB-3C92-2D47-2FF559F0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QUERIES:</a:t>
            </a:r>
          </a:p>
        </p:txBody>
      </p:sp>
    </p:spTree>
    <p:extLst>
      <p:ext uri="{BB962C8B-B14F-4D97-AF65-F5344CB8AC3E}">
        <p14:creationId xmlns:p14="http://schemas.microsoft.com/office/powerpoint/2010/main" val="166467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739C12-A0B7-5829-B0B5-046D9D08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8" y="1099800"/>
            <a:ext cx="4579591" cy="46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CE8AFF-16C0-491B-4BBF-9A2AA1FD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3" y="1343589"/>
            <a:ext cx="4814655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3B4A-E6BF-6EC1-C278-A67F49B1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739331"/>
            <a:ext cx="5093657" cy="5442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C129B-1166-A075-DD3A-889847B7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01" y="739331"/>
            <a:ext cx="4848042" cy="54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PROJECT PRESENTATION (DATABASE SYSTEMS)</vt:lpstr>
      <vt:lpstr>GROUP MEMBERS:</vt:lpstr>
      <vt:lpstr>Entity – Relationship Model</vt:lpstr>
      <vt:lpstr>PowerPoint Presentation</vt:lpstr>
      <vt:lpstr>PowerPoint Presentation</vt:lpstr>
      <vt:lpstr>CONTRIBUTION OF MEMBERS:</vt:lpstr>
      <vt:lpstr>QUERIES: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(DATABASE SYSTEMS)</dc:title>
  <dc:creator>BSE23F097</dc:creator>
  <cp:lastModifiedBy>BSE23F097</cp:lastModifiedBy>
  <cp:revision>1</cp:revision>
  <dcterms:created xsi:type="dcterms:W3CDTF">2024-06-01T15:42:45Z</dcterms:created>
  <dcterms:modified xsi:type="dcterms:W3CDTF">2024-06-01T19:46:00Z</dcterms:modified>
</cp:coreProperties>
</file>