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3664-0462-4C86-9FCA-E07CFD2599D7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C68D-F0CD-49A1-8488-F498CB095D8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1785938"/>
            <a:ext cx="34575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938338"/>
            <a:ext cx="62674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709738"/>
            <a:ext cx="62388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814513"/>
            <a:ext cx="62388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513" y="1871663"/>
            <a:ext cx="62769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1790700"/>
            <a:ext cx="63341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47825"/>
            <a:ext cx="62484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1695450"/>
            <a:ext cx="6391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5113" y="1785938"/>
            <a:ext cx="35337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225" y="1690688"/>
            <a:ext cx="32575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8" y="2028825"/>
            <a:ext cx="27527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2057400"/>
            <a:ext cx="2705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2100263"/>
            <a:ext cx="28289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8" y="2109788"/>
            <a:ext cx="27527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975" y="2047875"/>
            <a:ext cx="3448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852613"/>
            <a:ext cx="36004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1857375"/>
            <a:ext cx="57626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Apresentação na tela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4Office</dc:creator>
  <cp:lastModifiedBy>4Office</cp:lastModifiedBy>
  <cp:revision>13</cp:revision>
  <dcterms:created xsi:type="dcterms:W3CDTF">2023-02-24T17:39:01Z</dcterms:created>
  <dcterms:modified xsi:type="dcterms:W3CDTF">2023-02-24T19:44:04Z</dcterms:modified>
</cp:coreProperties>
</file>