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D7A0-30E3-4E8D-84BD-18580BB035D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751E-071F-4C49-A7E0-2C2D8B7D1FA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962150"/>
            <a:ext cx="69532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514475"/>
            <a:ext cx="6238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509713"/>
            <a:ext cx="6191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552575"/>
            <a:ext cx="62198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519238"/>
            <a:ext cx="6219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Quais combinados farão como equipe?</a:t>
            </a:r>
          </a:p>
          <a:p>
            <a:endParaRPr lang="pt-BR" dirty="0" smtClean="0"/>
          </a:p>
          <a:p>
            <a:r>
              <a:rPr lang="pt-BR" dirty="0" smtClean="0"/>
              <a:t>1.</a:t>
            </a:r>
            <a:r>
              <a:rPr lang="pt-BR" dirty="0" err="1" smtClean="0"/>
              <a:t>codar</a:t>
            </a:r>
            <a:r>
              <a:rPr lang="pt-BR" dirty="0" smtClean="0"/>
              <a:t> em inglês</a:t>
            </a:r>
          </a:p>
          <a:p>
            <a:r>
              <a:rPr lang="pt-BR" dirty="0" smtClean="0"/>
              <a:t>2.</a:t>
            </a:r>
            <a:r>
              <a:rPr lang="pt-BR" dirty="0" err="1" smtClean="0"/>
              <a:t>guilherme</a:t>
            </a:r>
            <a:r>
              <a:rPr lang="pt-BR" dirty="0" smtClean="0"/>
              <a:t> no </a:t>
            </a:r>
            <a:r>
              <a:rPr lang="pt-BR" dirty="0" err="1" smtClean="0"/>
              <a:t>back</a:t>
            </a:r>
            <a:r>
              <a:rPr lang="pt-BR" dirty="0" smtClean="0"/>
              <a:t>, </a:t>
            </a:r>
            <a:r>
              <a:rPr lang="pt-BR" dirty="0" err="1" smtClean="0"/>
              <a:t>lidia</a:t>
            </a:r>
            <a:r>
              <a:rPr lang="pt-BR" dirty="0" smtClean="0"/>
              <a:t> no </a:t>
            </a:r>
            <a:r>
              <a:rPr lang="pt-BR" dirty="0" err="1" smtClean="0"/>
              <a:t>back</a:t>
            </a:r>
            <a:r>
              <a:rPr lang="pt-BR" dirty="0" smtClean="0"/>
              <a:t>, </a:t>
            </a:r>
            <a:r>
              <a:rPr lang="pt-BR" dirty="0" err="1" smtClean="0"/>
              <a:t>lucas</a:t>
            </a:r>
            <a:r>
              <a:rPr lang="pt-BR" dirty="0" smtClean="0"/>
              <a:t> e </a:t>
            </a:r>
            <a:r>
              <a:rPr lang="pt-BR" dirty="0" err="1" smtClean="0"/>
              <a:t>paula</a:t>
            </a:r>
            <a:r>
              <a:rPr lang="pt-BR" dirty="0" smtClean="0"/>
              <a:t> no </a:t>
            </a:r>
            <a:r>
              <a:rPr lang="pt-BR" dirty="0" err="1" smtClean="0"/>
              <a:t>full</a:t>
            </a:r>
            <a:r>
              <a:rPr lang="pt-BR" dirty="0" smtClean="0"/>
              <a:t>, </a:t>
            </a:r>
            <a:r>
              <a:rPr lang="pt-BR" dirty="0" err="1" smtClean="0"/>
              <a:t>ana</a:t>
            </a:r>
            <a:r>
              <a:rPr lang="pt-BR" dirty="0" smtClean="0"/>
              <a:t> front</a:t>
            </a:r>
          </a:p>
          <a:p>
            <a:r>
              <a:rPr lang="pt-BR" dirty="0" smtClean="0"/>
              <a:t>3. </a:t>
            </a:r>
            <a:r>
              <a:rPr lang="pt-BR" dirty="0" err="1" smtClean="0"/>
              <a:t>daily</a:t>
            </a:r>
            <a:r>
              <a:rPr lang="pt-BR" dirty="0" smtClean="0"/>
              <a:t> após o ao vivo, sexta-feira de manhã</a:t>
            </a:r>
          </a:p>
          <a:p>
            <a:r>
              <a:rPr lang="pt-BR" dirty="0" smtClean="0"/>
              <a:t>4. criar </a:t>
            </a:r>
            <a:r>
              <a:rPr lang="pt-BR" dirty="0" err="1" smtClean="0"/>
              <a:t>trello</a:t>
            </a:r>
            <a:r>
              <a:rPr lang="pt-BR" dirty="0" smtClean="0"/>
              <a:t> e grupo no </a:t>
            </a:r>
            <a:r>
              <a:rPr lang="pt-BR" dirty="0" err="1" smtClean="0"/>
              <a:t>whats</a:t>
            </a:r>
            <a:endParaRPr lang="pt-BR" dirty="0" smtClean="0"/>
          </a:p>
          <a:p>
            <a:r>
              <a:rPr lang="pt-BR" dirty="0" smtClean="0"/>
              <a:t>5. nome da equipe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52388"/>
            <a:ext cx="9048750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33463"/>
            <a:ext cx="64008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428750"/>
            <a:ext cx="62293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490663"/>
            <a:ext cx="6286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33513"/>
            <a:ext cx="6248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538288"/>
            <a:ext cx="62674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504950"/>
            <a:ext cx="6229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452563"/>
            <a:ext cx="6172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</Words>
  <Application>Microsoft Office PowerPoint</Application>
  <PresentationFormat>Apresentação na tela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4Office</dc:creator>
  <cp:lastModifiedBy>4Office</cp:lastModifiedBy>
  <cp:revision>7</cp:revision>
  <dcterms:created xsi:type="dcterms:W3CDTF">2023-04-12T18:11:50Z</dcterms:created>
  <dcterms:modified xsi:type="dcterms:W3CDTF">2023-04-12T19:15:35Z</dcterms:modified>
</cp:coreProperties>
</file>