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Microsoft Office PowerPoint</Application>
  <PresentationFormat>Apresentação na tela (16:9)</PresentationFormat>
  <Paragraphs>210</Paragraphs>
  <Slides>44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Calibri</vt:lpstr>
      <vt:lpstr>Century Gothic</vt:lpstr>
      <vt:lpstr>Arial</vt:lpstr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lastModifiedBy>Remakker</cp:lastModifiedBy>
  <cp:revision>1</cp:revision>
  <dcterms:modified xsi:type="dcterms:W3CDTF">2022-12-29T00:25:22Z</dcterms:modified>
</cp:coreProperties>
</file>