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8" r:id="rId11"/>
    <p:sldId id="266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103D4A-433E-40DC-8102-83663C2FD3DA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5"/>
            <p14:sldId id="267"/>
            <p14:sldId id="268"/>
            <p14:sldId id="266"/>
            <p14:sldId id="271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B100D4-36C7-473B-8727-2DA9313C78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1557795-FCB4-4676-AF36-98565AC4CB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why Docker came into IT world (Production/Environments)?</a:t>
          </a:r>
          <a:endParaRPr lang="en-US" dirty="0"/>
        </a:p>
      </dgm:t>
    </dgm:pt>
    <dgm:pt modelId="{88105F63-43B6-4FE2-9F81-7CD13005E7E2}" type="parTrans" cxnId="{ECAF0D1B-3A45-41BC-8818-0DFA5828F30E}">
      <dgm:prSet/>
      <dgm:spPr/>
      <dgm:t>
        <a:bodyPr/>
        <a:lstStyle/>
        <a:p>
          <a:endParaRPr lang="en-US"/>
        </a:p>
      </dgm:t>
    </dgm:pt>
    <dgm:pt modelId="{5C75EA6E-39A3-40BD-B2CD-D068601E78B1}" type="sibTrans" cxnId="{ECAF0D1B-3A45-41BC-8818-0DFA5828F3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695907-3D31-44C4-9FAF-4AECB88F27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why Docker to be used?</a:t>
          </a:r>
          <a:endParaRPr lang="en-US" dirty="0"/>
        </a:p>
      </dgm:t>
    </dgm:pt>
    <dgm:pt modelId="{20981275-37E5-4C04-A22C-8895E5BF6748}" type="parTrans" cxnId="{800787ED-129D-460F-9651-1CC7E774E8EA}">
      <dgm:prSet/>
      <dgm:spPr/>
      <dgm:t>
        <a:bodyPr/>
        <a:lstStyle/>
        <a:p>
          <a:endParaRPr lang="en-US"/>
        </a:p>
      </dgm:t>
    </dgm:pt>
    <dgm:pt modelId="{CA4FF85D-6489-489C-AD97-C05D592D17B0}" type="sibTrans" cxnId="{800787ED-129D-460F-9651-1CC7E774E8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87438E-3428-46D4-B9F4-E878AD3656B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what are advantage’s  if we use Docker?</a:t>
          </a:r>
          <a:endParaRPr lang="en-US" dirty="0"/>
        </a:p>
      </dgm:t>
    </dgm:pt>
    <dgm:pt modelId="{6541B1BA-C27A-4A8D-AF68-285925C02FBD}" type="parTrans" cxnId="{74E17778-05DF-42DE-9A24-1C9EE8104F9B}">
      <dgm:prSet/>
      <dgm:spPr/>
      <dgm:t>
        <a:bodyPr/>
        <a:lstStyle/>
        <a:p>
          <a:endParaRPr lang="en-US"/>
        </a:p>
      </dgm:t>
    </dgm:pt>
    <dgm:pt modelId="{5F6B4325-1F13-4ADD-9A93-362B12044882}" type="sibTrans" cxnId="{74E17778-05DF-42DE-9A24-1C9EE8104F9B}">
      <dgm:prSet/>
      <dgm:spPr/>
      <dgm:t>
        <a:bodyPr/>
        <a:lstStyle/>
        <a:p>
          <a:endParaRPr lang="en-US"/>
        </a:p>
      </dgm:t>
    </dgm:pt>
    <dgm:pt modelId="{4A7D5F7E-F561-464D-B3F4-0E6F2F93D36F}" type="pres">
      <dgm:prSet presAssocID="{55B100D4-36C7-473B-8727-2DA9313C7831}" presName="root" presStyleCnt="0">
        <dgm:presLayoutVars>
          <dgm:dir/>
          <dgm:resizeHandles val="exact"/>
        </dgm:presLayoutVars>
      </dgm:prSet>
      <dgm:spPr/>
    </dgm:pt>
    <dgm:pt modelId="{96530D34-86AA-481B-BF63-FB13E65A6471}" type="pres">
      <dgm:prSet presAssocID="{C1557795-FCB4-4676-AF36-98565AC4CB36}" presName="compNode" presStyleCnt="0"/>
      <dgm:spPr/>
    </dgm:pt>
    <dgm:pt modelId="{A8080954-45E6-4C1C-8954-A64F0E2C4290}" type="pres">
      <dgm:prSet presAssocID="{C1557795-FCB4-4676-AF36-98565AC4CB36}" presName="bgRect" presStyleLbl="bgShp" presStyleIdx="0" presStyleCnt="3"/>
      <dgm:spPr/>
    </dgm:pt>
    <dgm:pt modelId="{4A22A87C-C305-40D4-AECC-F50102E529DB}" type="pres">
      <dgm:prSet presAssocID="{C1557795-FCB4-4676-AF36-98565AC4CB3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39104248-3384-4A9C-B07D-0B5D8F89D57B}" type="pres">
      <dgm:prSet presAssocID="{C1557795-FCB4-4676-AF36-98565AC4CB36}" presName="spaceRect" presStyleCnt="0"/>
      <dgm:spPr/>
    </dgm:pt>
    <dgm:pt modelId="{76B4D590-C062-4A62-A569-6B4C237FBBD7}" type="pres">
      <dgm:prSet presAssocID="{C1557795-FCB4-4676-AF36-98565AC4CB36}" presName="parTx" presStyleLbl="revTx" presStyleIdx="0" presStyleCnt="3">
        <dgm:presLayoutVars>
          <dgm:chMax val="0"/>
          <dgm:chPref val="0"/>
        </dgm:presLayoutVars>
      </dgm:prSet>
      <dgm:spPr/>
    </dgm:pt>
    <dgm:pt modelId="{DA6DBACD-7216-4DC9-9DB9-F24FB2D054AE}" type="pres">
      <dgm:prSet presAssocID="{5C75EA6E-39A3-40BD-B2CD-D068601E78B1}" presName="sibTrans" presStyleCnt="0"/>
      <dgm:spPr/>
    </dgm:pt>
    <dgm:pt modelId="{E0BB4521-13C0-4C3F-A3FE-06566FEED184}" type="pres">
      <dgm:prSet presAssocID="{36695907-3D31-44C4-9FAF-4AECB88F276E}" presName="compNode" presStyleCnt="0"/>
      <dgm:spPr/>
    </dgm:pt>
    <dgm:pt modelId="{D695D6B6-55CC-4846-B086-89B0552205C5}" type="pres">
      <dgm:prSet presAssocID="{36695907-3D31-44C4-9FAF-4AECB88F276E}" presName="bgRect" presStyleLbl="bgShp" presStyleIdx="1" presStyleCnt="3"/>
      <dgm:spPr/>
    </dgm:pt>
    <dgm:pt modelId="{A2BC6308-ED2A-44D7-A328-58390F2F3C43}" type="pres">
      <dgm:prSet presAssocID="{36695907-3D31-44C4-9FAF-4AECB88F27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D610BAD-3BB1-4CD1-AD01-D78757383D70}" type="pres">
      <dgm:prSet presAssocID="{36695907-3D31-44C4-9FAF-4AECB88F276E}" presName="spaceRect" presStyleCnt="0"/>
      <dgm:spPr/>
    </dgm:pt>
    <dgm:pt modelId="{E8302EBF-DB63-43C2-AD9A-9795CA57B3F9}" type="pres">
      <dgm:prSet presAssocID="{36695907-3D31-44C4-9FAF-4AECB88F276E}" presName="parTx" presStyleLbl="revTx" presStyleIdx="1" presStyleCnt="3">
        <dgm:presLayoutVars>
          <dgm:chMax val="0"/>
          <dgm:chPref val="0"/>
        </dgm:presLayoutVars>
      </dgm:prSet>
      <dgm:spPr/>
    </dgm:pt>
    <dgm:pt modelId="{B58F04F9-30FA-430F-A07D-C930FEA2DFB0}" type="pres">
      <dgm:prSet presAssocID="{CA4FF85D-6489-489C-AD97-C05D592D17B0}" presName="sibTrans" presStyleCnt="0"/>
      <dgm:spPr/>
    </dgm:pt>
    <dgm:pt modelId="{EF6EC58D-7B4A-405C-B936-3A701FFCB75A}" type="pres">
      <dgm:prSet presAssocID="{B287438E-3428-46D4-B9F4-E878AD3656B2}" presName="compNode" presStyleCnt="0"/>
      <dgm:spPr/>
    </dgm:pt>
    <dgm:pt modelId="{C9D1D304-7701-4B7F-97BF-279B862D73CD}" type="pres">
      <dgm:prSet presAssocID="{B287438E-3428-46D4-B9F4-E878AD3656B2}" presName="bgRect" presStyleLbl="bgShp" presStyleIdx="2" presStyleCnt="3"/>
      <dgm:spPr/>
    </dgm:pt>
    <dgm:pt modelId="{02B6538A-467B-4814-824A-CA11E26160CF}" type="pres">
      <dgm:prSet presAssocID="{B287438E-3428-46D4-B9F4-E878AD3656B2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2C6B938F-E4E4-448A-A0BC-CB87690E4C8E}" type="pres">
      <dgm:prSet presAssocID="{B287438E-3428-46D4-B9F4-E878AD3656B2}" presName="spaceRect" presStyleCnt="0"/>
      <dgm:spPr/>
    </dgm:pt>
    <dgm:pt modelId="{CC52CCE8-2BE4-4367-AF32-ACEA0EB157F3}" type="pres">
      <dgm:prSet presAssocID="{B287438E-3428-46D4-B9F4-E878AD3656B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C010011-8A16-4619-837E-74C67FBA2EB1}" type="presOf" srcId="{55B100D4-36C7-473B-8727-2DA9313C7831}" destId="{4A7D5F7E-F561-464D-B3F4-0E6F2F93D36F}" srcOrd="0" destOrd="0" presId="urn:microsoft.com/office/officeart/2018/2/layout/IconVerticalSolidList"/>
    <dgm:cxn modelId="{DB1C9619-BCBD-4B29-83DC-04493331BCA6}" type="presOf" srcId="{B287438E-3428-46D4-B9F4-E878AD3656B2}" destId="{CC52CCE8-2BE4-4367-AF32-ACEA0EB157F3}" srcOrd="0" destOrd="0" presId="urn:microsoft.com/office/officeart/2018/2/layout/IconVerticalSolidList"/>
    <dgm:cxn modelId="{ECAF0D1B-3A45-41BC-8818-0DFA5828F30E}" srcId="{55B100D4-36C7-473B-8727-2DA9313C7831}" destId="{C1557795-FCB4-4676-AF36-98565AC4CB36}" srcOrd="0" destOrd="0" parTransId="{88105F63-43B6-4FE2-9F81-7CD13005E7E2}" sibTransId="{5C75EA6E-39A3-40BD-B2CD-D068601E78B1}"/>
    <dgm:cxn modelId="{AA368A22-4F7A-4346-A877-B49E0871C25B}" type="presOf" srcId="{C1557795-FCB4-4676-AF36-98565AC4CB36}" destId="{76B4D590-C062-4A62-A569-6B4C237FBBD7}" srcOrd="0" destOrd="0" presId="urn:microsoft.com/office/officeart/2018/2/layout/IconVerticalSolidList"/>
    <dgm:cxn modelId="{74E17778-05DF-42DE-9A24-1C9EE8104F9B}" srcId="{55B100D4-36C7-473B-8727-2DA9313C7831}" destId="{B287438E-3428-46D4-B9F4-E878AD3656B2}" srcOrd="2" destOrd="0" parTransId="{6541B1BA-C27A-4A8D-AF68-285925C02FBD}" sibTransId="{5F6B4325-1F13-4ADD-9A93-362B12044882}"/>
    <dgm:cxn modelId="{C41ADCC3-F42E-4797-9998-79EA7C7F33C3}" type="presOf" srcId="{36695907-3D31-44C4-9FAF-4AECB88F276E}" destId="{E8302EBF-DB63-43C2-AD9A-9795CA57B3F9}" srcOrd="0" destOrd="0" presId="urn:microsoft.com/office/officeart/2018/2/layout/IconVerticalSolidList"/>
    <dgm:cxn modelId="{800787ED-129D-460F-9651-1CC7E774E8EA}" srcId="{55B100D4-36C7-473B-8727-2DA9313C7831}" destId="{36695907-3D31-44C4-9FAF-4AECB88F276E}" srcOrd="1" destOrd="0" parTransId="{20981275-37E5-4C04-A22C-8895E5BF6748}" sibTransId="{CA4FF85D-6489-489C-AD97-C05D592D17B0}"/>
    <dgm:cxn modelId="{4311B6C4-2C6C-4290-92CE-E100B0DF8928}" type="presParOf" srcId="{4A7D5F7E-F561-464D-B3F4-0E6F2F93D36F}" destId="{96530D34-86AA-481B-BF63-FB13E65A6471}" srcOrd="0" destOrd="0" presId="urn:microsoft.com/office/officeart/2018/2/layout/IconVerticalSolidList"/>
    <dgm:cxn modelId="{DDADAF26-4530-404C-9C86-0AA740702014}" type="presParOf" srcId="{96530D34-86AA-481B-BF63-FB13E65A6471}" destId="{A8080954-45E6-4C1C-8954-A64F0E2C4290}" srcOrd="0" destOrd="0" presId="urn:microsoft.com/office/officeart/2018/2/layout/IconVerticalSolidList"/>
    <dgm:cxn modelId="{65C86C5B-44CC-433F-8396-3A3E69982437}" type="presParOf" srcId="{96530D34-86AA-481B-BF63-FB13E65A6471}" destId="{4A22A87C-C305-40D4-AECC-F50102E529DB}" srcOrd="1" destOrd="0" presId="urn:microsoft.com/office/officeart/2018/2/layout/IconVerticalSolidList"/>
    <dgm:cxn modelId="{865D379E-9753-4F04-9E2D-7015F8DD943A}" type="presParOf" srcId="{96530D34-86AA-481B-BF63-FB13E65A6471}" destId="{39104248-3384-4A9C-B07D-0B5D8F89D57B}" srcOrd="2" destOrd="0" presId="urn:microsoft.com/office/officeart/2018/2/layout/IconVerticalSolidList"/>
    <dgm:cxn modelId="{9DD69690-C758-4815-9BF8-4AB308797432}" type="presParOf" srcId="{96530D34-86AA-481B-BF63-FB13E65A6471}" destId="{76B4D590-C062-4A62-A569-6B4C237FBBD7}" srcOrd="3" destOrd="0" presId="urn:microsoft.com/office/officeart/2018/2/layout/IconVerticalSolidList"/>
    <dgm:cxn modelId="{471394E8-7EB9-40B1-86FA-E66759985315}" type="presParOf" srcId="{4A7D5F7E-F561-464D-B3F4-0E6F2F93D36F}" destId="{DA6DBACD-7216-4DC9-9DB9-F24FB2D054AE}" srcOrd="1" destOrd="0" presId="urn:microsoft.com/office/officeart/2018/2/layout/IconVerticalSolidList"/>
    <dgm:cxn modelId="{65566335-2FD5-40C1-97C8-944D3F2FC1F6}" type="presParOf" srcId="{4A7D5F7E-F561-464D-B3F4-0E6F2F93D36F}" destId="{E0BB4521-13C0-4C3F-A3FE-06566FEED184}" srcOrd="2" destOrd="0" presId="urn:microsoft.com/office/officeart/2018/2/layout/IconVerticalSolidList"/>
    <dgm:cxn modelId="{39DB5F00-6E8F-4831-A429-40ABFA9BF29B}" type="presParOf" srcId="{E0BB4521-13C0-4C3F-A3FE-06566FEED184}" destId="{D695D6B6-55CC-4846-B086-89B0552205C5}" srcOrd="0" destOrd="0" presId="urn:microsoft.com/office/officeart/2018/2/layout/IconVerticalSolidList"/>
    <dgm:cxn modelId="{DA185B8C-8786-4BB7-ADE1-1C6E0A788350}" type="presParOf" srcId="{E0BB4521-13C0-4C3F-A3FE-06566FEED184}" destId="{A2BC6308-ED2A-44D7-A328-58390F2F3C43}" srcOrd="1" destOrd="0" presId="urn:microsoft.com/office/officeart/2018/2/layout/IconVerticalSolidList"/>
    <dgm:cxn modelId="{DAF2B518-4232-4370-A3EA-A853A0942DCE}" type="presParOf" srcId="{E0BB4521-13C0-4C3F-A3FE-06566FEED184}" destId="{2D610BAD-3BB1-4CD1-AD01-D78757383D70}" srcOrd="2" destOrd="0" presId="urn:microsoft.com/office/officeart/2018/2/layout/IconVerticalSolidList"/>
    <dgm:cxn modelId="{FF0C597A-D79E-40E7-BC79-F2530DC3FEC8}" type="presParOf" srcId="{E0BB4521-13C0-4C3F-A3FE-06566FEED184}" destId="{E8302EBF-DB63-43C2-AD9A-9795CA57B3F9}" srcOrd="3" destOrd="0" presId="urn:microsoft.com/office/officeart/2018/2/layout/IconVerticalSolidList"/>
    <dgm:cxn modelId="{3C8E3806-3C8B-449D-B4E2-F4682240F780}" type="presParOf" srcId="{4A7D5F7E-F561-464D-B3F4-0E6F2F93D36F}" destId="{B58F04F9-30FA-430F-A07D-C930FEA2DFB0}" srcOrd="3" destOrd="0" presId="urn:microsoft.com/office/officeart/2018/2/layout/IconVerticalSolidList"/>
    <dgm:cxn modelId="{EFA897E0-EE02-4D4D-A3BF-3E312D21A212}" type="presParOf" srcId="{4A7D5F7E-F561-464D-B3F4-0E6F2F93D36F}" destId="{EF6EC58D-7B4A-405C-B936-3A701FFCB75A}" srcOrd="4" destOrd="0" presId="urn:microsoft.com/office/officeart/2018/2/layout/IconVerticalSolidList"/>
    <dgm:cxn modelId="{B5044DD0-094E-461F-A5A4-8A890985A46B}" type="presParOf" srcId="{EF6EC58D-7B4A-405C-B936-3A701FFCB75A}" destId="{C9D1D304-7701-4B7F-97BF-279B862D73CD}" srcOrd="0" destOrd="0" presId="urn:microsoft.com/office/officeart/2018/2/layout/IconVerticalSolidList"/>
    <dgm:cxn modelId="{4C36FC14-F791-4A0B-BDE0-3987B3268356}" type="presParOf" srcId="{EF6EC58D-7B4A-405C-B936-3A701FFCB75A}" destId="{02B6538A-467B-4814-824A-CA11E26160CF}" srcOrd="1" destOrd="0" presId="urn:microsoft.com/office/officeart/2018/2/layout/IconVerticalSolidList"/>
    <dgm:cxn modelId="{CAA7B4E9-287C-4F1C-B6E6-84791DF8F8EC}" type="presParOf" srcId="{EF6EC58D-7B4A-405C-B936-3A701FFCB75A}" destId="{2C6B938F-E4E4-448A-A0BC-CB87690E4C8E}" srcOrd="2" destOrd="0" presId="urn:microsoft.com/office/officeart/2018/2/layout/IconVerticalSolidList"/>
    <dgm:cxn modelId="{35E0B858-750C-4852-9D06-59DAD441ED81}" type="presParOf" srcId="{EF6EC58D-7B4A-405C-B936-3A701FFCB75A}" destId="{CC52CCE8-2BE4-4367-AF32-ACEA0EB157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05C034-251B-4FFC-9123-87F372C141B2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DC54D3-B666-492E-B6E7-6C48224B46AB}">
      <dgm:prSet custT="1"/>
      <dgm:spPr/>
      <dgm:t>
        <a:bodyPr/>
        <a:lstStyle/>
        <a:p>
          <a:r>
            <a:rPr lang="en-IN" sz="1400" b="1"/>
            <a:t>Containerization is the technique of bringing virtualization to the operating system level</a:t>
          </a:r>
          <a:endParaRPr lang="en-US" sz="1400"/>
        </a:p>
      </dgm:t>
    </dgm:pt>
    <dgm:pt modelId="{352FA7AC-1983-4A65-A84E-A36A63B25BB9}" type="parTrans" cxnId="{E6FFD19F-715A-471F-B5F4-76F2981CCF9A}">
      <dgm:prSet/>
      <dgm:spPr/>
      <dgm:t>
        <a:bodyPr/>
        <a:lstStyle/>
        <a:p>
          <a:endParaRPr lang="en-US" sz="1400"/>
        </a:p>
      </dgm:t>
    </dgm:pt>
    <dgm:pt modelId="{9633F2ED-ECBB-4E50-B54F-DD1042D93899}" type="sibTrans" cxnId="{E6FFD19F-715A-471F-B5F4-76F2981CCF9A}">
      <dgm:prSet/>
      <dgm:spPr/>
      <dgm:t>
        <a:bodyPr/>
        <a:lstStyle/>
        <a:p>
          <a:endParaRPr lang="en-US" sz="1400"/>
        </a:p>
      </dgm:t>
    </dgm:pt>
    <dgm:pt modelId="{E63CC7A8-7E5F-4494-948A-2403666DBF8B}">
      <dgm:prSet custT="1"/>
      <dgm:spPr/>
      <dgm:t>
        <a:bodyPr/>
        <a:lstStyle/>
        <a:p>
          <a:r>
            <a:rPr lang="en-IN" sz="1400" b="1"/>
            <a:t>While Virtualization brings abstraction to the hardware, Containerization brings abstraction to the operating system</a:t>
          </a:r>
          <a:endParaRPr lang="en-US" sz="1400"/>
        </a:p>
      </dgm:t>
    </dgm:pt>
    <dgm:pt modelId="{4402C1A4-EF03-431E-ABD2-09650A8F12B0}" type="parTrans" cxnId="{2E8E1EF7-1563-455D-8816-2208AEA0819C}">
      <dgm:prSet/>
      <dgm:spPr/>
      <dgm:t>
        <a:bodyPr/>
        <a:lstStyle/>
        <a:p>
          <a:endParaRPr lang="en-US" sz="1400"/>
        </a:p>
      </dgm:t>
    </dgm:pt>
    <dgm:pt modelId="{A7529871-7E5C-4E6B-A6CA-C912A57C4E98}" type="sibTrans" cxnId="{2E8E1EF7-1563-455D-8816-2208AEA0819C}">
      <dgm:prSet/>
      <dgm:spPr/>
      <dgm:t>
        <a:bodyPr/>
        <a:lstStyle/>
        <a:p>
          <a:endParaRPr lang="en-US" sz="1400"/>
        </a:p>
      </dgm:t>
    </dgm:pt>
    <dgm:pt modelId="{4001A687-D318-4659-901A-2BEF0F09D852}">
      <dgm:prSet custT="1"/>
      <dgm:spPr/>
      <dgm:t>
        <a:bodyPr/>
        <a:lstStyle/>
        <a:p>
          <a:r>
            <a:rPr lang="en-IN" sz="1400" b="1" dirty="0"/>
            <a:t>Do note that Containerization is also a type of Virtualization</a:t>
          </a:r>
          <a:endParaRPr lang="en-US" sz="1400" dirty="0"/>
        </a:p>
      </dgm:t>
    </dgm:pt>
    <dgm:pt modelId="{D6091E0D-A656-421B-B35C-E49033F3FBD9}" type="parTrans" cxnId="{64D2F911-DEE6-4AA4-8868-1B70C8D6952F}">
      <dgm:prSet/>
      <dgm:spPr/>
      <dgm:t>
        <a:bodyPr/>
        <a:lstStyle/>
        <a:p>
          <a:endParaRPr lang="en-US" sz="1400"/>
        </a:p>
      </dgm:t>
    </dgm:pt>
    <dgm:pt modelId="{331326B8-7CA1-4A30-B98E-A9318F41F32D}" type="sibTrans" cxnId="{64D2F911-DEE6-4AA4-8868-1B70C8D6952F}">
      <dgm:prSet/>
      <dgm:spPr/>
      <dgm:t>
        <a:bodyPr/>
        <a:lstStyle/>
        <a:p>
          <a:endParaRPr lang="en-US" sz="1400"/>
        </a:p>
      </dgm:t>
    </dgm:pt>
    <dgm:pt modelId="{90F03AC8-0495-4686-942D-FB783E03CA67}">
      <dgm:prSet custT="1"/>
      <dgm:spPr/>
      <dgm:t>
        <a:bodyPr/>
        <a:lstStyle/>
        <a:p>
          <a:r>
            <a:rPr lang="en-IN" sz="1400" b="1"/>
            <a:t>Containerization is however more efficient because there is no guest OS here and utilizes a host’s operating system</a:t>
          </a:r>
          <a:endParaRPr lang="en-US" sz="1400"/>
        </a:p>
      </dgm:t>
    </dgm:pt>
    <dgm:pt modelId="{214ADFF8-7248-4982-8C39-E47D3C250005}" type="parTrans" cxnId="{638177DD-6899-4752-B996-BF95991E675C}">
      <dgm:prSet/>
      <dgm:spPr/>
      <dgm:t>
        <a:bodyPr/>
        <a:lstStyle/>
        <a:p>
          <a:endParaRPr lang="en-US" sz="1400"/>
        </a:p>
      </dgm:t>
    </dgm:pt>
    <dgm:pt modelId="{12EB6F7B-69E4-4A70-B415-CE2D3F530E8F}" type="sibTrans" cxnId="{638177DD-6899-4752-B996-BF95991E675C}">
      <dgm:prSet/>
      <dgm:spPr/>
      <dgm:t>
        <a:bodyPr/>
        <a:lstStyle/>
        <a:p>
          <a:endParaRPr lang="en-US" sz="1400"/>
        </a:p>
      </dgm:t>
    </dgm:pt>
    <dgm:pt modelId="{E35AD324-1152-43B3-9E70-6209D261401E}">
      <dgm:prSet custT="1"/>
      <dgm:spPr/>
      <dgm:t>
        <a:bodyPr/>
        <a:lstStyle/>
        <a:p>
          <a:r>
            <a:rPr lang="en-IN" sz="1400" b="1"/>
            <a:t>Containerization share relevant libraries &amp; resources as and when needed unlike virtual machines</a:t>
          </a:r>
          <a:endParaRPr lang="en-US" sz="1400"/>
        </a:p>
      </dgm:t>
    </dgm:pt>
    <dgm:pt modelId="{9D926591-6923-4376-8DDD-CDB61EF9D328}" type="parTrans" cxnId="{F2ECFCBD-B3E9-46E5-89DB-05D5ECEAC821}">
      <dgm:prSet/>
      <dgm:spPr/>
      <dgm:t>
        <a:bodyPr/>
        <a:lstStyle/>
        <a:p>
          <a:endParaRPr lang="en-US" sz="1400"/>
        </a:p>
      </dgm:t>
    </dgm:pt>
    <dgm:pt modelId="{FC3659CB-2CE1-4394-9A7F-B391AF7811BE}" type="sibTrans" cxnId="{F2ECFCBD-B3E9-46E5-89DB-05D5ECEAC821}">
      <dgm:prSet/>
      <dgm:spPr/>
      <dgm:t>
        <a:bodyPr/>
        <a:lstStyle/>
        <a:p>
          <a:endParaRPr lang="en-US" sz="1400"/>
        </a:p>
      </dgm:t>
    </dgm:pt>
    <dgm:pt modelId="{F052B845-1F60-47D8-8806-66C923755568}">
      <dgm:prSet custT="1"/>
      <dgm:spPr/>
      <dgm:t>
        <a:bodyPr/>
        <a:lstStyle/>
        <a:p>
          <a:r>
            <a:rPr lang="en-IN" sz="1400" b="1"/>
            <a:t>Application specific binaries and libraries of containers run on the host kernel, which makes processing and execution very fast</a:t>
          </a:r>
          <a:endParaRPr lang="en-US" sz="1400"/>
        </a:p>
      </dgm:t>
    </dgm:pt>
    <dgm:pt modelId="{C23BCE73-4DCB-4804-86FD-66AAE30FC6C5}" type="parTrans" cxnId="{475AD67F-1107-4FF0-93D4-2E5A508CD53D}">
      <dgm:prSet/>
      <dgm:spPr/>
      <dgm:t>
        <a:bodyPr/>
        <a:lstStyle/>
        <a:p>
          <a:endParaRPr lang="en-US" sz="1400"/>
        </a:p>
      </dgm:t>
    </dgm:pt>
    <dgm:pt modelId="{D9E39DCB-3ADA-4297-94EA-A03C57EBEADD}" type="sibTrans" cxnId="{475AD67F-1107-4FF0-93D4-2E5A508CD53D}">
      <dgm:prSet/>
      <dgm:spPr/>
      <dgm:t>
        <a:bodyPr/>
        <a:lstStyle/>
        <a:p>
          <a:endParaRPr lang="en-US" sz="1400"/>
        </a:p>
      </dgm:t>
    </dgm:pt>
    <dgm:pt modelId="{91D4278E-A98D-4EC4-8B00-0B3E81C90CAE}">
      <dgm:prSet custT="1"/>
      <dgm:spPr/>
      <dgm:t>
        <a:bodyPr/>
        <a:lstStyle/>
        <a:p>
          <a:r>
            <a:rPr lang="en-IN" sz="1400" b="1" dirty="0"/>
            <a:t>Even booting-up a container takes only a fraction of a second</a:t>
          </a:r>
          <a:endParaRPr lang="en-US" sz="1400" dirty="0"/>
        </a:p>
      </dgm:t>
    </dgm:pt>
    <dgm:pt modelId="{838B8E96-1F1D-45A1-8D7D-3349EC98A84B}" type="parTrans" cxnId="{D40AE20C-52D4-46B5-AFF8-AA5A5C05F457}">
      <dgm:prSet/>
      <dgm:spPr/>
      <dgm:t>
        <a:bodyPr/>
        <a:lstStyle/>
        <a:p>
          <a:endParaRPr lang="en-US" sz="1400"/>
        </a:p>
      </dgm:t>
    </dgm:pt>
    <dgm:pt modelId="{06E5A7A4-1796-4B15-9378-D3041045A3E9}" type="sibTrans" cxnId="{D40AE20C-52D4-46B5-AFF8-AA5A5C05F457}">
      <dgm:prSet/>
      <dgm:spPr/>
      <dgm:t>
        <a:bodyPr/>
        <a:lstStyle/>
        <a:p>
          <a:endParaRPr lang="en-US" sz="1400"/>
        </a:p>
      </dgm:t>
    </dgm:pt>
    <dgm:pt modelId="{FAF78F0E-00F9-4257-9CF9-DA0D0C22B8EF}">
      <dgm:prSet custT="1"/>
      <dgm:spPr/>
      <dgm:t>
        <a:bodyPr/>
        <a:lstStyle/>
        <a:p>
          <a:r>
            <a:rPr lang="en-IN" sz="1400" b="1"/>
            <a:t>Because all the containers share, host operating system and holds only the application related binaries &amp; libraries. They are lightweight and faster than Virtual Machines</a:t>
          </a:r>
          <a:endParaRPr lang="en-US" sz="1400"/>
        </a:p>
      </dgm:t>
    </dgm:pt>
    <dgm:pt modelId="{FB48E25A-CB8D-4EBD-AB2E-ED2582295C28}" type="parTrans" cxnId="{43664293-066C-4ADF-8B61-636A1EB4C93B}">
      <dgm:prSet/>
      <dgm:spPr/>
      <dgm:t>
        <a:bodyPr/>
        <a:lstStyle/>
        <a:p>
          <a:endParaRPr lang="en-US" sz="1400"/>
        </a:p>
      </dgm:t>
    </dgm:pt>
    <dgm:pt modelId="{FD293359-CF6A-4ADD-AD74-1D3FDA235331}" type="sibTrans" cxnId="{43664293-066C-4ADF-8B61-636A1EB4C93B}">
      <dgm:prSet/>
      <dgm:spPr/>
      <dgm:t>
        <a:bodyPr/>
        <a:lstStyle/>
        <a:p>
          <a:endParaRPr lang="en-US" sz="1400"/>
        </a:p>
      </dgm:t>
    </dgm:pt>
    <dgm:pt modelId="{0F9815F5-09E5-46EF-AD88-AC5FB53C6B75}" type="pres">
      <dgm:prSet presAssocID="{EE05C034-251B-4FFC-9123-87F372C141B2}" presName="vert0" presStyleCnt="0">
        <dgm:presLayoutVars>
          <dgm:dir/>
          <dgm:animOne val="branch"/>
          <dgm:animLvl val="lvl"/>
        </dgm:presLayoutVars>
      </dgm:prSet>
      <dgm:spPr/>
    </dgm:pt>
    <dgm:pt modelId="{78FB9DBC-C0CA-4EB6-A4DF-90BE019B575E}" type="pres">
      <dgm:prSet presAssocID="{F5DC54D3-B666-492E-B6E7-6C48224B46AB}" presName="thickLine" presStyleLbl="alignNode1" presStyleIdx="0" presStyleCnt="8"/>
      <dgm:spPr/>
    </dgm:pt>
    <dgm:pt modelId="{2C1EC2E1-36B3-43D0-B669-803440A6A786}" type="pres">
      <dgm:prSet presAssocID="{F5DC54D3-B666-492E-B6E7-6C48224B46AB}" presName="horz1" presStyleCnt="0"/>
      <dgm:spPr/>
    </dgm:pt>
    <dgm:pt modelId="{30774812-DE5A-42D5-AB7B-EFC4DB22BA64}" type="pres">
      <dgm:prSet presAssocID="{F5DC54D3-B666-492E-B6E7-6C48224B46AB}" presName="tx1" presStyleLbl="revTx" presStyleIdx="0" presStyleCnt="8" custScaleY="367477"/>
      <dgm:spPr/>
    </dgm:pt>
    <dgm:pt modelId="{D83BA776-3373-482A-9359-A34A87F71AB1}" type="pres">
      <dgm:prSet presAssocID="{F5DC54D3-B666-492E-B6E7-6C48224B46AB}" presName="vert1" presStyleCnt="0"/>
      <dgm:spPr/>
    </dgm:pt>
    <dgm:pt modelId="{3CEF6BCD-C347-4E02-83D0-98145027019B}" type="pres">
      <dgm:prSet presAssocID="{E63CC7A8-7E5F-4494-948A-2403666DBF8B}" presName="thickLine" presStyleLbl="alignNode1" presStyleIdx="1" presStyleCnt="8"/>
      <dgm:spPr/>
    </dgm:pt>
    <dgm:pt modelId="{CEB9914C-DA6F-4EB1-A9B4-1C7B0480290B}" type="pres">
      <dgm:prSet presAssocID="{E63CC7A8-7E5F-4494-948A-2403666DBF8B}" presName="horz1" presStyleCnt="0"/>
      <dgm:spPr/>
    </dgm:pt>
    <dgm:pt modelId="{2145AE83-8B47-449E-A7E0-FB339AB6A58C}" type="pres">
      <dgm:prSet presAssocID="{E63CC7A8-7E5F-4494-948A-2403666DBF8B}" presName="tx1" presStyleLbl="revTx" presStyleIdx="1" presStyleCnt="8" custScaleY="367477"/>
      <dgm:spPr/>
    </dgm:pt>
    <dgm:pt modelId="{6B7B9581-061D-4145-9C59-8D96E4A541B4}" type="pres">
      <dgm:prSet presAssocID="{E63CC7A8-7E5F-4494-948A-2403666DBF8B}" presName="vert1" presStyleCnt="0"/>
      <dgm:spPr/>
    </dgm:pt>
    <dgm:pt modelId="{B1B234B1-FA03-4ABE-ABFF-79DF5F9EC84E}" type="pres">
      <dgm:prSet presAssocID="{4001A687-D318-4659-901A-2BEF0F09D852}" presName="thickLine" presStyleLbl="alignNode1" presStyleIdx="2" presStyleCnt="8"/>
      <dgm:spPr/>
    </dgm:pt>
    <dgm:pt modelId="{35B9B731-5BFE-4E2C-93BC-8E28F323C298}" type="pres">
      <dgm:prSet presAssocID="{4001A687-D318-4659-901A-2BEF0F09D852}" presName="horz1" presStyleCnt="0"/>
      <dgm:spPr/>
    </dgm:pt>
    <dgm:pt modelId="{F298E8C6-1768-40FB-B348-EC9A91CE8EDA}" type="pres">
      <dgm:prSet presAssocID="{4001A687-D318-4659-901A-2BEF0F09D852}" presName="tx1" presStyleLbl="revTx" presStyleIdx="2" presStyleCnt="8" custScaleY="367477"/>
      <dgm:spPr/>
    </dgm:pt>
    <dgm:pt modelId="{CCE8AABF-826B-4B6E-A736-63C6F874B29F}" type="pres">
      <dgm:prSet presAssocID="{4001A687-D318-4659-901A-2BEF0F09D852}" presName="vert1" presStyleCnt="0"/>
      <dgm:spPr/>
    </dgm:pt>
    <dgm:pt modelId="{59399483-D2A6-42CE-9203-8BB144366B74}" type="pres">
      <dgm:prSet presAssocID="{90F03AC8-0495-4686-942D-FB783E03CA67}" presName="thickLine" presStyleLbl="alignNode1" presStyleIdx="3" presStyleCnt="8"/>
      <dgm:spPr/>
    </dgm:pt>
    <dgm:pt modelId="{1BAC5152-022A-439A-915A-472F6D3A67A2}" type="pres">
      <dgm:prSet presAssocID="{90F03AC8-0495-4686-942D-FB783E03CA67}" presName="horz1" presStyleCnt="0"/>
      <dgm:spPr/>
    </dgm:pt>
    <dgm:pt modelId="{AB221CA0-70E8-43DF-894C-ECE91903C16E}" type="pres">
      <dgm:prSet presAssocID="{90F03AC8-0495-4686-942D-FB783E03CA67}" presName="tx1" presStyleLbl="revTx" presStyleIdx="3" presStyleCnt="8" custScaleY="367477"/>
      <dgm:spPr/>
    </dgm:pt>
    <dgm:pt modelId="{3BBEA7E3-35D9-410C-917B-0F62BFB010C5}" type="pres">
      <dgm:prSet presAssocID="{90F03AC8-0495-4686-942D-FB783E03CA67}" presName="vert1" presStyleCnt="0"/>
      <dgm:spPr/>
    </dgm:pt>
    <dgm:pt modelId="{F7A34BD9-FF54-4726-B8F2-EBA7BAEC5EB7}" type="pres">
      <dgm:prSet presAssocID="{E35AD324-1152-43B3-9E70-6209D261401E}" presName="thickLine" presStyleLbl="alignNode1" presStyleIdx="4" presStyleCnt="8"/>
      <dgm:spPr/>
    </dgm:pt>
    <dgm:pt modelId="{C273AC3C-8D9D-45E4-A825-7BB3BE676C23}" type="pres">
      <dgm:prSet presAssocID="{E35AD324-1152-43B3-9E70-6209D261401E}" presName="horz1" presStyleCnt="0"/>
      <dgm:spPr/>
    </dgm:pt>
    <dgm:pt modelId="{BA75F689-294B-4620-8366-67E01EC57EDA}" type="pres">
      <dgm:prSet presAssocID="{E35AD324-1152-43B3-9E70-6209D261401E}" presName="tx1" presStyleLbl="revTx" presStyleIdx="4" presStyleCnt="8" custScaleY="367477"/>
      <dgm:spPr/>
    </dgm:pt>
    <dgm:pt modelId="{A46E738F-07E6-42B5-BE03-C2733A1B3090}" type="pres">
      <dgm:prSet presAssocID="{E35AD324-1152-43B3-9E70-6209D261401E}" presName="vert1" presStyleCnt="0"/>
      <dgm:spPr/>
    </dgm:pt>
    <dgm:pt modelId="{61F6A824-7C58-44B1-95C7-D6F79B6A29E1}" type="pres">
      <dgm:prSet presAssocID="{F052B845-1F60-47D8-8806-66C923755568}" presName="thickLine" presStyleLbl="alignNode1" presStyleIdx="5" presStyleCnt="8"/>
      <dgm:spPr/>
    </dgm:pt>
    <dgm:pt modelId="{8B6DD5D4-9E3A-4B45-A03D-7C32F88BF621}" type="pres">
      <dgm:prSet presAssocID="{F052B845-1F60-47D8-8806-66C923755568}" presName="horz1" presStyleCnt="0"/>
      <dgm:spPr/>
    </dgm:pt>
    <dgm:pt modelId="{A1833F06-DB1C-4BA8-8A07-A4C4C7771DC1}" type="pres">
      <dgm:prSet presAssocID="{F052B845-1F60-47D8-8806-66C923755568}" presName="tx1" presStyleLbl="revTx" presStyleIdx="5" presStyleCnt="8" custScaleY="367477"/>
      <dgm:spPr/>
    </dgm:pt>
    <dgm:pt modelId="{A52FD702-9A67-40F8-AE1A-34DFA433C42C}" type="pres">
      <dgm:prSet presAssocID="{F052B845-1F60-47D8-8806-66C923755568}" presName="vert1" presStyleCnt="0"/>
      <dgm:spPr/>
    </dgm:pt>
    <dgm:pt modelId="{BC932C34-0B57-4C05-B329-2AB82553A6B2}" type="pres">
      <dgm:prSet presAssocID="{91D4278E-A98D-4EC4-8B00-0B3E81C90CAE}" presName="thickLine" presStyleLbl="alignNode1" presStyleIdx="6" presStyleCnt="8"/>
      <dgm:spPr/>
    </dgm:pt>
    <dgm:pt modelId="{4217EA9D-B1DA-4A33-9EE0-A8E1D402D236}" type="pres">
      <dgm:prSet presAssocID="{91D4278E-A98D-4EC4-8B00-0B3E81C90CAE}" presName="horz1" presStyleCnt="0"/>
      <dgm:spPr/>
    </dgm:pt>
    <dgm:pt modelId="{66C5F2D4-8285-48A3-A273-269AE733016C}" type="pres">
      <dgm:prSet presAssocID="{91D4278E-A98D-4EC4-8B00-0B3E81C90CAE}" presName="tx1" presStyleLbl="revTx" presStyleIdx="6" presStyleCnt="8" custScaleY="367477"/>
      <dgm:spPr/>
    </dgm:pt>
    <dgm:pt modelId="{EF494C9B-9D2B-434B-A755-6F0124F0997B}" type="pres">
      <dgm:prSet presAssocID="{91D4278E-A98D-4EC4-8B00-0B3E81C90CAE}" presName="vert1" presStyleCnt="0"/>
      <dgm:spPr/>
    </dgm:pt>
    <dgm:pt modelId="{5127C9E2-1041-4F12-854C-D4FF97734F03}" type="pres">
      <dgm:prSet presAssocID="{FAF78F0E-00F9-4257-9CF9-DA0D0C22B8EF}" presName="thickLine" presStyleLbl="alignNode1" presStyleIdx="7" presStyleCnt="8"/>
      <dgm:spPr/>
    </dgm:pt>
    <dgm:pt modelId="{204CF8D9-D62C-422F-9E4E-4199D825F638}" type="pres">
      <dgm:prSet presAssocID="{FAF78F0E-00F9-4257-9CF9-DA0D0C22B8EF}" presName="horz1" presStyleCnt="0"/>
      <dgm:spPr/>
    </dgm:pt>
    <dgm:pt modelId="{65311D09-A30B-4391-8E11-04B2952053EB}" type="pres">
      <dgm:prSet presAssocID="{FAF78F0E-00F9-4257-9CF9-DA0D0C22B8EF}" presName="tx1" presStyleLbl="revTx" presStyleIdx="7" presStyleCnt="8" custScaleY="367477"/>
      <dgm:spPr/>
    </dgm:pt>
    <dgm:pt modelId="{0005BD46-7FE4-40AC-AA1E-EB4A0DA15D33}" type="pres">
      <dgm:prSet presAssocID="{FAF78F0E-00F9-4257-9CF9-DA0D0C22B8EF}" presName="vert1" presStyleCnt="0"/>
      <dgm:spPr/>
    </dgm:pt>
  </dgm:ptLst>
  <dgm:cxnLst>
    <dgm:cxn modelId="{D40AE20C-52D4-46B5-AFF8-AA5A5C05F457}" srcId="{EE05C034-251B-4FFC-9123-87F372C141B2}" destId="{91D4278E-A98D-4EC4-8B00-0B3E81C90CAE}" srcOrd="6" destOrd="0" parTransId="{838B8E96-1F1D-45A1-8D7D-3349EC98A84B}" sibTransId="{06E5A7A4-1796-4B15-9378-D3041045A3E9}"/>
    <dgm:cxn modelId="{64D2F911-DEE6-4AA4-8868-1B70C8D6952F}" srcId="{EE05C034-251B-4FFC-9123-87F372C141B2}" destId="{4001A687-D318-4659-901A-2BEF0F09D852}" srcOrd="2" destOrd="0" parTransId="{D6091E0D-A656-421B-B35C-E49033F3FBD9}" sibTransId="{331326B8-7CA1-4A30-B98E-A9318F41F32D}"/>
    <dgm:cxn modelId="{3DC6BD2E-F3DF-4701-8FFA-5F8C2C9B668A}" type="presOf" srcId="{F5DC54D3-B666-492E-B6E7-6C48224B46AB}" destId="{30774812-DE5A-42D5-AB7B-EFC4DB22BA64}" srcOrd="0" destOrd="0" presId="urn:microsoft.com/office/officeart/2008/layout/LinedList"/>
    <dgm:cxn modelId="{0F628863-8860-472C-83AA-2EE6E66B2DC4}" type="presOf" srcId="{FAF78F0E-00F9-4257-9CF9-DA0D0C22B8EF}" destId="{65311D09-A30B-4391-8E11-04B2952053EB}" srcOrd="0" destOrd="0" presId="urn:microsoft.com/office/officeart/2008/layout/LinedList"/>
    <dgm:cxn modelId="{81901E4E-55D9-4AC0-8446-2B1F78EDB6FC}" type="presOf" srcId="{E35AD324-1152-43B3-9E70-6209D261401E}" destId="{BA75F689-294B-4620-8366-67E01EC57EDA}" srcOrd="0" destOrd="0" presId="urn:microsoft.com/office/officeart/2008/layout/LinedList"/>
    <dgm:cxn modelId="{3B11AC73-9094-4489-A494-AA6C28D11F63}" type="presOf" srcId="{EE05C034-251B-4FFC-9123-87F372C141B2}" destId="{0F9815F5-09E5-46EF-AD88-AC5FB53C6B75}" srcOrd="0" destOrd="0" presId="urn:microsoft.com/office/officeart/2008/layout/LinedList"/>
    <dgm:cxn modelId="{475AD67F-1107-4FF0-93D4-2E5A508CD53D}" srcId="{EE05C034-251B-4FFC-9123-87F372C141B2}" destId="{F052B845-1F60-47D8-8806-66C923755568}" srcOrd="5" destOrd="0" parTransId="{C23BCE73-4DCB-4804-86FD-66AAE30FC6C5}" sibTransId="{D9E39DCB-3ADA-4297-94EA-A03C57EBEADD}"/>
    <dgm:cxn modelId="{2D39A182-A056-49DD-93A7-F5553F1BC3D3}" type="presOf" srcId="{91D4278E-A98D-4EC4-8B00-0B3E81C90CAE}" destId="{66C5F2D4-8285-48A3-A273-269AE733016C}" srcOrd="0" destOrd="0" presId="urn:microsoft.com/office/officeart/2008/layout/LinedList"/>
    <dgm:cxn modelId="{04215C90-0C3B-41FD-B5CA-31BA3C275FFB}" type="presOf" srcId="{F052B845-1F60-47D8-8806-66C923755568}" destId="{A1833F06-DB1C-4BA8-8A07-A4C4C7771DC1}" srcOrd="0" destOrd="0" presId="urn:microsoft.com/office/officeart/2008/layout/LinedList"/>
    <dgm:cxn modelId="{43664293-066C-4ADF-8B61-636A1EB4C93B}" srcId="{EE05C034-251B-4FFC-9123-87F372C141B2}" destId="{FAF78F0E-00F9-4257-9CF9-DA0D0C22B8EF}" srcOrd="7" destOrd="0" parTransId="{FB48E25A-CB8D-4EBD-AB2E-ED2582295C28}" sibTransId="{FD293359-CF6A-4ADD-AD74-1D3FDA235331}"/>
    <dgm:cxn modelId="{E6FFD19F-715A-471F-B5F4-76F2981CCF9A}" srcId="{EE05C034-251B-4FFC-9123-87F372C141B2}" destId="{F5DC54D3-B666-492E-B6E7-6C48224B46AB}" srcOrd="0" destOrd="0" parTransId="{352FA7AC-1983-4A65-A84E-A36A63B25BB9}" sibTransId="{9633F2ED-ECBB-4E50-B54F-DD1042D93899}"/>
    <dgm:cxn modelId="{7B81F0B2-41CC-44FD-A25C-A27189C8BC9F}" type="presOf" srcId="{4001A687-D318-4659-901A-2BEF0F09D852}" destId="{F298E8C6-1768-40FB-B348-EC9A91CE8EDA}" srcOrd="0" destOrd="0" presId="urn:microsoft.com/office/officeart/2008/layout/LinedList"/>
    <dgm:cxn modelId="{F2ECFCBD-B3E9-46E5-89DB-05D5ECEAC821}" srcId="{EE05C034-251B-4FFC-9123-87F372C141B2}" destId="{E35AD324-1152-43B3-9E70-6209D261401E}" srcOrd="4" destOrd="0" parTransId="{9D926591-6923-4376-8DDD-CDB61EF9D328}" sibTransId="{FC3659CB-2CE1-4394-9A7F-B391AF7811BE}"/>
    <dgm:cxn modelId="{F1CE94C5-2D36-4123-95F1-165936911C57}" type="presOf" srcId="{90F03AC8-0495-4686-942D-FB783E03CA67}" destId="{AB221CA0-70E8-43DF-894C-ECE91903C16E}" srcOrd="0" destOrd="0" presId="urn:microsoft.com/office/officeart/2008/layout/LinedList"/>
    <dgm:cxn modelId="{638177DD-6899-4752-B996-BF95991E675C}" srcId="{EE05C034-251B-4FFC-9123-87F372C141B2}" destId="{90F03AC8-0495-4686-942D-FB783E03CA67}" srcOrd="3" destOrd="0" parTransId="{214ADFF8-7248-4982-8C39-E47D3C250005}" sibTransId="{12EB6F7B-69E4-4A70-B415-CE2D3F530E8F}"/>
    <dgm:cxn modelId="{833180F5-405C-42FF-8110-D0869B760AEF}" type="presOf" srcId="{E63CC7A8-7E5F-4494-948A-2403666DBF8B}" destId="{2145AE83-8B47-449E-A7E0-FB339AB6A58C}" srcOrd="0" destOrd="0" presId="urn:microsoft.com/office/officeart/2008/layout/LinedList"/>
    <dgm:cxn modelId="{2E8E1EF7-1563-455D-8816-2208AEA0819C}" srcId="{EE05C034-251B-4FFC-9123-87F372C141B2}" destId="{E63CC7A8-7E5F-4494-948A-2403666DBF8B}" srcOrd="1" destOrd="0" parTransId="{4402C1A4-EF03-431E-ABD2-09650A8F12B0}" sibTransId="{A7529871-7E5C-4E6B-A6CA-C912A57C4E98}"/>
    <dgm:cxn modelId="{78FA3C60-0DB2-4037-B4CF-EDF42CCB1B2C}" type="presParOf" srcId="{0F9815F5-09E5-46EF-AD88-AC5FB53C6B75}" destId="{78FB9DBC-C0CA-4EB6-A4DF-90BE019B575E}" srcOrd="0" destOrd="0" presId="urn:microsoft.com/office/officeart/2008/layout/LinedList"/>
    <dgm:cxn modelId="{4E805A26-2ED2-4D69-8868-18D8F87E79FB}" type="presParOf" srcId="{0F9815F5-09E5-46EF-AD88-AC5FB53C6B75}" destId="{2C1EC2E1-36B3-43D0-B669-803440A6A786}" srcOrd="1" destOrd="0" presId="urn:microsoft.com/office/officeart/2008/layout/LinedList"/>
    <dgm:cxn modelId="{D6F04715-7BD9-4C55-90A3-2924C86E4BF4}" type="presParOf" srcId="{2C1EC2E1-36B3-43D0-B669-803440A6A786}" destId="{30774812-DE5A-42D5-AB7B-EFC4DB22BA64}" srcOrd="0" destOrd="0" presId="urn:microsoft.com/office/officeart/2008/layout/LinedList"/>
    <dgm:cxn modelId="{7FC55AFB-CF75-4C60-A978-59BD19E9EF5D}" type="presParOf" srcId="{2C1EC2E1-36B3-43D0-B669-803440A6A786}" destId="{D83BA776-3373-482A-9359-A34A87F71AB1}" srcOrd="1" destOrd="0" presId="urn:microsoft.com/office/officeart/2008/layout/LinedList"/>
    <dgm:cxn modelId="{7842DEFB-78E0-4368-B0BA-A4F64ACD3506}" type="presParOf" srcId="{0F9815F5-09E5-46EF-AD88-AC5FB53C6B75}" destId="{3CEF6BCD-C347-4E02-83D0-98145027019B}" srcOrd="2" destOrd="0" presId="urn:microsoft.com/office/officeart/2008/layout/LinedList"/>
    <dgm:cxn modelId="{D388BD91-45A5-469B-B68A-720BE2D98ED5}" type="presParOf" srcId="{0F9815F5-09E5-46EF-AD88-AC5FB53C6B75}" destId="{CEB9914C-DA6F-4EB1-A9B4-1C7B0480290B}" srcOrd="3" destOrd="0" presId="urn:microsoft.com/office/officeart/2008/layout/LinedList"/>
    <dgm:cxn modelId="{580F15F4-DE70-4558-AD44-31EA647EFAAE}" type="presParOf" srcId="{CEB9914C-DA6F-4EB1-A9B4-1C7B0480290B}" destId="{2145AE83-8B47-449E-A7E0-FB339AB6A58C}" srcOrd="0" destOrd="0" presId="urn:microsoft.com/office/officeart/2008/layout/LinedList"/>
    <dgm:cxn modelId="{CB9D7156-0DA0-4CC6-9C7C-AC99189FD7D5}" type="presParOf" srcId="{CEB9914C-DA6F-4EB1-A9B4-1C7B0480290B}" destId="{6B7B9581-061D-4145-9C59-8D96E4A541B4}" srcOrd="1" destOrd="0" presId="urn:microsoft.com/office/officeart/2008/layout/LinedList"/>
    <dgm:cxn modelId="{9C7A052C-9D85-4628-AE71-F9D5A06AEACB}" type="presParOf" srcId="{0F9815F5-09E5-46EF-AD88-AC5FB53C6B75}" destId="{B1B234B1-FA03-4ABE-ABFF-79DF5F9EC84E}" srcOrd="4" destOrd="0" presId="urn:microsoft.com/office/officeart/2008/layout/LinedList"/>
    <dgm:cxn modelId="{B90BF7EC-951D-4560-9D6B-CD16B76CCAD7}" type="presParOf" srcId="{0F9815F5-09E5-46EF-AD88-AC5FB53C6B75}" destId="{35B9B731-5BFE-4E2C-93BC-8E28F323C298}" srcOrd="5" destOrd="0" presId="urn:microsoft.com/office/officeart/2008/layout/LinedList"/>
    <dgm:cxn modelId="{69298992-5FC5-4098-A722-BD1540215987}" type="presParOf" srcId="{35B9B731-5BFE-4E2C-93BC-8E28F323C298}" destId="{F298E8C6-1768-40FB-B348-EC9A91CE8EDA}" srcOrd="0" destOrd="0" presId="urn:microsoft.com/office/officeart/2008/layout/LinedList"/>
    <dgm:cxn modelId="{94BFAA23-927D-41A3-A6AA-A69EB000D39F}" type="presParOf" srcId="{35B9B731-5BFE-4E2C-93BC-8E28F323C298}" destId="{CCE8AABF-826B-4B6E-A736-63C6F874B29F}" srcOrd="1" destOrd="0" presId="urn:microsoft.com/office/officeart/2008/layout/LinedList"/>
    <dgm:cxn modelId="{5D8986FA-D9DD-475E-9BF3-D9B4601904D4}" type="presParOf" srcId="{0F9815F5-09E5-46EF-AD88-AC5FB53C6B75}" destId="{59399483-D2A6-42CE-9203-8BB144366B74}" srcOrd="6" destOrd="0" presId="urn:microsoft.com/office/officeart/2008/layout/LinedList"/>
    <dgm:cxn modelId="{CF5FFD99-B3AC-47C0-9D4F-038421B9BBCF}" type="presParOf" srcId="{0F9815F5-09E5-46EF-AD88-AC5FB53C6B75}" destId="{1BAC5152-022A-439A-915A-472F6D3A67A2}" srcOrd="7" destOrd="0" presId="urn:microsoft.com/office/officeart/2008/layout/LinedList"/>
    <dgm:cxn modelId="{E70D6E4A-717B-4E72-B36D-1B9103B5AC41}" type="presParOf" srcId="{1BAC5152-022A-439A-915A-472F6D3A67A2}" destId="{AB221CA0-70E8-43DF-894C-ECE91903C16E}" srcOrd="0" destOrd="0" presId="urn:microsoft.com/office/officeart/2008/layout/LinedList"/>
    <dgm:cxn modelId="{D411BF03-0ACE-4161-942F-7A886ABFB958}" type="presParOf" srcId="{1BAC5152-022A-439A-915A-472F6D3A67A2}" destId="{3BBEA7E3-35D9-410C-917B-0F62BFB010C5}" srcOrd="1" destOrd="0" presId="urn:microsoft.com/office/officeart/2008/layout/LinedList"/>
    <dgm:cxn modelId="{4C7DB29A-64F3-426D-803A-A35803B4521E}" type="presParOf" srcId="{0F9815F5-09E5-46EF-AD88-AC5FB53C6B75}" destId="{F7A34BD9-FF54-4726-B8F2-EBA7BAEC5EB7}" srcOrd="8" destOrd="0" presId="urn:microsoft.com/office/officeart/2008/layout/LinedList"/>
    <dgm:cxn modelId="{BA670DB7-796F-4EF7-919D-5910C5022D9B}" type="presParOf" srcId="{0F9815F5-09E5-46EF-AD88-AC5FB53C6B75}" destId="{C273AC3C-8D9D-45E4-A825-7BB3BE676C23}" srcOrd="9" destOrd="0" presId="urn:microsoft.com/office/officeart/2008/layout/LinedList"/>
    <dgm:cxn modelId="{D37BF143-3988-47D2-A836-99B245373438}" type="presParOf" srcId="{C273AC3C-8D9D-45E4-A825-7BB3BE676C23}" destId="{BA75F689-294B-4620-8366-67E01EC57EDA}" srcOrd="0" destOrd="0" presId="urn:microsoft.com/office/officeart/2008/layout/LinedList"/>
    <dgm:cxn modelId="{C32C92E7-5129-456C-88A7-1BDECD6C0527}" type="presParOf" srcId="{C273AC3C-8D9D-45E4-A825-7BB3BE676C23}" destId="{A46E738F-07E6-42B5-BE03-C2733A1B3090}" srcOrd="1" destOrd="0" presId="urn:microsoft.com/office/officeart/2008/layout/LinedList"/>
    <dgm:cxn modelId="{0AF32A0F-5CF1-4C2A-9C6A-29A27908873F}" type="presParOf" srcId="{0F9815F5-09E5-46EF-AD88-AC5FB53C6B75}" destId="{61F6A824-7C58-44B1-95C7-D6F79B6A29E1}" srcOrd="10" destOrd="0" presId="urn:microsoft.com/office/officeart/2008/layout/LinedList"/>
    <dgm:cxn modelId="{3C76E856-B086-466A-95B7-8139ECBE3E2D}" type="presParOf" srcId="{0F9815F5-09E5-46EF-AD88-AC5FB53C6B75}" destId="{8B6DD5D4-9E3A-4B45-A03D-7C32F88BF621}" srcOrd="11" destOrd="0" presId="urn:microsoft.com/office/officeart/2008/layout/LinedList"/>
    <dgm:cxn modelId="{2A049CFC-BAEB-4D72-A756-DC32FB509B9B}" type="presParOf" srcId="{8B6DD5D4-9E3A-4B45-A03D-7C32F88BF621}" destId="{A1833F06-DB1C-4BA8-8A07-A4C4C7771DC1}" srcOrd="0" destOrd="0" presId="urn:microsoft.com/office/officeart/2008/layout/LinedList"/>
    <dgm:cxn modelId="{E46A703E-8E7D-4625-A60F-E598CB814D4B}" type="presParOf" srcId="{8B6DD5D4-9E3A-4B45-A03D-7C32F88BF621}" destId="{A52FD702-9A67-40F8-AE1A-34DFA433C42C}" srcOrd="1" destOrd="0" presId="urn:microsoft.com/office/officeart/2008/layout/LinedList"/>
    <dgm:cxn modelId="{0D2468AE-AEBA-478C-9BEF-D05EFF64E2CE}" type="presParOf" srcId="{0F9815F5-09E5-46EF-AD88-AC5FB53C6B75}" destId="{BC932C34-0B57-4C05-B329-2AB82553A6B2}" srcOrd="12" destOrd="0" presId="urn:microsoft.com/office/officeart/2008/layout/LinedList"/>
    <dgm:cxn modelId="{19B1849D-1E13-4093-8DAC-88A941C92897}" type="presParOf" srcId="{0F9815F5-09E5-46EF-AD88-AC5FB53C6B75}" destId="{4217EA9D-B1DA-4A33-9EE0-A8E1D402D236}" srcOrd="13" destOrd="0" presId="urn:microsoft.com/office/officeart/2008/layout/LinedList"/>
    <dgm:cxn modelId="{264F6AAA-9FBE-4B8E-9370-C5A51298F335}" type="presParOf" srcId="{4217EA9D-B1DA-4A33-9EE0-A8E1D402D236}" destId="{66C5F2D4-8285-48A3-A273-269AE733016C}" srcOrd="0" destOrd="0" presId="urn:microsoft.com/office/officeart/2008/layout/LinedList"/>
    <dgm:cxn modelId="{873B0E0A-7A31-4463-B18B-85ED402D0EE0}" type="presParOf" srcId="{4217EA9D-B1DA-4A33-9EE0-A8E1D402D236}" destId="{EF494C9B-9D2B-434B-A755-6F0124F0997B}" srcOrd="1" destOrd="0" presId="urn:microsoft.com/office/officeart/2008/layout/LinedList"/>
    <dgm:cxn modelId="{78AF2EC6-FE01-47D7-8216-D408A3068761}" type="presParOf" srcId="{0F9815F5-09E5-46EF-AD88-AC5FB53C6B75}" destId="{5127C9E2-1041-4F12-854C-D4FF97734F03}" srcOrd="14" destOrd="0" presId="urn:microsoft.com/office/officeart/2008/layout/LinedList"/>
    <dgm:cxn modelId="{A37E75BD-26E2-4CC9-9DB4-8803EF31A11F}" type="presParOf" srcId="{0F9815F5-09E5-46EF-AD88-AC5FB53C6B75}" destId="{204CF8D9-D62C-422F-9E4E-4199D825F638}" srcOrd="15" destOrd="0" presId="urn:microsoft.com/office/officeart/2008/layout/LinedList"/>
    <dgm:cxn modelId="{C91375A5-8692-47A9-8008-96C0F8A15568}" type="presParOf" srcId="{204CF8D9-D62C-422F-9E4E-4199D825F638}" destId="{65311D09-A30B-4391-8E11-04B2952053EB}" srcOrd="0" destOrd="0" presId="urn:microsoft.com/office/officeart/2008/layout/LinedList"/>
    <dgm:cxn modelId="{0E87B6D2-68E5-41B9-A1C3-AAE1AD891E6E}" type="presParOf" srcId="{204CF8D9-D62C-422F-9E4E-4199D825F638}" destId="{0005BD46-7FE4-40AC-AA1E-EB4A0DA15D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80954-45E6-4C1C-8954-A64F0E2C4290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2A87C-C305-40D4-AECC-F50102E529DB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4D590-C062-4A62-A569-6B4C237FBBD7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why Docker came into IT world (Production/Environments)?</a:t>
          </a:r>
          <a:endParaRPr lang="en-US" sz="2400" kern="1200" dirty="0"/>
        </a:p>
      </dsp:txBody>
      <dsp:txXfrm>
        <a:off x="1730984" y="640"/>
        <a:ext cx="4660290" cy="1498687"/>
      </dsp:txXfrm>
    </dsp:sp>
    <dsp:sp modelId="{D695D6B6-55CC-4846-B086-89B0552205C5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C6308-ED2A-44D7-A328-58390F2F3C43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02EBF-DB63-43C2-AD9A-9795CA57B3F9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why Docker to be used?</a:t>
          </a:r>
          <a:endParaRPr lang="en-US" sz="2400" kern="1200" dirty="0"/>
        </a:p>
      </dsp:txBody>
      <dsp:txXfrm>
        <a:off x="1730984" y="1873999"/>
        <a:ext cx="4660290" cy="1498687"/>
      </dsp:txXfrm>
    </dsp:sp>
    <dsp:sp modelId="{C9D1D304-7701-4B7F-97BF-279B862D73CD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6538A-467B-4814-824A-CA11E26160CF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2CCE8-2BE4-4367-AF32-ACEA0EB157F3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what are advantage’s  if we use Docker?</a:t>
          </a:r>
          <a:endParaRPr lang="en-US" sz="2400" kern="1200" dirty="0"/>
        </a:p>
      </dsp:txBody>
      <dsp:txXfrm>
        <a:off x="1730984" y="3747359"/>
        <a:ext cx="4660290" cy="1498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B9DBC-C0CA-4EB6-A4DF-90BE019B575E}">
      <dsp:nvSpPr>
        <dsp:cNvPr id="0" name=""/>
        <dsp:cNvSpPr/>
      </dsp:nvSpPr>
      <dsp:spPr>
        <a:xfrm>
          <a:off x="0" y="1065"/>
          <a:ext cx="975736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774812-DE5A-42D5-AB7B-EFC4DB22BA64}">
      <dsp:nvSpPr>
        <dsp:cNvPr id="0" name=""/>
        <dsp:cNvSpPr/>
      </dsp:nvSpPr>
      <dsp:spPr>
        <a:xfrm>
          <a:off x="0" y="1065"/>
          <a:ext cx="9747834" cy="472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Containerization is the technique of bringing virtualization to the operating system level</a:t>
          </a:r>
          <a:endParaRPr lang="en-US" sz="1400" kern="1200"/>
        </a:p>
      </dsp:txBody>
      <dsp:txXfrm>
        <a:off x="0" y="1065"/>
        <a:ext cx="9747834" cy="472943"/>
      </dsp:txXfrm>
    </dsp:sp>
    <dsp:sp modelId="{3CEF6BCD-C347-4E02-83D0-98145027019B}">
      <dsp:nvSpPr>
        <dsp:cNvPr id="0" name=""/>
        <dsp:cNvSpPr/>
      </dsp:nvSpPr>
      <dsp:spPr>
        <a:xfrm>
          <a:off x="0" y="474009"/>
          <a:ext cx="9757363" cy="0"/>
        </a:xfrm>
        <a:prstGeom prst="line">
          <a:avLst/>
        </a:prstGeom>
        <a:gradFill rotWithShape="0">
          <a:gsLst>
            <a:gs pos="0">
              <a:schemeClr val="accent2">
                <a:hueOff val="-2823674"/>
                <a:satOff val="129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2823674"/>
                <a:satOff val="129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823674"/>
              <a:satOff val="129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45AE83-8B47-449E-A7E0-FB339AB6A58C}">
      <dsp:nvSpPr>
        <dsp:cNvPr id="0" name=""/>
        <dsp:cNvSpPr/>
      </dsp:nvSpPr>
      <dsp:spPr>
        <a:xfrm>
          <a:off x="0" y="474009"/>
          <a:ext cx="9747834" cy="472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While Virtualization brings abstraction to the hardware, Containerization brings abstraction to the operating system</a:t>
          </a:r>
          <a:endParaRPr lang="en-US" sz="1400" kern="1200"/>
        </a:p>
      </dsp:txBody>
      <dsp:txXfrm>
        <a:off x="0" y="474009"/>
        <a:ext cx="9747834" cy="472943"/>
      </dsp:txXfrm>
    </dsp:sp>
    <dsp:sp modelId="{B1B234B1-FA03-4ABE-ABFF-79DF5F9EC84E}">
      <dsp:nvSpPr>
        <dsp:cNvPr id="0" name=""/>
        <dsp:cNvSpPr/>
      </dsp:nvSpPr>
      <dsp:spPr>
        <a:xfrm>
          <a:off x="0" y="946953"/>
          <a:ext cx="9757363" cy="0"/>
        </a:xfrm>
        <a:prstGeom prst="line">
          <a:avLst/>
        </a:prstGeom>
        <a:gradFill rotWithShape="0">
          <a:gsLst>
            <a:gs pos="0">
              <a:schemeClr val="accent2">
                <a:hueOff val="-5647349"/>
                <a:satOff val="257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5647349"/>
                <a:satOff val="257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647349"/>
              <a:satOff val="257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98E8C6-1768-40FB-B348-EC9A91CE8EDA}">
      <dsp:nvSpPr>
        <dsp:cNvPr id="0" name=""/>
        <dsp:cNvSpPr/>
      </dsp:nvSpPr>
      <dsp:spPr>
        <a:xfrm>
          <a:off x="0" y="946953"/>
          <a:ext cx="9747834" cy="472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Do note that Containerization is also a type of Virtualization</a:t>
          </a:r>
          <a:endParaRPr lang="en-US" sz="1400" kern="1200" dirty="0"/>
        </a:p>
      </dsp:txBody>
      <dsp:txXfrm>
        <a:off x="0" y="946953"/>
        <a:ext cx="9747834" cy="472943"/>
      </dsp:txXfrm>
    </dsp:sp>
    <dsp:sp modelId="{59399483-D2A6-42CE-9203-8BB144366B74}">
      <dsp:nvSpPr>
        <dsp:cNvPr id="0" name=""/>
        <dsp:cNvSpPr/>
      </dsp:nvSpPr>
      <dsp:spPr>
        <a:xfrm>
          <a:off x="0" y="1419897"/>
          <a:ext cx="9757363" cy="0"/>
        </a:xfrm>
        <a:prstGeom prst="line">
          <a:avLst/>
        </a:prstGeom>
        <a:gradFill rotWithShape="0">
          <a:gsLst>
            <a:gs pos="0">
              <a:schemeClr val="accent2">
                <a:hueOff val="-8471023"/>
                <a:satOff val="386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8471023"/>
                <a:satOff val="386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471023"/>
              <a:satOff val="386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221CA0-70E8-43DF-894C-ECE91903C16E}">
      <dsp:nvSpPr>
        <dsp:cNvPr id="0" name=""/>
        <dsp:cNvSpPr/>
      </dsp:nvSpPr>
      <dsp:spPr>
        <a:xfrm>
          <a:off x="0" y="1419897"/>
          <a:ext cx="9747834" cy="472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Containerization is however more efficient because there is no guest OS here and utilizes a host’s operating system</a:t>
          </a:r>
          <a:endParaRPr lang="en-US" sz="1400" kern="1200"/>
        </a:p>
      </dsp:txBody>
      <dsp:txXfrm>
        <a:off x="0" y="1419897"/>
        <a:ext cx="9747834" cy="472943"/>
      </dsp:txXfrm>
    </dsp:sp>
    <dsp:sp modelId="{F7A34BD9-FF54-4726-B8F2-EBA7BAEC5EB7}">
      <dsp:nvSpPr>
        <dsp:cNvPr id="0" name=""/>
        <dsp:cNvSpPr/>
      </dsp:nvSpPr>
      <dsp:spPr>
        <a:xfrm>
          <a:off x="0" y="1892841"/>
          <a:ext cx="9757363" cy="0"/>
        </a:xfrm>
        <a:prstGeom prst="line">
          <a:avLst/>
        </a:prstGeom>
        <a:gradFill rotWithShape="0">
          <a:gsLst>
            <a:gs pos="0">
              <a:schemeClr val="accent2">
                <a:hueOff val="-11294698"/>
                <a:satOff val="515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1294698"/>
                <a:satOff val="515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294698"/>
              <a:satOff val="515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75F689-294B-4620-8366-67E01EC57EDA}">
      <dsp:nvSpPr>
        <dsp:cNvPr id="0" name=""/>
        <dsp:cNvSpPr/>
      </dsp:nvSpPr>
      <dsp:spPr>
        <a:xfrm>
          <a:off x="0" y="1892841"/>
          <a:ext cx="9747834" cy="472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Containerization share relevant libraries &amp; resources as and when needed unlike virtual machines</a:t>
          </a:r>
          <a:endParaRPr lang="en-US" sz="1400" kern="1200"/>
        </a:p>
      </dsp:txBody>
      <dsp:txXfrm>
        <a:off x="0" y="1892841"/>
        <a:ext cx="9747834" cy="472943"/>
      </dsp:txXfrm>
    </dsp:sp>
    <dsp:sp modelId="{61F6A824-7C58-44B1-95C7-D6F79B6A29E1}">
      <dsp:nvSpPr>
        <dsp:cNvPr id="0" name=""/>
        <dsp:cNvSpPr/>
      </dsp:nvSpPr>
      <dsp:spPr>
        <a:xfrm>
          <a:off x="0" y="2365785"/>
          <a:ext cx="9757363" cy="0"/>
        </a:xfrm>
        <a:prstGeom prst="line">
          <a:avLst/>
        </a:prstGeom>
        <a:gradFill rotWithShape="0">
          <a:gsLst>
            <a:gs pos="0">
              <a:schemeClr val="accent2">
                <a:hueOff val="-14118373"/>
                <a:satOff val="644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4118373"/>
                <a:satOff val="644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118373"/>
              <a:satOff val="644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833F06-DB1C-4BA8-8A07-A4C4C7771DC1}">
      <dsp:nvSpPr>
        <dsp:cNvPr id="0" name=""/>
        <dsp:cNvSpPr/>
      </dsp:nvSpPr>
      <dsp:spPr>
        <a:xfrm>
          <a:off x="0" y="2365785"/>
          <a:ext cx="9747834" cy="472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Application specific binaries and libraries of containers run on the host kernel, which makes processing and execution very fast</a:t>
          </a:r>
          <a:endParaRPr lang="en-US" sz="1400" kern="1200"/>
        </a:p>
      </dsp:txBody>
      <dsp:txXfrm>
        <a:off x="0" y="2365785"/>
        <a:ext cx="9747834" cy="472943"/>
      </dsp:txXfrm>
    </dsp:sp>
    <dsp:sp modelId="{BC932C34-0B57-4C05-B329-2AB82553A6B2}">
      <dsp:nvSpPr>
        <dsp:cNvPr id="0" name=""/>
        <dsp:cNvSpPr/>
      </dsp:nvSpPr>
      <dsp:spPr>
        <a:xfrm>
          <a:off x="0" y="2838729"/>
          <a:ext cx="9757363" cy="0"/>
        </a:xfrm>
        <a:prstGeom prst="line">
          <a:avLst/>
        </a:prstGeom>
        <a:gradFill rotWithShape="0">
          <a:gsLst>
            <a:gs pos="0">
              <a:schemeClr val="accent2">
                <a:hueOff val="-16942046"/>
                <a:satOff val="772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6942046"/>
                <a:satOff val="772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6942046"/>
              <a:satOff val="772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C5F2D4-8285-48A3-A273-269AE733016C}">
      <dsp:nvSpPr>
        <dsp:cNvPr id="0" name=""/>
        <dsp:cNvSpPr/>
      </dsp:nvSpPr>
      <dsp:spPr>
        <a:xfrm>
          <a:off x="0" y="2838729"/>
          <a:ext cx="9747834" cy="472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Even booting-up a container takes only a fraction of a second</a:t>
          </a:r>
          <a:endParaRPr lang="en-US" sz="1400" kern="1200" dirty="0"/>
        </a:p>
      </dsp:txBody>
      <dsp:txXfrm>
        <a:off x="0" y="2838729"/>
        <a:ext cx="9747834" cy="472943"/>
      </dsp:txXfrm>
    </dsp:sp>
    <dsp:sp modelId="{5127C9E2-1041-4F12-854C-D4FF97734F03}">
      <dsp:nvSpPr>
        <dsp:cNvPr id="0" name=""/>
        <dsp:cNvSpPr/>
      </dsp:nvSpPr>
      <dsp:spPr>
        <a:xfrm>
          <a:off x="0" y="3311673"/>
          <a:ext cx="9757363" cy="0"/>
        </a:xfrm>
        <a:prstGeom prst="line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311D09-A30B-4391-8E11-04B2952053EB}">
      <dsp:nvSpPr>
        <dsp:cNvPr id="0" name=""/>
        <dsp:cNvSpPr/>
      </dsp:nvSpPr>
      <dsp:spPr>
        <a:xfrm>
          <a:off x="0" y="3311673"/>
          <a:ext cx="9747834" cy="472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Because all the containers share, host operating system and holds only the application related binaries &amp; libraries. They are lightweight and faster than Virtual Machines</a:t>
          </a:r>
          <a:endParaRPr lang="en-US" sz="1400" kern="1200"/>
        </a:p>
      </dsp:txBody>
      <dsp:txXfrm>
        <a:off x="0" y="3311673"/>
        <a:ext cx="9747834" cy="472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850FC-780C-4603-8C25-DF92EBEB7357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EBD08-4D44-4626-A34D-4E75420A3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711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69EA8D-BC2B-44EF-B2E5-C416B4316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55" y="4591665"/>
            <a:ext cx="3161016" cy="1622322"/>
          </a:xfrm>
        </p:spPr>
        <p:txBody>
          <a:bodyPr>
            <a:normAutofit/>
          </a:bodyPr>
          <a:lstStyle/>
          <a:p>
            <a:r>
              <a:rPr lang="en-US" dirty="0"/>
              <a:t>													</a:t>
            </a:r>
            <a:r>
              <a:rPr lang="en-US" sz="2400" dirty="0"/>
              <a:t>in detailed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D6F62E1-096D-4429-B664-B97298318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63" y="1224754"/>
            <a:ext cx="6443180" cy="440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3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CEBC6F-8453-458C-AA16-6A16562E84E2}"/>
              </a:ext>
            </a:extLst>
          </p:cNvPr>
          <p:cNvSpPr txBox="1"/>
          <p:nvPr/>
        </p:nvSpPr>
        <p:spPr>
          <a:xfrm>
            <a:off x="901337" y="1018903"/>
            <a:ext cx="9666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Docker Container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3E8F72-4959-4AD1-9E5B-63FA58720A7B}"/>
              </a:ext>
            </a:extLst>
          </p:cNvPr>
          <p:cNvSpPr txBox="1"/>
          <p:nvPr/>
        </p:nvSpPr>
        <p:spPr>
          <a:xfrm>
            <a:off x="1079863" y="2286706"/>
            <a:ext cx="1003227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Docker Container is a running instance of a Docker Image as they hold the entire package needed to run the application.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So, these are basically the ready applications created from Docker Images which is the ultimate utility of Docker</a:t>
            </a:r>
          </a:p>
        </p:txBody>
      </p:sp>
    </p:spTree>
    <p:extLst>
      <p:ext uri="{BB962C8B-B14F-4D97-AF65-F5344CB8AC3E}">
        <p14:creationId xmlns:p14="http://schemas.microsoft.com/office/powerpoint/2010/main" val="412592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CEBC6F-8453-458C-AA16-6A16562E84E2}"/>
              </a:ext>
            </a:extLst>
          </p:cNvPr>
          <p:cNvSpPr txBox="1"/>
          <p:nvPr/>
        </p:nvSpPr>
        <p:spPr>
          <a:xfrm>
            <a:off x="901337" y="1018903"/>
            <a:ext cx="945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Docker Explained: Docker file, Images &amp; Containers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1743D6-7F80-4181-B2CE-250D1732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686050"/>
            <a:ext cx="67722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2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71BC-3042-41A9-9E0A-F2B9B913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Docker Registry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E3882-45BC-4ECF-9102-2B5916A1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 2" panose="05020102010507070707" pitchFamily="18" charset="2"/>
              <a:buChar char="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Docker Registry is where the Docker Images are stored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Char char="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he Registry can be either a user’s local repository or a public repository like a Docker Hub allowing multiple users to collaborate in building an application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Char char="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Even with multiple teams within the same organization can exchange or share containers by uploading them to the Docker Hub.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Char char="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Docker Hub is Docker’s very own cloud repository similar to GitHub</a:t>
            </a:r>
          </a:p>
        </p:txBody>
      </p:sp>
    </p:spTree>
    <p:extLst>
      <p:ext uri="{BB962C8B-B14F-4D97-AF65-F5344CB8AC3E}">
        <p14:creationId xmlns:p14="http://schemas.microsoft.com/office/powerpoint/2010/main" val="233573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CEBC6F-8453-458C-AA16-6A16562E84E2}"/>
              </a:ext>
            </a:extLst>
          </p:cNvPr>
          <p:cNvSpPr txBox="1"/>
          <p:nvPr/>
        </p:nvSpPr>
        <p:spPr>
          <a:xfrm>
            <a:off x="809897" y="1018903"/>
            <a:ext cx="927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IN" sz="2800" b="1">
                <a:solidFill>
                  <a:schemeClr val="bg1">
                    <a:lumMod val="85000"/>
                  </a:schemeClr>
                </a:solidFill>
              </a:rPr>
              <a:t>Advantages of Containerization over Virtualization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3E8F72-4959-4AD1-9E5B-63FA58720A7B}"/>
              </a:ext>
            </a:extLst>
          </p:cNvPr>
          <p:cNvSpPr txBox="1"/>
          <p:nvPr/>
        </p:nvSpPr>
        <p:spPr>
          <a:xfrm>
            <a:off x="1045029" y="1763486"/>
            <a:ext cx="1003227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Containers on the same OS kernel are lighter and smaller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Better resource utilization compared to Virtual machine’s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Boot-up process is short and takes few seconds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B84A39-EFEA-401C-8A2D-75AADA351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835" y="3429000"/>
            <a:ext cx="3072050" cy="270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95E7D3-56A8-43DB-AADB-35CE2BE24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790" y="3690859"/>
            <a:ext cx="3960000" cy="21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7B7B4-72B2-4A9E-8956-03472049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Why Docker ?</a:t>
            </a:r>
          </a:p>
        </p:txBody>
      </p:sp>
    </p:spTree>
    <p:extLst>
      <p:ext uri="{BB962C8B-B14F-4D97-AF65-F5344CB8AC3E}">
        <p14:creationId xmlns:p14="http://schemas.microsoft.com/office/powerpoint/2010/main" val="298312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extBox 1">
            <a:extLst>
              <a:ext uri="{FF2B5EF4-FFF2-40B4-BE49-F238E27FC236}">
                <a16:creationId xmlns:a16="http://schemas.microsoft.com/office/drawing/2014/main" id="{67C71698-ADDD-4544-BF47-8807434069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417667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2CF8D545-44DA-4235-A352-A42471E0C1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9370" y="2328402"/>
            <a:ext cx="2336916" cy="18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4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5A62-29A8-40F0-AF92-DCE92DE7FB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1858" y="1149531"/>
            <a:ext cx="10438228" cy="48702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</a:rPr>
              <a:t>Docker is a containerization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It’s important that you understand the history behind containerization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Calibri" panose="020F0502020204030204" pitchFamily="34" charset="0"/>
              </a:rPr>
              <a:t>History Before Containerization (Docker)</a:t>
            </a:r>
          </a:p>
          <a:p>
            <a:pPr lvl="1">
              <a:buFont typeface="Wingdings 3" panose="05040102010807070707" pitchFamily="18" charset="2"/>
              <a:buChar char=""/>
            </a:pPr>
            <a:r>
              <a:rPr lang="en-IN" sz="1800" dirty="0">
                <a:latin typeface="Calibri" panose="020F0502020204030204" pitchFamily="34" charset="0"/>
              </a:rPr>
              <a:t>Before containerization came into the picture, </a:t>
            </a:r>
            <a:r>
              <a:rPr lang="en-IN" sz="1800" b="1" dirty="0">
                <a:latin typeface="Calibri" panose="020F0502020204030204" pitchFamily="34" charset="0"/>
              </a:rPr>
              <a:t>the leading way to isolate</a:t>
            </a:r>
            <a:r>
              <a:rPr lang="en-IN" sz="1800" dirty="0">
                <a:latin typeface="Calibri" panose="020F0502020204030204" pitchFamily="34" charset="0"/>
              </a:rPr>
              <a:t>, </a:t>
            </a:r>
            <a:r>
              <a:rPr lang="en-IN" sz="1800" b="1" dirty="0">
                <a:latin typeface="Calibri" panose="020F0502020204030204" pitchFamily="34" charset="0"/>
              </a:rPr>
              <a:t>organize applications </a:t>
            </a:r>
            <a:r>
              <a:rPr lang="en-IN" sz="1800" dirty="0">
                <a:latin typeface="Calibri" panose="020F0502020204030204" pitchFamily="34" charset="0"/>
              </a:rPr>
              <a:t>and </a:t>
            </a:r>
            <a:r>
              <a:rPr lang="en-IN" sz="1800" b="1" dirty="0">
                <a:latin typeface="Calibri" panose="020F0502020204030204" pitchFamily="34" charset="0"/>
              </a:rPr>
              <a:t>their dependencies </a:t>
            </a:r>
            <a:r>
              <a:rPr lang="en-IN" sz="1800" dirty="0">
                <a:latin typeface="Calibri" panose="020F0502020204030204" pitchFamily="34" charset="0"/>
              </a:rPr>
              <a:t>was to </a:t>
            </a:r>
            <a:r>
              <a:rPr lang="en-IN" sz="1800" u="sng" dirty="0">
                <a:latin typeface="Calibri" panose="020F0502020204030204" pitchFamily="34" charset="0"/>
              </a:rPr>
              <a:t>place each and every application in its own virtual machine</a:t>
            </a:r>
            <a:r>
              <a:rPr lang="en-IN" sz="1800" dirty="0">
                <a:latin typeface="Calibri" panose="020F0502020204030204" pitchFamily="34" charset="0"/>
              </a:rPr>
              <a:t>.</a:t>
            </a:r>
          </a:p>
          <a:p>
            <a:pPr lvl="1">
              <a:buFont typeface="Wingdings 3" panose="05040102010807070707" pitchFamily="18" charset="2"/>
              <a:buChar char=""/>
            </a:pPr>
            <a:r>
              <a:rPr lang="en-IN" sz="1800" dirty="0">
                <a:latin typeface="Calibri" panose="020F0502020204030204" pitchFamily="34" charset="0"/>
              </a:rPr>
              <a:t>These machines run multiple applications on the </a:t>
            </a:r>
            <a:r>
              <a:rPr lang="en-IN" sz="1800" b="1" dirty="0">
                <a:latin typeface="Calibri" panose="020F0502020204030204" pitchFamily="34" charset="0"/>
              </a:rPr>
              <a:t>same physical hardware</a:t>
            </a:r>
            <a:r>
              <a:rPr lang="en-IN" sz="1800" dirty="0">
                <a:latin typeface="Calibri" panose="020F0502020204030204" pitchFamily="34" charset="0"/>
              </a:rPr>
              <a:t>, and this process is nothing but</a:t>
            </a:r>
            <a:r>
              <a:rPr lang="en-IN" sz="1800" b="1" dirty="0">
                <a:latin typeface="Calibri" panose="020F0502020204030204" pitchFamily="34" charset="0"/>
              </a:rPr>
              <a:t> Virtualization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Calibri" panose="020F0502020204030204" pitchFamily="34" charset="0"/>
              </a:rPr>
              <a:t>Virtualization:</a:t>
            </a:r>
          </a:p>
          <a:p>
            <a:pPr lvl="1">
              <a:buFont typeface="Wingdings 3" panose="05040102010807070707" pitchFamily="18" charset="2"/>
              <a:buChar char=""/>
            </a:pPr>
            <a:r>
              <a:rPr lang="en-IN" sz="1800" dirty="0">
                <a:latin typeface="Calibri" panose="020F0502020204030204" pitchFamily="34" charset="0"/>
              </a:rPr>
              <a:t>virtualization had few drawbacks such as the virtual machines were bulky in size.</a:t>
            </a:r>
          </a:p>
          <a:p>
            <a:pPr lvl="1">
              <a:buFont typeface="Wingdings 3" panose="05040102010807070707" pitchFamily="18" charset="2"/>
              <a:buChar char=""/>
            </a:pPr>
            <a:r>
              <a:rPr lang="en-IN" sz="1800" dirty="0">
                <a:latin typeface="Calibri" panose="020F0502020204030204" pitchFamily="34" charset="0"/>
              </a:rPr>
              <a:t>running multiple virtual machines lead to unstable performance.</a:t>
            </a:r>
          </a:p>
          <a:p>
            <a:pPr lvl="1">
              <a:buFont typeface="Wingdings 3" panose="05040102010807070707" pitchFamily="18" charset="2"/>
              <a:buChar char=""/>
            </a:pPr>
            <a:r>
              <a:rPr lang="en-IN" sz="1800" dirty="0">
                <a:latin typeface="Calibri" panose="020F0502020204030204" pitchFamily="34" charset="0"/>
              </a:rPr>
              <a:t>boot up process would usually take a long time and VM’s would not solve the problems like portability, software updates, or continuous integration and continuous delivery.</a:t>
            </a:r>
          </a:p>
          <a:p>
            <a:pPr lvl="1">
              <a:buFont typeface="Wingdings 3" panose="05040102010807070707" pitchFamily="18" charset="2"/>
              <a:buChar char=""/>
            </a:pPr>
            <a:r>
              <a:rPr lang="en-IN" sz="1800" dirty="0">
                <a:latin typeface="Calibri" panose="020F0502020204030204" pitchFamily="34" charset="0"/>
              </a:rPr>
              <a:t>These drawbacks led to the emergence of a new technique called Containerization</a:t>
            </a:r>
          </a:p>
          <a:p>
            <a:pPr lvl="1"/>
            <a:endParaRPr lang="en-IN" dirty="0">
              <a:latin typeface="Calibri" panose="020F0502020204030204" pitchFamily="34" charset="0"/>
            </a:endParaRPr>
          </a:p>
          <a:p>
            <a:endParaRPr lang="en-IN" sz="1600" dirty="0">
              <a:latin typeface="Calibri" panose="020F0502020204030204" pitchFamily="34" charset="0"/>
            </a:endParaRPr>
          </a:p>
          <a:p>
            <a:endParaRPr lang="en-IN" sz="1600" dirty="0"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26D6D-4278-492D-9F89-76937A2836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8194" y="335615"/>
            <a:ext cx="9315077" cy="813916"/>
          </a:xfrm>
        </p:spPr>
        <p:txBody>
          <a:bodyPr/>
          <a:lstStyle/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why Docker came into IT world 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40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81EEC-1181-4409-A2D8-3675941C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Containerization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624B8DD-0353-460C-9C78-B785CDDF32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066915"/>
              </p:ext>
            </p:extLst>
          </p:nvPr>
        </p:nvGraphicFramePr>
        <p:xfrm>
          <a:off x="1154954" y="2226010"/>
          <a:ext cx="9757363" cy="378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541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CEBC6F-8453-458C-AA16-6A16562E84E2}"/>
              </a:ext>
            </a:extLst>
          </p:cNvPr>
          <p:cNvSpPr txBox="1"/>
          <p:nvPr/>
        </p:nvSpPr>
        <p:spPr>
          <a:xfrm>
            <a:off x="901337" y="1018903"/>
            <a:ext cx="8125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Reasons to use Containers(Docker)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3E8F72-4959-4AD1-9E5B-63FA58720A7B}"/>
              </a:ext>
            </a:extLst>
          </p:cNvPr>
          <p:cNvSpPr txBox="1"/>
          <p:nvPr/>
        </p:nvSpPr>
        <p:spPr>
          <a:xfrm>
            <a:off x="1045029" y="1763486"/>
            <a:ext cx="1003227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Containers have no guest OS and use the host’s operating system. So, they share relevant libraries &amp; resources as and when needed.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Processing and execution of applications are very fast since applications specific binaries and libraries of containers run on the host kernel.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Booting up a container takes only a fraction of a second, and also containers are lightweight and faster than Virtual Machines.</a:t>
            </a:r>
          </a:p>
        </p:txBody>
      </p:sp>
    </p:spTree>
    <p:extLst>
      <p:ext uri="{BB962C8B-B14F-4D97-AF65-F5344CB8AC3E}">
        <p14:creationId xmlns:p14="http://schemas.microsoft.com/office/powerpoint/2010/main" val="295245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5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0" name="Rectangle 36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EBC6F-8453-458C-AA16-6A16562E84E2}"/>
              </a:ext>
            </a:extLst>
          </p:cNvPr>
          <p:cNvSpPr txBox="1"/>
          <p:nvPr/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</a:pP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is Docker?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3E8F72-4959-4AD1-9E5B-63FA58720A7B}"/>
              </a:ext>
            </a:extLst>
          </p:cNvPr>
          <p:cNvSpPr txBox="1"/>
          <p:nvPr/>
        </p:nvSpPr>
        <p:spPr>
          <a:xfrm>
            <a:off x="763588" y="2481227"/>
            <a:ext cx="7536730" cy="3538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</a:rPr>
              <a:t>Docker is a platform which packages an application and all its dependencies together in the form of containers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</a:rPr>
              <a:t>This containerization aspect of Docker ensures that the application works in any environment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</a:rPr>
              <a:t>each and every application runs on separate containers and has its own set of dependencies &amp; libraries.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</a:rPr>
              <a:t>This makes sure that each application is independent of other applications, giving developers surety that they can build applications that will not interfere with one another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</a:rPr>
              <a:t>So a developer can build a container having different applications installed on it and give it to the QA team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</a:rPr>
              <a:t>Then the QA team would only need to run the container to replicate the developer’s environment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7CF09-DA91-4A27-B876-AC42DF7BC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328" y="2967348"/>
            <a:ext cx="3080048" cy="268860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383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CEBC6F-8453-458C-AA16-6A16562E84E2}"/>
              </a:ext>
            </a:extLst>
          </p:cNvPr>
          <p:cNvSpPr txBox="1"/>
          <p:nvPr/>
        </p:nvSpPr>
        <p:spPr>
          <a:xfrm>
            <a:off x="901337" y="1018903"/>
            <a:ext cx="945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Docker Explained: Docker file, Images &amp; Containers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3E8F72-4959-4AD1-9E5B-63FA58720A7B}"/>
              </a:ext>
            </a:extLst>
          </p:cNvPr>
          <p:cNvSpPr txBox="1"/>
          <p:nvPr/>
        </p:nvSpPr>
        <p:spPr>
          <a:xfrm>
            <a:off x="1045029" y="1763486"/>
            <a:ext cx="10032274" cy="392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Dockerfile, Docker Images &amp; Docker Containers are three important terms that you need to understand while using Docker. we will go in details for each.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Dockerfile: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Dockerfile is a text document which contains all the commands that a user can call on the command line to assemble an image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So, Docker can build images automatically by reading the instructions from a Dockerfile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You can use docker build to create an automated build to execute several command-line instructions in succession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9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CEBC6F-8453-458C-AA16-6A16562E84E2}"/>
              </a:ext>
            </a:extLst>
          </p:cNvPr>
          <p:cNvSpPr txBox="1"/>
          <p:nvPr/>
        </p:nvSpPr>
        <p:spPr>
          <a:xfrm>
            <a:off x="901337" y="1018903"/>
            <a:ext cx="9666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Docker Images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3E8F72-4959-4AD1-9E5B-63FA58720A7B}"/>
              </a:ext>
            </a:extLst>
          </p:cNvPr>
          <p:cNvSpPr txBox="1"/>
          <p:nvPr/>
        </p:nvSpPr>
        <p:spPr>
          <a:xfrm>
            <a:off x="1079863" y="2286706"/>
            <a:ext cx="1003227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Docker Image can be compared to a template which is used to create Docker Containers.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So, these read-only templates are the building blocks of a Docker Container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You can use docker run to run the image and create a container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Docker Images are stored in the Docker Registry.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It can be either a user’s local repository or a public repository like a Docker Hub which allows multiple users to collaborate in building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1625811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2</vt:lpstr>
      <vt:lpstr>Wingdings 3</vt:lpstr>
      <vt:lpstr>Ion Boardroom</vt:lpstr>
      <vt:lpstr>PowerPoint Presentation</vt:lpstr>
      <vt:lpstr>Why Docker ?</vt:lpstr>
      <vt:lpstr>PowerPoint Presentation</vt:lpstr>
      <vt:lpstr>why Docker came into IT world </vt:lpstr>
      <vt:lpstr>Containerization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 Registry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Annabathina, Nagarjuna</dc:creator>
  <cp:lastModifiedBy>Annabathina, Nagarjuna</cp:lastModifiedBy>
  <cp:revision>5</cp:revision>
  <dcterms:created xsi:type="dcterms:W3CDTF">2019-09-28T20:12:06Z</dcterms:created>
  <dcterms:modified xsi:type="dcterms:W3CDTF">2019-09-28T20:41:21Z</dcterms:modified>
</cp:coreProperties>
</file>