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ence Charity" initials="PC" lastIdx="1" clrIdx="0">
    <p:extLst>
      <p:ext uri="{19B8F6BF-5375-455C-9EA6-DF929625EA0E}">
        <p15:presenceInfo xmlns:p15="http://schemas.microsoft.com/office/powerpoint/2012/main" userId="S::pcharity@nssfug.org::b7546ccf-b71a-4757-976c-9175c1f864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91569-0BCC-429C-8EF0-7F49991B5640}" v="1990" dt="2023-06-01T08:22:4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792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ce Ruth Kyomuhendo" userId="53c3b1e8-235d-4f5f-8aee-a1da00a4b74a" providerId="ADAL" clId="{A92B7F20-A564-4884-9923-2B05B900E918}"/>
    <pc:docChg chg="modSld">
      <pc:chgData name="Evace Ruth Kyomuhendo" userId="53c3b1e8-235d-4f5f-8aee-a1da00a4b74a" providerId="ADAL" clId="{A92B7F20-A564-4884-9923-2B05B900E918}" dt="2023-05-02T05:29:31.154" v="217"/>
      <pc:docMkLst>
        <pc:docMk/>
      </pc:docMkLst>
      <pc:sldChg chg="modSp mod">
        <pc:chgData name="Evace Ruth Kyomuhendo" userId="53c3b1e8-235d-4f5f-8aee-a1da00a4b74a" providerId="ADAL" clId="{A92B7F20-A564-4884-9923-2B05B900E918}" dt="2023-05-02T05:29:31.154" v="217"/>
        <pc:sldMkLst>
          <pc:docMk/>
          <pc:sldMk cId="1362419067" sldId="257"/>
        </pc:sldMkLst>
        <pc:graphicFrameChg chg="mod">
          <ac:chgData name="Evace Ruth Kyomuhendo" userId="53c3b1e8-235d-4f5f-8aee-a1da00a4b74a" providerId="ADAL" clId="{A92B7F20-A564-4884-9923-2B05B900E918}" dt="2023-05-02T05:29:31.131" v="216"/>
          <ac:graphicFrameMkLst>
            <pc:docMk/>
            <pc:sldMk cId="1362419067" sldId="257"/>
            <ac:graphicFrameMk id="2" creationId="{6B7D9545-C99A-90BC-FB62-FC9EB26EE4E0}"/>
          </ac:graphicFrameMkLst>
        </pc:graphicFrameChg>
        <pc:graphicFrameChg chg="mod">
          <ac:chgData name="Evace Ruth Kyomuhendo" userId="53c3b1e8-235d-4f5f-8aee-a1da00a4b74a" providerId="ADAL" clId="{A92B7F20-A564-4884-9923-2B05B900E918}" dt="2023-05-02T05:20:52.269" v="140"/>
          <ac:graphicFrameMkLst>
            <pc:docMk/>
            <pc:sldMk cId="1362419067" sldId="257"/>
            <ac:graphicFrameMk id="3" creationId="{BA64D596-0548-0FB6-32C6-9578427A889B}"/>
          </ac:graphicFrameMkLst>
        </pc:graphicFrameChg>
        <pc:graphicFrameChg chg="mod">
          <ac:chgData name="Evace Ruth Kyomuhendo" userId="53c3b1e8-235d-4f5f-8aee-a1da00a4b74a" providerId="ADAL" clId="{A92B7F20-A564-4884-9923-2B05B900E918}" dt="2023-05-02T05:29:31.154" v="217"/>
          <ac:graphicFrameMkLst>
            <pc:docMk/>
            <pc:sldMk cId="1362419067" sldId="257"/>
            <ac:graphicFrameMk id="5" creationId="{8556E9B7-A0E1-560D-588F-F5790DC2F8EA}"/>
          </ac:graphicFrameMkLst>
        </pc:graphicFrameChg>
      </pc:sldChg>
    </pc:docChg>
  </pc:docChgLst>
  <pc:docChgLst>
    <pc:chgData name="Evace Ruth Kyomuhendo" userId="53c3b1e8-235d-4f5f-8aee-a1da00a4b74a" providerId="ADAL" clId="{A8791569-0BCC-429C-8EF0-7F49991B5640}"/>
    <pc:docChg chg="undo custSel modSld">
      <pc:chgData name="Evace Ruth Kyomuhendo" userId="53c3b1e8-235d-4f5f-8aee-a1da00a4b74a" providerId="ADAL" clId="{A8791569-0BCC-429C-8EF0-7F49991B5640}" dt="2023-06-01T08:22:41.242" v="2006"/>
      <pc:docMkLst>
        <pc:docMk/>
      </pc:docMkLst>
      <pc:sldChg chg="addSp delSp modSp mod">
        <pc:chgData name="Evace Ruth Kyomuhendo" userId="53c3b1e8-235d-4f5f-8aee-a1da00a4b74a" providerId="ADAL" clId="{A8791569-0BCC-429C-8EF0-7F49991B5640}" dt="2023-06-01T08:22:41.242" v="2006"/>
        <pc:sldMkLst>
          <pc:docMk/>
          <pc:sldMk cId="1362419067" sldId="257"/>
        </pc:sldMkLst>
        <pc:graphicFrameChg chg="mod">
          <ac:chgData name="Evace Ruth Kyomuhendo" userId="53c3b1e8-235d-4f5f-8aee-a1da00a4b74a" providerId="ADAL" clId="{A8791569-0BCC-429C-8EF0-7F49991B5640}" dt="2023-06-01T08:22:39.727" v="2005"/>
          <ac:graphicFrameMkLst>
            <pc:docMk/>
            <pc:sldMk cId="1362419067" sldId="257"/>
            <ac:graphicFrameMk id="2" creationId="{6B7D9545-C99A-90BC-FB62-FC9EB26EE4E0}"/>
          </ac:graphicFrameMkLst>
        </pc:graphicFrameChg>
        <pc:graphicFrameChg chg="add mod">
          <ac:chgData name="Evace Ruth Kyomuhendo" userId="53c3b1e8-235d-4f5f-8aee-a1da00a4b74a" providerId="ADAL" clId="{A8791569-0BCC-429C-8EF0-7F49991B5640}" dt="2023-06-01T08:22:41.242" v="2006"/>
          <ac:graphicFrameMkLst>
            <pc:docMk/>
            <pc:sldMk cId="1362419067" sldId="257"/>
            <ac:graphicFrameMk id="3" creationId="{0A6D51E1-1B5D-98B9-212A-34355967062D}"/>
          </ac:graphicFrameMkLst>
        </pc:graphicFrameChg>
        <pc:graphicFrameChg chg="del mod">
          <ac:chgData name="Evace Ruth Kyomuhendo" userId="53c3b1e8-235d-4f5f-8aee-a1da00a4b74a" providerId="ADAL" clId="{A8791569-0BCC-429C-8EF0-7F49991B5640}" dt="2023-05-02T05:49:26.562" v="135" actId="478"/>
          <ac:graphicFrameMkLst>
            <pc:docMk/>
            <pc:sldMk cId="1362419067" sldId="257"/>
            <ac:graphicFrameMk id="3" creationId="{BA64D596-0548-0FB6-32C6-9578427A889B}"/>
          </ac:graphicFrameMkLst>
        </pc:graphicFrameChg>
        <pc:graphicFrameChg chg="add mod">
          <ac:chgData name="Evace Ruth Kyomuhendo" userId="53c3b1e8-235d-4f5f-8aee-a1da00a4b74a" providerId="ADAL" clId="{A8791569-0BCC-429C-8EF0-7F49991B5640}" dt="2023-06-01T08:22:34.494" v="2003"/>
          <ac:graphicFrameMkLst>
            <pc:docMk/>
            <pc:sldMk cId="1362419067" sldId="257"/>
            <ac:graphicFrameMk id="4" creationId="{84E00231-CEFA-5C85-A62B-DAFE72DD60F8}"/>
          </ac:graphicFrameMkLst>
        </pc:graphicFrameChg>
        <pc:graphicFrameChg chg="add del mod">
          <ac:chgData name="Evace Ruth Kyomuhendo" userId="53c3b1e8-235d-4f5f-8aee-a1da00a4b74a" providerId="ADAL" clId="{A8791569-0BCC-429C-8EF0-7F49991B5640}" dt="2023-05-02T05:49:14.991" v="132"/>
          <ac:graphicFrameMkLst>
            <pc:docMk/>
            <pc:sldMk cId="1362419067" sldId="257"/>
            <ac:graphicFrameMk id="4" creationId="{EF65755C-D293-B2AB-7C89-A62CBE440C8A}"/>
          </ac:graphicFrameMkLst>
        </pc:graphicFrameChg>
        <pc:graphicFrameChg chg="del">
          <ac:chgData name="Evace Ruth Kyomuhendo" userId="53c3b1e8-235d-4f5f-8aee-a1da00a4b74a" providerId="ADAL" clId="{A8791569-0BCC-429C-8EF0-7F49991B5640}" dt="2023-05-02T05:50:54.376" v="153" actId="478"/>
          <ac:graphicFrameMkLst>
            <pc:docMk/>
            <pc:sldMk cId="1362419067" sldId="257"/>
            <ac:graphicFrameMk id="5" creationId="{8556E9B7-A0E1-560D-588F-F5790DC2F8EA}"/>
          </ac:graphicFrameMkLst>
        </pc:graphicFrameChg>
        <pc:graphicFrameChg chg="add del mod">
          <ac:chgData name="Evace Ruth Kyomuhendo" userId="53c3b1e8-235d-4f5f-8aee-a1da00a4b74a" providerId="ADAL" clId="{A8791569-0BCC-429C-8EF0-7F49991B5640}" dt="2023-05-02T05:50:09.091" v="143" actId="478"/>
          <ac:graphicFrameMkLst>
            <pc:docMk/>
            <pc:sldMk cId="1362419067" sldId="257"/>
            <ac:graphicFrameMk id="6" creationId="{703332D5-A53F-D193-7976-74DE4F1670EC}"/>
          </ac:graphicFrameMkLst>
        </pc:graphicFrameChg>
        <pc:graphicFrameChg chg="add del mod">
          <ac:chgData name="Evace Ruth Kyomuhendo" userId="53c3b1e8-235d-4f5f-8aee-a1da00a4b74a" providerId="ADAL" clId="{A8791569-0BCC-429C-8EF0-7F49991B5640}" dt="2023-05-02T05:56:18.003" v="206" actId="478"/>
          <ac:graphicFrameMkLst>
            <pc:docMk/>
            <pc:sldMk cId="1362419067" sldId="257"/>
            <ac:graphicFrameMk id="7" creationId="{1E05CFC7-EB7A-4EDF-D98E-0FC81DD7CC9E}"/>
          </ac:graphicFrameMkLst>
        </pc:graphicFrameChg>
        <pc:picChg chg="add del mod">
          <ac:chgData name="Evace Ruth Kyomuhendo" userId="53c3b1e8-235d-4f5f-8aee-a1da00a4b74a" providerId="ADAL" clId="{A8791569-0BCC-429C-8EF0-7F49991B5640}" dt="2023-05-03T05:18:41.248" v="255" actId="478"/>
          <ac:picMkLst>
            <pc:docMk/>
            <pc:sldMk cId="1362419067" sldId="257"/>
            <ac:picMk id="9" creationId="{3C871DFF-0648-8E9B-031E-AEEE992E73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5AD0F-5832-4728-977F-81A57CDFADDF}" type="datetimeFigureOut">
              <a:rPr lang="x-none" smtClean="0"/>
              <a:t>01/06/2023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EE37-C745-40AA-BEB4-18D5EAFC1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829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BEE37-C745-40AA-BEB4-18D5EAFC1505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448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3B00-37EC-4FED-B291-4A38C5F6C70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F59D-689C-4712-8341-86D000A9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B7D9545-C99A-90BC-FB62-FC9EB26EE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35777"/>
              </p:ext>
            </p:extLst>
          </p:nvPr>
        </p:nvGraphicFramePr>
        <p:xfrm>
          <a:off x="195263" y="346075"/>
          <a:ext cx="5884862" cy="603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635453" imgH="8648716" progId="Excel.Sheet.12">
                  <p:embed/>
                </p:oleObj>
              </mc:Choice>
              <mc:Fallback>
                <p:oleObj name="Worksheet" r:id="rId3" imgW="7635453" imgH="8648716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B7D9545-C99A-90BC-FB62-FC9EB26EE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63" y="346075"/>
                        <a:ext cx="5884862" cy="603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A6D51E1-1B5D-98B9-212A-343559670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73136"/>
              </p:ext>
            </p:extLst>
          </p:nvPr>
        </p:nvGraphicFramePr>
        <p:xfrm>
          <a:off x="6372744" y="699742"/>
          <a:ext cx="5385928" cy="568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72898" imgH="4808377" progId="Excel.Sheet.12">
                  <p:embed/>
                </p:oleObj>
              </mc:Choice>
              <mc:Fallback>
                <p:oleObj name="Worksheet" r:id="rId5" imgW="5272898" imgH="480837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A6D51E1-1B5D-98B9-212A-343559670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744" y="699742"/>
                        <a:ext cx="5385928" cy="568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E00231-CEFA-5C85-A62B-DAFE72DD6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99069"/>
              </p:ext>
            </p:extLst>
          </p:nvPr>
        </p:nvGraphicFramePr>
        <p:xfrm>
          <a:off x="6484304" y="342900"/>
          <a:ext cx="502051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635453" imgH="259190" progId="Excel.Sheet.12">
                  <p:embed/>
                </p:oleObj>
              </mc:Choice>
              <mc:Fallback>
                <p:oleObj name="Worksheet" r:id="rId7" imgW="7635453" imgH="25919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4E00231-CEFA-5C85-A62B-DAFE72DD6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84304" y="342900"/>
                        <a:ext cx="5020512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4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53A5EAEA85D940AC8AFE78FEE6FC47" ma:contentTypeVersion="14" ma:contentTypeDescription="Create a new document." ma:contentTypeScope="" ma:versionID="1841ffb1ae33311e9eb2c98e9b9a6767">
  <xsd:schema xmlns:xsd="http://www.w3.org/2001/XMLSchema" xmlns:xs="http://www.w3.org/2001/XMLSchema" xmlns:p="http://schemas.microsoft.com/office/2006/metadata/properties" xmlns:ns3="dd9df7de-07b9-4ace-9671-cfe33760b1f4" xmlns:ns4="b381791c-1043-4e6e-93ef-b37b6870e931" targetNamespace="http://schemas.microsoft.com/office/2006/metadata/properties" ma:root="true" ma:fieldsID="3631ebda9595bbc5004c32be591e039b" ns3:_="" ns4:_="">
    <xsd:import namespace="dd9df7de-07b9-4ace-9671-cfe33760b1f4"/>
    <xsd:import namespace="b381791c-1043-4e6e-93ef-b37b6870e9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df7de-07b9-4ace-9671-cfe33760b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1791c-1043-4e6e-93ef-b37b6870e93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BF705-9D91-4E8D-AE2C-154EE66CA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79BFE-6ABE-4810-8C87-226F21500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9df7de-07b9-4ace-9671-cfe33760b1f4"/>
    <ds:schemaRef ds:uri="b381791c-1043-4e6e-93ef-b37b6870e9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754E81-B236-4640-8275-EB39F9CAA0E7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381791c-1043-4e6e-93ef-b37b6870e931"/>
    <ds:schemaRef ds:uri="dd9df7de-07b9-4ace-9671-cfe33760b1f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223488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 B. Musaazi</dc:creator>
  <cp:lastModifiedBy>Evace Ruth Kyomuhendo</cp:lastModifiedBy>
  <cp:revision>1825</cp:revision>
  <cp:lastPrinted>2019-10-14T06:18:30Z</cp:lastPrinted>
  <dcterms:created xsi:type="dcterms:W3CDTF">2018-07-15T13:36:18Z</dcterms:created>
  <dcterms:modified xsi:type="dcterms:W3CDTF">2023-06-01T08:22:49Z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0x010100BF53A5EAEA85D940AC8AFE78FEE6FC47</vt:lpwstr>
  </property>
  <property fmtid="{D5CDD505-2E9C-101B-9397-08002B2CF9AE}" pid="3" name="TitusGUID">
    <vt:lpwstr>b0cd0b61-5d91-44bc-8577-1e61959e4ff3</vt:lpwstr>
  </property>
  <property fmtid="{D5CDD505-2E9C-101B-9397-08002B2CF9AE}" pid="4" name="Classification">
    <vt:lpwstr>NSSF_INT3RNAL</vt:lpwstr>
  </property>
  <property fmtid="{D5CDD505-2E9C-101B-9397-08002B2CF9AE}" pid="5" name="MSIP_Label_45ffd46c-8931-4048-b018-9b06a850215a_Enabled">
    <vt:lpwstr>true</vt:lpwstr>
  </property>
  <property fmtid="{D5CDD505-2E9C-101B-9397-08002B2CF9AE}" pid="6" name="MSIP_Label_45ffd46c-8931-4048-b018-9b06a850215a_SetDate">
    <vt:lpwstr>2023-01-03T03:50:29Z</vt:lpwstr>
  </property>
  <property fmtid="{D5CDD505-2E9C-101B-9397-08002B2CF9AE}" pid="7" name="MSIP_Label_45ffd46c-8931-4048-b018-9b06a850215a_Method">
    <vt:lpwstr>Standard</vt:lpwstr>
  </property>
  <property fmtid="{D5CDD505-2E9C-101B-9397-08002B2CF9AE}" pid="8" name="MSIP_Label_45ffd46c-8931-4048-b018-9b06a850215a_Name">
    <vt:lpwstr>defa4170-0d19-0005-0004-bc88714345d2</vt:lpwstr>
  </property>
  <property fmtid="{D5CDD505-2E9C-101B-9397-08002B2CF9AE}" pid="9" name="MSIP_Label_45ffd46c-8931-4048-b018-9b06a850215a_SiteId">
    <vt:lpwstr>708f7b5b-20fc-4bc8-9150-b1015a308b9c</vt:lpwstr>
  </property>
  <property fmtid="{D5CDD505-2E9C-101B-9397-08002B2CF9AE}" pid="10" name="MSIP_Label_45ffd46c-8931-4048-b018-9b06a850215a_ActionId">
    <vt:lpwstr>ec743e94-21ba-4b67-ae25-544fed61e48a</vt:lpwstr>
  </property>
  <property fmtid="{D5CDD505-2E9C-101B-9397-08002B2CF9AE}" pid="11" name="MSIP_Label_45ffd46c-8931-4048-b018-9b06a850215a_ContentBits">
    <vt:lpwstr>0</vt:lpwstr>
  </property>
</Properties>
</file>