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0D96E-8BF9-4788-974C-72D0CC6339BB}" v="297" dt="2023-02-02T07:38:29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ence Charity" userId="b7546ccf-b71a-4757-976c-9175c1f864d2" providerId="ADAL" clId="{8B20D96E-8BF9-4788-974C-72D0CC6339BB}"/>
    <pc:docChg chg="undo custSel addSld delSld modSld sldOrd modMainMaster">
      <pc:chgData name="Patience Charity" userId="b7546ccf-b71a-4757-976c-9175c1f864d2" providerId="ADAL" clId="{8B20D96E-8BF9-4788-974C-72D0CC6339BB}" dt="2023-02-02T07:38:29.051" v="2341" actId="20577"/>
      <pc:docMkLst>
        <pc:docMk/>
      </pc:docMkLst>
      <pc:sldChg chg="delSp modSp mod setBg modClrScheme chgLayout">
        <pc:chgData name="Patience Charity" userId="b7546ccf-b71a-4757-976c-9175c1f864d2" providerId="ADAL" clId="{8B20D96E-8BF9-4788-974C-72D0CC6339BB}" dt="2023-02-02T07:15:23.835" v="2328" actId="113"/>
        <pc:sldMkLst>
          <pc:docMk/>
          <pc:sldMk cId="2418446240" sldId="256"/>
        </pc:sldMkLst>
        <pc:spChg chg="del">
          <ac:chgData name="Patience Charity" userId="b7546ccf-b71a-4757-976c-9175c1f864d2" providerId="ADAL" clId="{8B20D96E-8BF9-4788-974C-72D0CC6339BB}" dt="2023-02-02T06:38:27.663" v="1656" actId="700"/>
          <ac:spMkLst>
            <pc:docMk/>
            <pc:sldMk cId="2418446240" sldId="256"/>
            <ac:spMk id="2" creationId="{596D9051-1B35-EE96-720C-6B04A5979519}"/>
          </ac:spMkLst>
        </pc:spChg>
        <pc:spChg chg="mod ord">
          <ac:chgData name="Patience Charity" userId="b7546ccf-b71a-4757-976c-9175c1f864d2" providerId="ADAL" clId="{8B20D96E-8BF9-4788-974C-72D0CC6339BB}" dt="2023-02-02T07:15:23.835" v="2328" actId="113"/>
          <ac:spMkLst>
            <pc:docMk/>
            <pc:sldMk cId="2418446240" sldId="256"/>
            <ac:spMk id="3" creationId="{E5D359CE-ED4C-2E08-9707-E75F012F35A4}"/>
          </ac:spMkLst>
        </pc:spChg>
      </pc:sldChg>
      <pc:sldChg chg="addSp delSp modSp mod modClrScheme chgLayout">
        <pc:chgData name="Patience Charity" userId="b7546ccf-b71a-4757-976c-9175c1f864d2" providerId="ADAL" clId="{8B20D96E-8BF9-4788-974C-72D0CC6339BB}" dt="2023-02-02T07:08:00.261" v="2255" actId="2711"/>
        <pc:sldMkLst>
          <pc:docMk/>
          <pc:sldMk cId="584488981" sldId="257"/>
        </pc:sldMkLst>
        <pc:spChg chg="del mod ord">
          <ac:chgData name="Patience Charity" userId="b7546ccf-b71a-4757-976c-9175c1f864d2" providerId="ADAL" clId="{8B20D96E-8BF9-4788-974C-72D0CC6339BB}" dt="2023-01-31T10:22:14.237" v="258" actId="700"/>
          <ac:spMkLst>
            <pc:docMk/>
            <pc:sldMk cId="584488981" sldId="257"/>
            <ac:spMk id="2" creationId="{7FB079BD-5526-9420-26E1-D2E963A5E5FC}"/>
          </ac:spMkLst>
        </pc:spChg>
        <pc:spChg chg="add mod ord">
          <ac:chgData name="Patience Charity" userId="b7546ccf-b71a-4757-976c-9175c1f864d2" providerId="ADAL" clId="{8B20D96E-8BF9-4788-974C-72D0CC6339BB}" dt="2023-02-02T07:08:00.261" v="2255" actId="2711"/>
          <ac:spMkLst>
            <pc:docMk/>
            <pc:sldMk cId="584488981" sldId="257"/>
            <ac:spMk id="6" creationId="{EA4F6CF8-7491-6040-7C3E-3E9723DD8068}"/>
          </ac:spMkLst>
        </pc:spChg>
        <pc:spChg chg="add mod ord">
          <ac:chgData name="Patience Charity" userId="b7546ccf-b71a-4757-976c-9175c1f864d2" providerId="ADAL" clId="{8B20D96E-8BF9-4788-974C-72D0CC6339BB}" dt="2023-02-02T06:52:36.531" v="1878" actId="700"/>
          <ac:spMkLst>
            <pc:docMk/>
            <pc:sldMk cId="584488981" sldId="257"/>
            <ac:spMk id="7" creationId="{B491069F-C784-781D-9935-CA8EBCDD26DD}"/>
          </ac:spMkLst>
        </pc:spChg>
        <pc:spChg chg="add del mod">
          <ac:chgData name="Patience Charity" userId="b7546ccf-b71a-4757-976c-9175c1f864d2" providerId="ADAL" clId="{8B20D96E-8BF9-4788-974C-72D0CC6339BB}" dt="2023-02-01T11:46:43.305" v="1448"/>
          <ac:spMkLst>
            <pc:docMk/>
            <pc:sldMk cId="584488981" sldId="257"/>
            <ac:spMk id="9" creationId="{250F1992-48CC-5CAD-08C3-550414D623D3}"/>
          </ac:spMkLst>
        </pc:spChg>
        <pc:spChg chg="add del mod ord">
          <ac:chgData name="Patience Charity" userId="b7546ccf-b71a-4757-976c-9175c1f864d2" providerId="ADAL" clId="{8B20D96E-8BF9-4788-974C-72D0CC6339BB}" dt="2023-02-02T06:52:36.531" v="1878" actId="700"/>
          <ac:spMkLst>
            <pc:docMk/>
            <pc:sldMk cId="584488981" sldId="257"/>
            <ac:spMk id="11" creationId="{4070BC21-48F2-DDC8-9587-28C8E4FCADE9}"/>
          </ac:spMkLst>
        </pc:spChg>
        <pc:spChg chg="add del mod ord">
          <ac:chgData name="Patience Charity" userId="b7546ccf-b71a-4757-976c-9175c1f864d2" providerId="ADAL" clId="{8B20D96E-8BF9-4788-974C-72D0CC6339BB}" dt="2023-02-02T06:52:36.531" v="1878" actId="700"/>
          <ac:spMkLst>
            <pc:docMk/>
            <pc:sldMk cId="584488981" sldId="257"/>
            <ac:spMk id="12" creationId="{38C99E00-9632-2CCD-CD69-72A01FA59215}"/>
          </ac:spMkLst>
        </pc:spChg>
        <pc:graphicFrameChg chg="del mod ord">
          <ac:chgData name="Patience Charity" userId="b7546ccf-b71a-4757-976c-9175c1f864d2" providerId="ADAL" clId="{8B20D96E-8BF9-4788-974C-72D0CC6339BB}" dt="2023-02-01T11:46:27.816" v="1447" actId="478"/>
          <ac:graphicFrameMkLst>
            <pc:docMk/>
            <pc:sldMk cId="584488981" sldId="257"/>
            <ac:graphicFrameMk id="5" creationId="{B52CC007-0CD0-BB2B-3570-EEC4026C352E}"/>
          </ac:graphicFrameMkLst>
        </pc:graphicFrameChg>
        <pc:graphicFrameChg chg="add mod ord modGraphic">
          <ac:chgData name="Patience Charity" userId="b7546ccf-b71a-4757-976c-9175c1f864d2" providerId="ADAL" clId="{8B20D96E-8BF9-4788-974C-72D0CC6339BB}" dt="2023-02-02T06:52:36.531" v="1878" actId="700"/>
          <ac:graphicFrameMkLst>
            <pc:docMk/>
            <pc:sldMk cId="584488981" sldId="257"/>
            <ac:graphicFrameMk id="10" creationId="{9C7861D7-13B6-3FD5-5CE2-619B5FEF29DD}"/>
          </ac:graphicFrameMkLst>
        </pc:graphicFrameChg>
      </pc:sldChg>
      <pc:sldChg chg="modSp del mod ord">
        <pc:chgData name="Patience Charity" userId="b7546ccf-b71a-4757-976c-9175c1f864d2" providerId="ADAL" clId="{8B20D96E-8BF9-4788-974C-72D0CC6339BB}" dt="2023-02-02T06:59:23.194" v="1971" actId="47"/>
        <pc:sldMkLst>
          <pc:docMk/>
          <pc:sldMk cId="2098484450" sldId="258"/>
        </pc:sldMkLst>
        <pc:graphicFrameChg chg="mod">
          <ac:chgData name="Patience Charity" userId="b7546ccf-b71a-4757-976c-9175c1f864d2" providerId="ADAL" clId="{8B20D96E-8BF9-4788-974C-72D0CC6339BB}" dt="2023-02-01T08:21:21.800" v="752" actId="20577"/>
          <ac:graphicFrameMkLst>
            <pc:docMk/>
            <pc:sldMk cId="2098484450" sldId="258"/>
            <ac:graphicFrameMk id="4" creationId="{04018202-3FA2-2E41-1EFB-B0C7762317E4}"/>
          </ac:graphicFrameMkLst>
        </pc:graphicFrameChg>
      </pc:sldChg>
      <pc:sldChg chg="addSp delSp modSp del mod ord modClrScheme chgLayout">
        <pc:chgData name="Patience Charity" userId="b7546ccf-b71a-4757-976c-9175c1f864d2" providerId="ADAL" clId="{8B20D96E-8BF9-4788-974C-72D0CC6339BB}" dt="2023-02-01T12:39:03.895" v="1514" actId="47"/>
        <pc:sldMkLst>
          <pc:docMk/>
          <pc:sldMk cId="1389974414" sldId="259"/>
        </pc:sldMkLst>
        <pc:spChg chg="del mod ord">
          <ac:chgData name="Patience Charity" userId="b7546ccf-b71a-4757-976c-9175c1f864d2" providerId="ADAL" clId="{8B20D96E-8BF9-4788-974C-72D0CC6339BB}" dt="2023-01-30T16:10:52.331" v="0" actId="700"/>
          <ac:spMkLst>
            <pc:docMk/>
            <pc:sldMk cId="1389974414" sldId="259"/>
            <ac:spMk id="2" creationId="{A5D30373-0B96-5407-72B2-1FF35DFE62F1}"/>
          </ac:spMkLst>
        </pc:spChg>
        <pc:spChg chg="add mod ord">
          <ac:chgData name="Patience Charity" userId="b7546ccf-b71a-4757-976c-9175c1f864d2" providerId="ADAL" clId="{8B20D96E-8BF9-4788-974C-72D0CC6339BB}" dt="2023-01-30T16:11:31.028" v="43" actId="20577"/>
          <ac:spMkLst>
            <pc:docMk/>
            <pc:sldMk cId="1389974414" sldId="259"/>
            <ac:spMk id="5" creationId="{F9CA1458-79C1-3043-3DC3-C062FCD74734}"/>
          </ac:spMkLst>
        </pc:spChg>
        <pc:spChg chg="add mod ord">
          <ac:chgData name="Patience Charity" userId="b7546ccf-b71a-4757-976c-9175c1f864d2" providerId="ADAL" clId="{8B20D96E-8BF9-4788-974C-72D0CC6339BB}" dt="2023-01-31T07:35:11.261" v="236" actId="27636"/>
          <ac:spMkLst>
            <pc:docMk/>
            <pc:sldMk cId="1389974414" sldId="259"/>
            <ac:spMk id="6" creationId="{926BE596-1AAC-6E46-9AE1-B917304742DF}"/>
          </ac:spMkLst>
        </pc:spChg>
        <pc:spChg chg="add mod ord">
          <ac:chgData name="Patience Charity" userId="b7546ccf-b71a-4757-976c-9175c1f864d2" providerId="ADAL" clId="{8B20D96E-8BF9-4788-974C-72D0CC6339BB}" dt="2023-01-31T07:35:15.775" v="238" actId="313"/>
          <ac:spMkLst>
            <pc:docMk/>
            <pc:sldMk cId="1389974414" sldId="259"/>
            <ac:spMk id="7" creationId="{AB93118B-4D8D-50A0-0079-A52DE97A9502}"/>
          </ac:spMkLst>
        </pc:spChg>
        <pc:spChg chg="add del mod ord">
          <ac:chgData name="Patience Charity" userId="b7546ccf-b71a-4757-976c-9175c1f864d2" providerId="ADAL" clId="{8B20D96E-8BF9-4788-974C-72D0CC6339BB}" dt="2023-01-30T16:10:55.960" v="2"/>
          <ac:spMkLst>
            <pc:docMk/>
            <pc:sldMk cId="1389974414" sldId="259"/>
            <ac:spMk id="8" creationId="{84449F6F-0E8D-C65D-CA2C-0F94EF904240}"/>
          </ac:spMkLst>
        </pc:spChg>
        <pc:graphicFrameChg chg="mod ord">
          <ac:chgData name="Patience Charity" userId="b7546ccf-b71a-4757-976c-9175c1f864d2" providerId="ADAL" clId="{8B20D96E-8BF9-4788-974C-72D0CC6339BB}" dt="2023-01-30T16:10:52.331" v="0" actId="700"/>
          <ac:graphicFrameMkLst>
            <pc:docMk/>
            <pc:sldMk cId="1389974414" sldId="259"/>
            <ac:graphicFrameMk id="4" creationId="{D99BE136-DB46-4011-3686-7B845FE017D5}"/>
          </ac:graphicFrameMkLst>
        </pc:graphicFrameChg>
        <pc:graphicFrameChg chg="add mod">
          <ac:chgData name="Patience Charity" userId="b7546ccf-b71a-4757-976c-9175c1f864d2" providerId="ADAL" clId="{8B20D96E-8BF9-4788-974C-72D0CC6339BB}" dt="2023-01-31T06:36:22.309" v="84" actId="14100"/>
          <ac:graphicFrameMkLst>
            <pc:docMk/>
            <pc:sldMk cId="1389974414" sldId="259"/>
            <ac:graphicFrameMk id="9" creationId="{04315087-BA56-723F-8891-EE9039EE38FC}"/>
          </ac:graphicFrameMkLst>
        </pc:graphicFrameChg>
        <pc:graphicFrameChg chg="add mod">
          <ac:chgData name="Patience Charity" userId="b7546ccf-b71a-4757-976c-9175c1f864d2" providerId="ADAL" clId="{8B20D96E-8BF9-4788-974C-72D0CC6339BB}" dt="2023-01-31T06:36:02.840" v="81" actId="1076"/>
          <ac:graphicFrameMkLst>
            <pc:docMk/>
            <pc:sldMk cId="1389974414" sldId="259"/>
            <ac:graphicFrameMk id="10" creationId="{04315087-BA56-723F-8891-EE9039EE38FC}"/>
          </ac:graphicFrameMkLst>
        </pc:graphicFrameChg>
      </pc:sldChg>
      <pc:sldChg chg="addSp delSp modSp new mod ord setBg modClrScheme delDesignElem chgLayout">
        <pc:chgData name="Patience Charity" userId="b7546ccf-b71a-4757-976c-9175c1f864d2" providerId="ADAL" clId="{8B20D96E-8BF9-4788-974C-72D0CC6339BB}" dt="2023-02-02T07:04:33.564" v="2249" actId="2711"/>
        <pc:sldMkLst>
          <pc:docMk/>
          <pc:sldMk cId="3416836927" sldId="260"/>
        </pc:sldMkLst>
        <pc:spChg chg="del mod">
          <ac:chgData name="Patience Charity" userId="b7546ccf-b71a-4757-976c-9175c1f864d2" providerId="ADAL" clId="{8B20D96E-8BF9-4788-974C-72D0CC6339BB}" dt="2023-02-02T06:58:39.968" v="1959" actId="700"/>
          <ac:spMkLst>
            <pc:docMk/>
            <pc:sldMk cId="3416836927" sldId="260"/>
            <ac:spMk id="2" creationId="{CC37AC00-7253-D177-BBB4-9CAD722F8FB9}"/>
          </ac:spMkLst>
        </pc:spChg>
        <pc:spChg chg="del">
          <ac:chgData name="Patience Charity" userId="b7546ccf-b71a-4757-976c-9175c1f864d2" providerId="ADAL" clId="{8B20D96E-8BF9-4788-974C-72D0CC6339BB}" dt="2023-01-31T11:12:50.378" v="717"/>
          <ac:spMkLst>
            <pc:docMk/>
            <pc:sldMk cId="3416836927" sldId="260"/>
            <ac:spMk id="3" creationId="{C805289C-B2F3-0FAB-C37F-A8357C559C64}"/>
          </ac:spMkLst>
        </pc:spChg>
        <pc:spChg chg="add del mod">
          <ac:chgData name="Patience Charity" userId="b7546ccf-b71a-4757-976c-9175c1f864d2" providerId="ADAL" clId="{8B20D96E-8BF9-4788-974C-72D0CC6339BB}" dt="2023-02-01T12:08:36.364" v="1456"/>
          <ac:spMkLst>
            <pc:docMk/>
            <pc:sldMk cId="3416836927" sldId="260"/>
            <ac:spMk id="6" creationId="{EB158868-9147-68E9-E3E4-BB4CC56FB180}"/>
          </ac:spMkLst>
        </pc:spChg>
        <pc:spChg chg="add mod ord">
          <ac:chgData name="Patience Charity" userId="b7546ccf-b71a-4757-976c-9175c1f864d2" providerId="ADAL" clId="{8B20D96E-8BF9-4788-974C-72D0CC6339BB}" dt="2023-02-02T07:03:56.805" v="2246" actId="26606"/>
          <ac:spMkLst>
            <pc:docMk/>
            <pc:sldMk cId="3416836927" sldId="260"/>
            <ac:spMk id="8" creationId="{8132AE22-F0B9-1DBE-165A-A8308CE20844}"/>
          </ac:spMkLst>
        </pc:spChg>
        <pc:spChg chg="add del">
          <ac:chgData name="Patience Charity" userId="b7546ccf-b71a-4757-976c-9175c1f864d2" providerId="ADAL" clId="{8B20D96E-8BF9-4788-974C-72D0CC6339BB}" dt="2023-02-02T06:59:03.860" v="1961" actId="26606"/>
          <ac:spMkLst>
            <pc:docMk/>
            <pc:sldMk cId="3416836927" sldId="260"/>
            <ac:spMk id="9" creationId="{32BC26D8-82FB-445E-AA49-62A77D7C1EE0}"/>
          </ac:spMkLst>
        </pc:spChg>
        <pc:spChg chg="add del">
          <ac:chgData name="Patience Charity" userId="b7546ccf-b71a-4757-976c-9175c1f864d2" providerId="ADAL" clId="{8B20D96E-8BF9-4788-974C-72D0CC6339BB}" dt="2023-02-02T06:59:03.860" v="1961" actId="26606"/>
          <ac:spMkLst>
            <pc:docMk/>
            <pc:sldMk cId="3416836927" sldId="260"/>
            <ac:spMk id="10" creationId="{CB44330D-EA18-4254-AA95-EB49948539B8}"/>
          </ac:spMkLst>
        </pc:spChg>
        <pc:spChg chg="add del">
          <ac:chgData name="Patience Charity" userId="b7546ccf-b71a-4757-976c-9175c1f864d2" providerId="ADAL" clId="{8B20D96E-8BF9-4788-974C-72D0CC6339BB}" dt="2023-02-02T06:59:08.316" v="1965" actId="26606"/>
          <ac:spMkLst>
            <pc:docMk/>
            <pc:sldMk cId="3416836927" sldId="260"/>
            <ac:spMk id="11" creationId="{B9FF99BD-075F-4761-A995-6FC574BD25EA}"/>
          </ac:spMkLst>
        </pc:spChg>
        <pc:spChg chg="add del">
          <ac:chgData name="Patience Charity" userId="b7546ccf-b71a-4757-976c-9175c1f864d2" providerId="ADAL" clId="{8B20D96E-8BF9-4788-974C-72D0CC6339BB}" dt="2023-02-01T12:08:47.039" v="1459" actId="26606"/>
          <ac:spMkLst>
            <pc:docMk/>
            <pc:sldMk cId="3416836927" sldId="260"/>
            <ac:spMk id="12" creationId="{BACC6370-2D7E-4714-9D71-7542949D7D5D}"/>
          </ac:spMkLst>
        </pc:spChg>
        <pc:spChg chg="add del">
          <ac:chgData name="Patience Charity" userId="b7546ccf-b71a-4757-976c-9175c1f864d2" providerId="ADAL" clId="{8B20D96E-8BF9-4788-974C-72D0CC6339BB}" dt="2023-02-02T06:59:08.316" v="1965" actId="26606"/>
          <ac:spMkLst>
            <pc:docMk/>
            <pc:sldMk cId="3416836927" sldId="260"/>
            <ac:spMk id="13" creationId="{A7B21A54-9BA3-4EA9-B460-5A829ADD9051}"/>
          </ac:spMkLst>
        </pc:spChg>
        <pc:spChg chg="add del">
          <ac:chgData name="Patience Charity" userId="b7546ccf-b71a-4757-976c-9175c1f864d2" providerId="ADAL" clId="{8B20D96E-8BF9-4788-974C-72D0CC6339BB}" dt="2023-02-01T12:08:47.039" v="1459" actId="26606"/>
          <ac:spMkLst>
            <pc:docMk/>
            <pc:sldMk cId="3416836927" sldId="260"/>
            <ac:spMk id="14" creationId="{F68B3F68-107C-434F-AA38-110D5EA91B85}"/>
          </ac:spMkLst>
        </pc:spChg>
        <pc:spChg chg="add del">
          <ac:chgData name="Patience Charity" userId="b7546ccf-b71a-4757-976c-9175c1f864d2" providerId="ADAL" clId="{8B20D96E-8BF9-4788-974C-72D0CC6339BB}" dt="2023-02-02T06:59:08.316" v="1965" actId="26606"/>
          <ac:spMkLst>
            <pc:docMk/>
            <pc:sldMk cId="3416836927" sldId="260"/>
            <ac:spMk id="15" creationId="{6FA8F714-B9D8-488A-8CCA-E9948FF913A9}"/>
          </ac:spMkLst>
        </pc:spChg>
        <pc:spChg chg="add del">
          <ac:chgData name="Patience Charity" userId="b7546ccf-b71a-4757-976c-9175c1f864d2" providerId="ADAL" clId="{8B20D96E-8BF9-4788-974C-72D0CC6339BB}" dt="2023-02-01T12:08:47.039" v="1459" actId="26606"/>
          <ac:spMkLst>
            <pc:docMk/>
            <pc:sldMk cId="3416836927" sldId="260"/>
            <ac:spMk id="16" creationId="{AAD0DBB9-1A4B-4391-81D4-CB19F9AB918A}"/>
          </ac:spMkLst>
        </pc:spChg>
        <pc:spChg chg="add del">
          <ac:chgData name="Patience Charity" userId="b7546ccf-b71a-4757-976c-9175c1f864d2" providerId="ADAL" clId="{8B20D96E-8BF9-4788-974C-72D0CC6339BB}" dt="2023-02-02T06:59:10.491" v="1967" actId="26606"/>
          <ac:spMkLst>
            <pc:docMk/>
            <pc:sldMk cId="3416836927" sldId="260"/>
            <ac:spMk id="17" creationId="{F3060C83-F051-4F0E-ABAD-AA0DFC48B218}"/>
          </ac:spMkLst>
        </pc:spChg>
        <pc:spChg chg="add del">
          <ac:chgData name="Patience Charity" userId="b7546ccf-b71a-4757-976c-9175c1f864d2" providerId="ADAL" clId="{8B20D96E-8BF9-4788-974C-72D0CC6339BB}" dt="2023-02-01T12:08:47.039" v="1459" actId="26606"/>
          <ac:spMkLst>
            <pc:docMk/>
            <pc:sldMk cId="3416836927" sldId="260"/>
            <ac:spMk id="18" creationId="{063BBA22-50EA-4C4D-BE05-F1CE4E63AA56}"/>
          </ac:spMkLst>
        </pc:spChg>
        <pc:spChg chg="add del">
          <ac:chgData name="Patience Charity" userId="b7546ccf-b71a-4757-976c-9175c1f864d2" providerId="ADAL" clId="{8B20D96E-8BF9-4788-974C-72D0CC6339BB}" dt="2023-02-02T06:59:10.491" v="1967" actId="26606"/>
          <ac:spMkLst>
            <pc:docMk/>
            <pc:sldMk cId="3416836927" sldId="260"/>
            <ac:spMk id="19" creationId="{83C98ABE-055B-441F-B07E-44F97F083C39}"/>
          </ac:spMkLst>
        </pc:spChg>
        <pc:spChg chg="add del">
          <ac:chgData name="Patience Charity" userId="b7546ccf-b71a-4757-976c-9175c1f864d2" providerId="ADAL" clId="{8B20D96E-8BF9-4788-974C-72D0CC6339BB}" dt="2023-02-01T12:08:50.634" v="1462" actId="26606"/>
          <ac:spMkLst>
            <pc:docMk/>
            <pc:sldMk cId="3416836927" sldId="260"/>
            <ac:spMk id="20" creationId="{7301F447-EEF7-48F5-AF73-7566EE7F64AD}"/>
          </ac:spMkLst>
        </pc:spChg>
        <pc:spChg chg="add del">
          <ac:chgData name="Patience Charity" userId="b7546ccf-b71a-4757-976c-9175c1f864d2" providerId="ADAL" clId="{8B20D96E-8BF9-4788-974C-72D0CC6339BB}" dt="2023-02-01T12:08:50.634" v="1462" actId="26606"/>
          <ac:spMkLst>
            <pc:docMk/>
            <pc:sldMk cId="3416836927" sldId="260"/>
            <ac:spMk id="21" creationId="{F7117410-A2A4-4085-9ADC-46744551DBDE}"/>
          </ac:spMkLst>
        </pc:spChg>
        <pc:spChg chg="add del">
          <ac:chgData name="Patience Charity" userId="b7546ccf-b71a-4757-976c-9175c1f864d2" providerId="ADAL" clId="{8B20D96E-8BF9-4788-974C-72D0CC6339BB}" dt="2023-02-01T12:08:50.634" v="1462" actId="26606"/>
          <ac:spMkLst>
            <pc:docMk/>
            <pc:sldMk cId="3416836927" sldId="260"/>
            <ac:spMk id="22" creationId="{99F74EB5-E547-4FB4-95F5-BCC788F3C4A0}"/>
          </ac:spMkLst>
        </pc:spChg>
        <pc:spChg chg="add del">
          <ac:chgData name="Patience Charity" userId="b7546ccf-b71a-4757-976c-9175c1f864d2" providerId="ADAL" clId="{8B20D96E-8BF9-4788-974C-72D0CC6339BB}" dt="2023-02-02T06:59:10.491" v="1967" actId="26606"/>
          <ac:spMkLst>
            <pc:docMk/>
            <pc:sldMk cId="3416836927" sldId="260"/>
            <ac:spMk id="23" creationId="{29FDB030-9B49-4CED-8CCD-4D99382388AC}"/>
          </ac:spMkLst>
        </pc:spChg>
        <pc:spChg chg="add del">
          <ac:chgData name="Patience Charity" userId="b7546ccf-b71a-4757-976c-9175c1f864d2" providerId="ADAL" clId="{8B20D96E-8BF9-4788-974C-72D0CC6339BB}" dt="2023-02-02T06:58:39.968" v="1959" actId="700"/>
          <ac:spMkLst>
            <pc:docMk/>
            <pc:sldMk cId="3416836927" sldId="260"/>
            <ac:spMk id="24" creationId="{2B566528-1B12-4246-9431-5C2D7D081168}"/>
          </ac:spMkLst>
        </pc:spChg>
        <pc:spChg chg="add del">
          <ac:chgData name="Patience Charity" userId="b7546ccf-b71a-4757-976c-9175c1f864d2" providerId="ADAL" clId="{8B20D96E-8BF9-4788-974C-72D0CC6339BB}" dt="2023-02-02T06:58:39.968" v="1959" actId="700"/>
          <ac:spMkLst>
            <pc:docMk/>
            <pc:sldMk cId="3416836927" sldId="260"/>
            <ac:spMk id="25" creationId="{2E80C965-DB6D-4F81-9E9E-B027384D0BD6}"/>
          </ac:spMkLst>
        </pc:spChg>
        <pc:spChg chg="add del">
          <ac:chgData name="Patience Charity" userId="b7546ccf-b71a-4757-976c-9175c1f864d2" providerId="ADAL" clId="{8B20D96E-8BF9-4788-974C-72D0CC6339BB}" dt="2023-02-02T06:58:39.968" v="1959" actId="700"/>
          <ac:spMkLst>
            <pc:docMk/>
            <pc:sldMk cId="3416836927" sldId="260"/>
            <ac:spMk id="26" creationId="{A580F890-B085-4E95-96AA-55AEBEC5CE6E}"/>
          </ac:spMkLst>
        </pc:spChg>
        <pc:spChg chg="add del">
          <ac:chgData name="Patience Charity" userId="b7546ccf-b71a-4757-976c-9175c1f864d2" providerId="ADAL" clId="{8B20D96E-8BF9-4788-974C-72D0CC6339BB}" dt="2023-02-02T06:58:39.968" v="1959" actId="700"/>
          <ac:spMkLst>
            <pc:docMk/>
            <pc:sldMk cId="3416836927" sldId="260"/>
            <ac:spMk id="27" creationId="{D3F51FEB-38FB-4F6C-9F7B-2F2AFAB65463}"/>
          </ac:spMkLst>
        </pc:spChg>
        <pc:spChg chg="add del">
          <ac:chgData name="Patience Charity" userId="b7546ccf-b71a-4757-976c-9175c1f864d2" providerId="ADAL" clId="{8B20D96E-8BF9-4788-974C-72D0CC6339BB}" dt="2023-02-02T06:58:39.968" v="1959" actId="700"/>
          <ac:spMkLst>
            <pc:docMk/>
            <pc:sldMk cId="3416836927" sldId="260"/>
            <ac:spMk id="28" creationId="{1E547BA6-BAE0-43BB-A7CA-60F69CE252F0}"/>
          </ac:spMkLst>
        </pc:spChg>
        <pc:spChg chg="add del">
          <ac:chgData name="Patience Charity" userId="b7546ccf-b71a-4757-976c-9175c1f864d2" providerId="ADAL" clId="{8B20D96E-8BF9-4788-974C-72D0CC6339BB}" dt="2023-02-02T06:59:10.491" v="1967" actId="26606"/>
          <ac:spMkLst>
            <pc:docMk/>
            <pc:sldMk cId="3416836927" sldId="260"/>
            <ac:spMk id="29" creationId="{3783CA14-24A1-485C-8B30-D6A5D87987AD}"/>
          </ac:spMkLst>
        </pc:spChg>
        <pc:spChg chg="add del">
          <ac:chgData name="Patience Charity" userId="b7546ccf-b71a-4757-976c-9175c1f864d2" providerId="ADAL" clId="{8B20D96E-8BF9-4788-974C-72D0CC6339BB}" dt="2023-02-02T06:59:10.491" v="1967" actId="26606"/>
          <ac:spMkLst>
            <pc:docMk/>
            <pc:sldMk cId="3416836927" sldId="260"/>
            <ac:spMk id="30" creationId="{9A97C86A-04D6-40F7-AE84-31AB43E6A846}"/>
          </ac:spMkLst>
        </pc:spChg>
        <pc:spChg chg="add del">
          <ac:chgData name="Patience Charity" userId="b7546ccf-b71a-4757-976c-9175c1f864d2" providerId="ADAL" clId="{8B20D96E-8BF9-4788-974C-72D0CC6339BB}" dt="2023-02-02T06:59:10.491" v="1967" actId="26606"/>
          <ac:spMkLst>
            <pc:docMk/>
            <pc:sldMk cId="3416836927" sldId="260"/>
            <ac:spMk id="31" creationId="{FF9F2414-84E8-453E-B1F3-389FDE8192D9}"/>
          </ac:spMkLst>
        </pc:spChg>
        <pc:spChg chg="add del">
          <ac:chgData name="Patience Charity" userId="b7546ccf-b71a-4757-976c-9175c1f864d2" providerId="ADAL" clId="{8B20D96E-8BF9-4788-974C-72D0CC6339BB}" dt="2023-02-02T06:59:10.491" v="1967" actId="26606"/>
          <ac:spMkLst>
            <pc:docMk/>
            <pc:sldMk cId="3416836927" sldId="260"/>
            <ac:spMk id="32" creationId="{3ECA69A1-7536-43AC-85EF-C7106179F5ED}"/>
          </ac:spMkLst>
        </pc:spChg>
        <pc:spChg chg="add del">
          <ac:chgData name="Patience Charity" userId="b7546ccf-b71a-4757-976c-9175c1f864d2" providerId="ADAL" clId="{8B20D96E-8BF9-4788-974C-72D0CC6339BB}" dt="2023-02-02T07:01:46.122" v="2075" actId="26606"/>
          <ac:spMkLst>
            <pc:docMk/>
            <pc:sldMk cId="3416836927" sldId="260"/>
            <ac:spMk id="33" creationId="{42285737-90EE-47DC-AC80-8AE156B11969}"/>
          </ac:spMkLst>
        </pc:spChg>
        <pc:spChg chg="add del">
          <ac:chgData name="Patience Charity" userId="b7546ccf-b71a-4757-976c-9175c1f864d2" providerId="ADAL" clId="{8B20D96E-8BF9-4788-974C-72D0CC6339BB}" dt="2023-02-02T06:59:13.291" v="1969" actId="26606"/>
          <ac:spMkLst>
            <pc:docMk/>
            <pc:sldMk cId="3416836927" sldId="260"/>
            <ac:spMk id="34" creationId="{32BC26D8-82FB-445E-AA49-62A77D7C1EE0}"/>
          </ac:spMkLst>
        </pc:spChg>
        <pc:spChg chg="add del">
          <ac:chgData name="Patience Charity" userId="b7546ccf-b71a-4757-976c-9175c1f864d2" providerId="ADAL" clId="{8B20D96E-8BF9-4788-974C-72D0CC6339BB}" dt="2023-02-02T06:59:13.291" v="1969" actId="26606"/>
          <ac:spMkLst>
            <pc:docMk/>
            <pc:sldMk cId="3416836927" sldId="260"/>
            <ac:spMk id="35" creationId="{CB44330D-EA18-4254-AA95-EB49948539B8}"/>
          </ac:spMkLst>
        </pc:spChg>
        <pc:spChg chg="add del">
          <ac:chgData name="Patience Charity" userId="b7546ccf-b71a-4757-976c-9175c1f864d2" providerId="ADAL" clId="{8B20D96E-8BF9-4788-974C-72D0CC6339BB}" dt="2023-02-02T06:59:31.532" v="1974" actId="26606"/>
          <ac:spMkLst>
            <pc:docMk/>
            <pc:sldMk cId="3416836927" sldId="260"/>
            <ac:spMk id="37" creationId="{B9FF99BD-075F-4761-A995-6FC574BD25EA}"/>
          </ac:spMkLst>
        </pc:spChg>
        <pc:spChg chg="add del">
          <ac:chgData name="Patience Charity" userId="b7546ccf-b71a-4757-976c-9175c1f864d2" providerId="ADAL" clId="{8B20D96E-8BF9-4788-974C-72D0CC6339BB}" dt="2023-02-02T06:59:31.532" v="1974" actId="26606"/>
          <ac:spMkLst>
            <pc:docMk/>
            <pc:sldMk cId="3416836927" sldId="260"/>
            <ac:spMk id="38" creationId="{A7B21A54-9BA3-4EA9-B460-5A829ADD9051}"/>
          </ac:spMkLst>
        </pc:spChg>
        <pc:spChg chg="add del">
          <ac:chgData name="Patience Charity" userId="b7546ccf-b71a-4757-976c-9175c1f864d2" providerId="ADAL" clId="{8B20D96E-8BF9-4788-974C-72D0CC6339BB}" dt="2023-02-02T06:59:31.532" v="1974" actId="26606"/>
          <ac:spMkLst>
            <pc:docMk/>
            <pc:sldMk cId="3416836927" sldId="260"/>
            <ac:spMk id="39" creationId="{6FA8F714-B9D8-488A-8CCA-E9948FF913A9}"/>
          </ac:spMkLst>
        </pc:spChg>
        <pc:spChg chg="add del">
          <ac:chgData name="Patience Charity" userId="b7546ccf-b71a-4757-976c-9175c1f864d2" providerId="ADAL" clId="{8B20D96E-8BF9-4788-974C-72D0CC6339BB}" dt="2023-02-02T06:59:31.532" v="1973" actId="26606"/>
          <ac:spMkLst>
            <pc:docMk/>
            <pc:sldMk cId="3416836927" sldId="260"/>
            <ac:spMk id="44" creationId="{AB8C311F-7253-4AED-9701-7FC0708C41C7}"/>
          </ac:spMkLst>
        </pc:spChg>
        <pc:spChg chg="add del">
          <ac:chgData name="Patience Charity" userId="b7546ccf-b71a-4757-976c-9175c1f864d2" providerId="ADAL" clId="{8B20D96E-8BF9-4788-974C-72D0CC6339BB}" dt="2023-02-02T06:59:31.532" v="1973" actId="26606"/>
          <ac:spMkLst>
            <pc:docMk/>
            <pc:sldMk cId="3416836927" sldId="260"/>
            <ac:spMk id="46" creationId="{E2384209-CB15-4CDF-9D31-C44FD9A3F20D}"/>
          </ac:spMkLst>
        </pc:spChg>
        <pc:spChg chg="add del">
          <ac:chgData name="Patience Charity" userId="b7546ccf-b71a-4757-976c-9175c1f864d2" providerId="ADAL" clId="{8B20D96E-8BF9-4788-974C-72D0CC6339BB}" dt="2023-02-02T06:59:31.532" v="1973" actId="26606"/>
          <ac:spMkLst>
            <pc:docMk/>
            <pc:sldMk cId="3416836927" sldId="260"/>
            <ac:spMk id="48" creationId="{2633B3B5-CC90-43F0-8714-D31D1F3F0209}"/>
          </ac:spMkLst>
        </pc:spChg>
        <pc:spChg chg="add del">
          <ac:chgData name="Patience Charity" userId="b7546ccf-b71a-4757-976c-9175c1f864d2" providerId="ADAL" clId="{8B20D96E-8BF9-4788-974C-72D0CC6339BB}" dt="2023-02-02T07:02:24.227" v="2077" actId="26606"/>
          <ac:spMkLst>
            <pc:docMk/>
            <pc:sldMk cId="3416836927" sldId="260"/>
            <ac:spMk id="49" creationId="{1D63C574-BFD2-41A1-A567-B0C3CC7FDD4F}"/>
          </ac:spMkLst>
        </pc:spChg>
        <pc:spChg chg="add del">
          <ac:chgData name="Patience Charity" userId="b7546ccf-b71a-4757-976c-9175c1f864d2" providerId="ADAL" clId="{8B20D96E-8BF9-4788-974C-72D0CC6339BB}" dt="2023-02-02T06:59:31.532" v="1973" actId="26606"/>
          <ac:spMkLst>
            <pc:docMk/>
            <pc:sldMk cId="3416836927" sldId="260"/>
            <ac:spMk id="50" creationId="{A8D57A06-A426-446D-B02C-A2DC6B62E45E}"/>
          </ac:spMkLst>
        </pc:spChg>
        <pc:spChg chg="add del">
          <ac:chgData name="Patience Charity" userId="b7546ccf-b71a-4757-976c-9175c1f864d2" providerId="ADAL" clId="{8B20D96E-8BF9-4788-974C-72D0CC6339BB}" dt="2023-02-02T07:02:24.227" v="2077" actId="26606"/>
          <ac:spMkLst>
            <pc:docMk/>
            <pc:sldMk cId="3416836927" sldId="260"/>
            <ac:spMk id="51" creationId="{E2A46BAB-8C31-42B2-90E8-B26DD3E81D37}"/>
          </ac:spMkLst>
        </pc:spChg>
        <pc:spChg chg="add del">
          <ac:chgData name="Patience Charity" userId="b7546ccf-b71a-4757-976c-9175c1f864d2" providerId="ADAL" clId="{8B20D96E-8BF9-4788-974C-72D0CC6339BB}" dt="2023-02-02T06:59:48.308" v="1975" actId="700"/>
          <ac:spMkLst>
            <pc:docMk/>
            <pc:sldMk cId="3416836927" sldId="260"/>
            <ac:spMk id="52" creationId="{B9FF99BD-075F-4761-A995-6FC574BD25EA}"/>
          </ac:spMkLst>
        </pc:spChg>
        <pc:spChg chg="add del">
          <ac:chgData name="Patience Charity" userId="b7546ccf-b71a-4757-976c-9175c1f864d2" providerId="ADAL" clId="{8B20D96E-8BF9-4788-974C-72D0CC6339BB}" dt="2023-02-02T06:59:48.308" v="1975" actId="700"/>
          <ac:spMkLst>
            <pc:docMk/>
            <pc:sldMk cId="3416836927" sldId="260"/>
            <ac:spMk id="53" creationId="{A7B21A54-9BA3-4EA9-B460-5A829ADD9051}"/>
          </ac:spMkLst>
        </pc:spChg>
        <pc:spChg chg="add del">
          <ac:chgData name="Patience Charity" userId="b7546ccf-b71a-4757-976c-9175c1f864d2" providerId="ADAL" clId="{8B20D96E-8BF9-4788-974C-72D0CC6339BB}" dt="2023-02-02T06:59:48.308" v="1975" actId="700"/>
          <ac:spMkLst>
            <pc:docMk/>
            <pc:sldMk cId="3416836927" sldId="260"/>
            <ac:spMk id="54" creationId="{6FA8F714-B9D8-488A-8CCA-E9948FF913A9}"/>
          </ac:spMkLst>
        </pc:spChg>
        <pc:spChg chg="add del">
          <ac:chgData name="Patience Charity" userId="b7546ccf-b71a-4757-976c-9175c1f864d2" providerId="ADAL" clId="{8B20D96E-8BF9-4788-974C-72D0CC6339BB}" dt="2023-02-02T07:03:56.805" v="2246" actId="26606"/>
          <ac:spMkLst>
            <pc:docMk/>
            <pc:sldMk cId="3416836927" sldId="260"/>
            <ac:spMk id="67" creationId="{7517A47C-B2E5-4B79-8061-D74B1311AF6E}"/>
          </ac:spMkLst>
        </pc:spChg>
        <pc:spChg chg="add del">
          <ac:chgData name="Patience Charity" userId="b7546ccf-b71a-4757-976c-9175c1f864d2" providerId="ADAL" clId="{8B20D96E-8BF9-4788-974C-72D0CC6339BB}" dt="2023-02-02T07:03:56.805" v="2246" actId="26606"/>
          <ac:spMkLst>
            <pc:docMk/>
            <pc:sldMk cId="3416836927" sldId="260"/>
            <ac:spMk id="68" creationId="{C505E780-2083-4CB5-A42A-5E0E2908ECC3}"/>
          </ac:spMkLst>
        </pc:spChg>
        <pc:spChg chg="add del">
          <ac:chgData name="Patience Charity" userId="b7546ccf-b71a-4757-976c-9175c1f864d2" providerId="ADAL" clId="{8B20D96E-8BF9-4788-974C-72D0CC6339BB}" dt="2023-02-02T07:03:56.805" v="2246" actId="26606"/>
          <ac:spMkLst>
            <pc:docMk/>
            <pc:sldMk cId="3416836927" sldId="260"/>
            <ac:spMk id="69" creationId="{D2C0AE1C-0118-41AE-8A10-7CDCBF10E96F}"/>
          </ac:spMkLst>
        </pc:spChg>
        <pc:spChg chg="add del">
          <ac:chgData name="Patience Charity" userId="b7546ccf-b71a-4757-976c-9175c1f864d2" providerId="ADAL" clId="{8B20D96E-8BF9-4788-974C-72D0CC6339BB}" dt="2023-02-02T07:03:56.805" v="2246" actId="26606"/>
          <ac:spMkLst>
            <pc:docMk/>
            <pc:sldMk cId="3416836927" sldId="260"/>
            <ac:spMk id="70" creationId="{463EEC44-1BA3-44ED-81FC-A644B04B2A44}"/>
          </ac:spMkLst>
        </pc:spChg>
        <pc:spChg chg="add">
          <ac:chgData name="Patience Charity" userId="b7546ccf-b71a-4757-976c-9175c1f864d2" providerId="ADAL" clId="{8B20D96E-8BF9-4788-974C-72D0CC6339BB}" dt="2023-02-02T07:03:56.805" v="2246" actId="26606"/>
          <ac:spMkLst>
            <pc:docMk/>
            <pc:sldMk cId="3416836927" sldId="260"/>
            <ac:spMk id="75" creationId="{7517A47C-B2E5-4B79-8061-D74B1311AF6E}"/>
          </ac:spMkLst>
        </pc:spChg>
        <pc:spChg chg="add">
          <ac:chgData name="Patience Charity" userId="b7546ccf-b71a-4757-976c-9175c1f864d2" providerId="ADAL" clId="{8B20D96E-8BF9-4788-974C-72D0CC6339BB}" dt="2023-02-02T07:03:56.805" v="2246" actId="26606"/>
          <ac:spMkLst>
            <pc:docMk/>
            <pc:sldMk cId="3416836927" sldId="260"/>
            <ac:spMk id="77" creationId="{C505E780-2083-4CB5-A42A-5E0E2908ECC3}"/>
          </ac:spMkLst>
        </pc:spChg>
        <pc:spChg chg="add">
          <ac:chgData name="Patience Charity" userId="b7546ccf-b71a-4757-976c-9175c1f864d2" providerId="ADAL" clId="{8B20D96E-8BF9-4788-974C-72D0CC6339BB}" dt="2023-02-02T07:03:56.805" v="2246" actId="26606"/>
          <ac:spMkLst>
            <pc:docMk/>
            <pc:sldMk cId="3416836927" sldId="260"/>
            <ac:spMk id="79" creationId="{D2C0AE1C-0118-41AE-8A10-7CDCBF10E96F}"/>
          </ac:spMkLst>
        </pc:spChg>
        <pc:spChg chg="add">
          <ac:chgData name="Patience Charity" userId="b7546ccf-b71a-4757-976c-9175c1f864d2" providerId="ADAL" clId="{8B20D96E-8BF9-4788-974C-72D0CC6339BB}" dt="2023-02-02T07:03:56.805" v="2246" actId="26606"/>
          <ac:spMkLst>
            <pc:docMk/>
            <pc:sldMk cId="3416836927" sldId="260"/>
            <ac:spMk id="81" creationId="{463EEC44-1BA3-44ED-81FC-A644B04B2A44}"/>
          </ac:spMkLst>
        </pc:spChg>
        <pc:grpChg chg="add del">
          <ac:chgData name="Patience Charity" userId="b7546ccf-b71a-4757-976c-9175c1f864d2" providerId="ADAL" clId="{8B20D96E-8BF9-4788-974C-72D0CC6339BB}" dt="2023-02-02T07:01:46.122" v="2075" actId="26606"/>
          <ac:grpSpMkLst>
            <pc:docMk/>
            <pc:sldMk cId="3416836927" sldId="260"/>
            <ac:grpSpMk id="36" creationId="{B57BDC17-F1B3-455F-BBF1-680AA1F25C06}"/>
          </ac:grpSpMkLst>
        </pc:grpChg>
        <pc:grpChg chg="add del">
          <ac:chgData name="Patience Charity" userId="b7546ccf-b71a-4757-976c-9175c1f864d2" providerId="ADAL" clId="{8B20D96E-8BF9-4788-974C-72D0CC6339BB}" dt="2023-02-02T07:02:24.227" v="2077" actId="26606"/>
          <ac:grpSpMkLst>
            <pc:docMk/>
            <pc:sldMk cId="3416836927" sldId="260"/>
            <ac:grpSpMk id="55" creationId="{B3F7A3C7-0737-4E57-B30E-8EEFE638B401}"/>
          </ac:grpSpMkLst>
        </pc:grpChg>
        <pc:grpChg chg="add del">
          <ac:chgData name="Patience Charity" userId="b7546ccf-b71a-4757-976c-9175c1f864d2" providerId="ADAL" clId="{8B20D96E-8BF9-4788-974C-72D0CC6339BB}" dt="2023-02-02T07:02:24.227" v="2077" actId="26606"/>
          <ac:grpSpMkLst>
            <pc:docMk/>
            <pc:sldMk cId="3416836927" sldId="260"/>
            <ac:grpSpMk id="58" creationId="{43F5E015-E085-4624-B431-B42414448684}"/>
          </ac:grpSpMkLst>
        </pc:grpChg>
        <pc:graphicFrameChg chg="add del mod">
          <ac:chgData name="Patience Charity" userId="b7546ccf-b71a-4757-976c-9175c1f864d2" providerId="ADAL" clId="{8B20D96E-8BF9-4788-974C-72D0CC6339BB}" dt="2023-02-01T12:08:33.426" v="1454" actId="478"/>
          <ac:graphicFrameMkLst>
            <pc:docMk/>
            <pc:sldMk cId="3416836927" sldId="260"/>
            <ac:graphicFrameMk id="4" creationId="{A8772739-B712-2B13-D9B3-F95ECD60C26C}"/>
          </ac:graphicFrameMkLst>
        </pc:graphicFrameChg>
        <pc:graphicFrameChg chg="add mod ord">
          <ac:chgData name="Patience Charity" userId="b7546ccf-b71a-4757-976c-9175c1f864d2" providerId="ADAL" clId="{8B20D96E-8BF9-4788-974C-72D0CC6339BB}" dt="2023-02-02T07:04:33.564" v="2249" actId="2711"/>
          <ac:graphicFrameMkLst>
            <pc:docMk/>
            <pc:sldMk cId="3416836927" sldId="260"/>
            <ac:graphicFrameMk id="7" creationId="{6D261037-EA76-7FC9-E682-7ABB12EA1263}"/>
          </ac:graphicFrameMkLst>
        </pc:graphicFrameChg>
      </pc:sldChg>
      <pc:sldChg chg="modSp">
        <pc:chgData name="Patience Charity" userId="b7546ccf-b71a-4757-976c-9175c1f864d2" providerId="ADAL" clId="{8B20D96E-8BF9-4788-974C-72D0CC6339BB}" dt="2023-02-01T10:36:01.845" v="1143"/>
        <pc:sldMkLst>
          <pc:docMk/>
          <pc:sldMk cId="4195320601" sldId="261"/>
        </pc:sldMkLst>
        <pc:spChg chg="del mod ord">
          <ac:chgData name="Patience Charity" userId="b7546ccf-b71a-4757-976c-9175c1f864d2" providerId="ADAL" clId="{8B20D96E-8BF9-4788-974C-72D0CC6339BB}" dt="2023-02-01T10:27:15.765" v="774" actId="700"/>
          <ac:spMkLst>
            <pc:docMk/>
            <pc:sldMk cId="4195320601" sldId="261"/>
            <ac:spMk id="2" creationId="{B61401F9-DE94-AE03-A1A3-C58DF07570D6}"/>
          </ac:spMkLst>
        </pc:spChg>
        <pc:spChg chg="del mod ord">
          <ac:chgData name="Patience Charity" userId="b7546ccf-b71a-4757-976c-9175c1f864d2" providerId="ADAL" clId="{8B20D96E-8BF9-4788-974C-72D0CC6339BB}" dt="2023-02-01T10:27:15.765" v="774" actId="700"/>
          <ac:spMkLst>
            <pc:docMk/>
            <pc:sldMk cId="4195320601" sldId="261"/>
            <ac:spMk id="3" creationId="{8E574273-5DE0-6067-4CF3-D458FBD8D594}"/>
          </ac:spMkLst>
        </pc:spChg>
        <pc:spChg chg="del mod ord">
          <ac:chgData name="Patience Charity" userId="b7546ccf-b71a-4757-976c-9175c1f864d2" providerId="ADAL" clId="{8B20D96E-8BF9-4788-974C-72D0CC6339BB}" dt="2023-02-01T10:27:15.765" v="774" actId="700"/>
          <ac:spMkLst>
            <pc:docMk/>
            <pc:sldMk cId="4195320601" sldId="261"/>
            <ac:spMk id="4" creationId="{985427D1-CE9E-2D66-00AF-0E2D188374FB}"/>
          </ac:spMkLst>
        </pc:spChg>
        <pc:spChg chg="del">
          <ac:chgData name="Patience Charity" userId="b7546ccf-b71a-4757-976c-9175c1f864d2" providerId="ADAL" clId="{8B20D96E-8BF9-4788-974C-72D0CC6339BB}" dt="2023-02-01T10:27:15.765" v="774" actId="700"/>
          <ac:spMkLst>
            <pc:docMk/>
            <pc:sldMk cId="4195320601" sldId="261"/>
            <ac:spMk id="5" creationId="{5D57E6DA-B3E8-2AFC-EC52-7E7889F8AA66}"/>
          </ac:spMkLst>
        </pc:spChg>
        <pc:spChg chg="del">
          <ac:chgData name="Patience Charity" userId="b7546ccf-b71a-4757-976c-9175c1f864d2" providerId="ADAL" clId="{8B20D96E-8BF9-4788-974C-72D0CC6339BB}" dt="2023-02-01T10:27:15.765" v="774" actId="700"/>
          <ac:spMkLst>
            <pc:docMk/>
            <pc:sldMk cId="4195320601" sldId="261"/>
            <ac:spMk id="6" creationId="{C6FC2D8F-5FDE-D739-DC30-F58EA400BED8}"/>
          </ac:spMkLst>
        </pc:spChg>
        <pc:spChg chg="add mod ord">
          <ac:chgData name="Patience Charity" userId="b7546ccf-b71a-4757-976c-9175c1f864d2" providerId="ADAL" clId="{8B20D96E-8BF9-4788-974C-72D0CC6339BB}" dt="2023-02-02T07:08:15.434" v="2257" actId="27636"/>
          <ac:spMkLst>
            <pc:docMk/>
            <pc:sldMk cId="4195320601" sldId="261"/>
            <ac:spMk id="7" creationId="{2A9B8D12-F11E-05CE-7FF5-208B9249B2F8}"/>
          </ac:spMkLst>
        </pc:spChg>
        <pc:spChg chg="add del mod ord">
          <ac:chgData name="Patience Charity" userId="b7546ccf-b71a-4757-976c-9175c1f864d2" providerId="ADAL" clId="{8B20D96E-8BF9-4788-974C-72D0CC6339BB}" dt="2023-02-01T10:27:21.833" v="775"/>
          <ac:spMkLst>
            <pc:docMk/>
            <pc:sldMk cId="4195320601" sldId="261"/>
            <ac:spMk id="8" creationId="{83396A3F-BEB7-F1AC-DE79-E76EDBE328E3}"/>
          </ac:spMkLst>
        </pc:spChg>
        <pc:spChg chg="add mod ord">
          <ac:chgData name="Patience Charity" userId="b7546ccf-b71a-4757-976c-9175c1f864d2" providerId="ADAL" clId="{8B20D96E-8BF9-4788-974C-72D0CC6339BB}" dt="2023-02-01T10:35:32.102" v="1137" actId="313"/>
          <ac:spMkLst>
            <pc:docMk/>
            <pc:sldMk cId="4195320601" sldId="261"/>
            <ac:spMk id="9" creationId="{5C480794-AAC3-FBDB-9851-874983D58360}"/>
          </ac:spMkLst>
        </pc:spChg>
        <pc:spChg chg="add del mod">
          <ac:chgData name="Patience Charity" userId="b7546ccf-b71a-4757-976c-9175c1f864d2" providerId="ADAL" clId="{8B20D96E-8BF9-4788-974C-72D0CC6339BB}" dt="2023-02-01T12:36:24.284" v="1507" actId="478"/>
          <ac:spMkLst>
            <pc:docMk/>
            <pc:sldMk cId="4195320601" sldId="261"/>
            <ac:spMk id="12" creationId="{ADA79384-3E92-0204-41B7-9AEC740DEB3E}"/>
          </ac:spMkLst>
        </pc:spChg>
        <pc:graphicFrameChg chg="modGraphic">
          <ac:chgData name="Patience Charity" userId="b7546ccf-b71a-4757-976c-9175c1f864d2" providerId="ADAL" clId="{8B20D96E-8BF9-4788-974C-72D0CC6339BB}" dt="2023-02-01T10:36:01.845" v="1143"/>
          <ac:graphicFrameMkLst>
            <pc:docMk/>
            <pc:sldMk cId="4195320601" sldId="261"/>
            <ac:graphicFrameMk id="10" creationId="{10ACD39E-E557-FDEA-4E72-F9158649C06D}"/>
          </ac:graphicFrameMkLst>
        </pc:graphicFrameChg>
        <pc:graphicFrameChg chg="add mod">
          <ac:chgData name="Patience Charity" userId="b7546ccf-b71a-4757-976c-9175c1f864d2" providerId="ADAL" clId="{8B20D96E-8BF9-4788-974C-72D0CC6339BB}" dt="2023-02-02T06:56:40.167" v="1958"/>
          <ac:graphicFrameMkLst>
            <pc:docMk/>
            <pc:sldMk cId="4195320601" sldId="261"/>
            <ac:graphicFrameMk id="13" creationId="{264C87C5-8039-29BC-E570-2A32FAF936D5}"/>
          </ac:graphicFrameMkLst>
        </pc:graphicFrameChg>
      </pc:sldChg>
      <pc:sldChg chg="addSp delSp modSp new mod">
        <pc:chgData name="Patience Charity" userId="b7546ccf-b71a-4757-976c-9175c1f864d2" providerId="ADAL" clId="{8B20D96E-8BF9-4788-974C-72D0CC6339BB}" dt="2023-02-02T07:08:42.455" v="2262" actId="14100"/>
        <pc:sldMkLst>
          <pc:docMk/>
          <pc:sldMk cId="3690289899" sldId="262"/>
        </pc:sldMkLst>
        <pc:spChg chg="del mod">
          <ac:chgData name="Patience Charity" userId="b7546ccf-b71a-4757-976c-9175c1f864d2" providerId="ADAL" clId="{8B20D96E-8BF9-4788-974C-72D0CC6339BB}" dt="2023-02-01T11:18:18.594" v="1233" actId="478"/>
          <ac:spMkLst>
            <pc:docMk/>
            <pc:sldMk cId="3690289899" sldId="262"/>
            <ac:spMk id="2" creationId="{3C620562-1F54-10C9-ACAB-0001BC62FC37}"/>
          </ac:spMkLst>
        </pc:spChg>
        <pc:spChg chg="del">
          <ac:chgData name="Patience Charity" userId="b7546ccf-b71a-4757-976c-9175c1f864d2" providerId="ADAL" clId="{8B20D96E-8BF9-4788-974C-72D0CC6339BB}" dt="2023-02-01T10:49:54.993" v="1217"/>
          <ac:spMkLst>
            <pc:docMk/>
            <pc:sldMk cId="3690289899" sldId="262"/>
            <ac:spMk id="3" creationId="{2E5BD126-410D-8E3D-CF90-C968EE5ACFDD}"/>
          </ac:spMkLst>
        </pc:spChg>
        <pc:spChg chg="mod">
          <ac:chgData name="Patience Charity" userId="b7546ccf-b71a-4757-976c-9175c1f864d2" providerId="ADAL" clId="{8B20D96E-8BF9-4788-974C-72D0CC6339BB}" dt="2023-02-02T06:51:33.132" v="1874" actId="20577"/>
          <ac:spMkLst>
            <pc:docMk/>
            <pc:sldMk cId="3690289899" sldId="262"/>
            <ac:spMk id="4" creationId="{398894C0-1EA3-DE67-39E9-A558597726A7}"/>
          </ac:spMkLst>
        </pc:spChg>
        <pc:spChg chg="add mod">
          <ac:chgData name="Patience Charity" userId="b7546ccf-b71a-4757-976c-9175c1f864d2" providerId="ADAL" clId="{8B20D96E-8BF9-4788-974C-72D0CC6339BB}" dt="2023-02-02T07:08:42.455" v="2262" actId="14100"/>
          <ac:spMkLst>
            <pc:docMk/>
            <pc:sldMk cId="3690289899" sldId="262"/>
            <ac:spMk id="6" creationId="{A4B3FC80-A843-2758-E876-82A0FBAD6C37}"/>
          </ac:spMkLst>
        </pc:spChg>
        <pc:graphicFrameChg chg="add mod">
          <ac:chgData name="Patience Charity" userId="b7546ccf-b71a-4757-976c-9175c1f864d2" providerId="ADAL" clId="{8B20D96E-8BF9-4788-974C-72D0CC6339BB}" dt="2023-02-01T10:50:32.340" v="1218" actId="572"/>
          <ac:graphicFrameMkLst>
            <pc:docMk/>
            <pc:sldMk cId="3690289899" sldId="262"/>
            <ac:graphicFrameMk id="5" creationId="{510EE850-67CF-3BCF-B57A-32B1CD9C90CF}"/>
          </ac:graphicFrameMkLst>
        </pc:graphicFrameChg>
      </pc:sldChg>
      <pc:sldChg chg="addSp delSp modSp new del mod ord setBg">
        <pc:chgData name="Patience Charity" userId="b7546ccf-b71a-4757-976c-9175c1f864d2" providerId="ADAL" clId="{8B20D96E-8BF9-4788-974C-72D0CC6339BB}" dt="2023-02-01T12:39:01.555" v="1513" actId="47"/>
        <pc:sldMkLst>
          <pc:docMk/>
          <pc:sldMk cId="1328813053" sldId="263"/>
        </pc:sldMkLst>
        <pc:spChg chg="del">
          <ac:chgData name="Patience Charity" userId="b7546ccf-b71a-4757-976c-9175c1f864d2" providerId="ADAL" clId="{8B20D96E-8BF9-4788-974C-72D0CC6339BB}" dt="2023-02-01T12:23:29.106" v="1476" actId="478"/>
          <ac:spMkLst>
            <pc:docMk/>
            <pc:sldMk cId="1328813053" sldId="263"/>
            <ac:spMk id="2" creationId="{94B02525-861A-E193-E420-7A5DB7B1B848}"/>
          </ac:spMkLst>
        </pc:spChg>
        <pc:spChg chg="del">
          <ac:chgData name="Patience Charity" userId="b7546ccf-b71a-4757-976c-9175c1f864d2" providerId="ADAL" clId="{8B20D96E-8BF9-4788-974C-72D0CC6339BB}" dt="2023-02-01T12:23:35.546" v="1478" actId="478"/>
          <ac:spMkLst>
            <pc:docMk/>
            <pc:sldMk cId="1328813053" sldId="263"/>
            <ac:spMk id="3" creationId="{7A057BC3-6FDB-300F-960E-08201EA7CE59}"/>
          </ac:spMkLst>
        </pc:spChg>
        <pc:spChg chg="del">
          <ac:chgData name="Patience Charity" userId="b7546ccf-b71a-4757-976c-9175c1f864d2" providerId="ADAL" clId="{8B20D96E-8BF9-4788-974C-72D0CC6339BB}" dt="2023-02-01T12:23:32.742" v="1477" actId="478"/>
          <ac:spMkLst>
            <pc:docMk/>
            <pc:sldMk cId="1328813053" sldId="263"/>
            <ac:spMk id="4" creationId="{600964D5-08B2-47D9-F554-21EB699E2177}"/>
          </ac:spMkLst>
        </pc:spChg>
        <pc:spChg chg="add">
          <ac:chgData name="Patience Charity" userId="b7546ccf-b71a-4757-976c-9175c1f864d2" providerId="ADAL" clId="{8B20D96E-8BF9-4788-974C-72D0CC6339BB}" dt="2023-02-01T12:25:11.267" v="1487" actId="26606"/>
          <ac:spMkLst>
            <pc:docMk/>
            <pc:sldMk cId="1328813053" sldId="263"/>
            <ac:spMk id="12" creationId="{B9FF99BD-075F-4761-A995-6FC574BD25EA}"/>
          </ac:spMkLst>
        </pc:spChg>
        <pc:spChg chg="add">
          <ac:chgData name="Patience Charity" userId="b7546ccf-b71a-4757-976c-9175c1f864d2" providerId="ADAL" clId="{8B20D96E-8BF9-4788-974C-72D0CC6339BB}" dt="2023-02-01T12:25:11.267" v="1487" actId="26606"/>
          <ac:spMkLst>
            <pc:docMk/>
            <pc:sldMk cId="1328813053" sldId="263"/>
            <ac:spMk id="14" creationId="{A7B21A54-9BA3-4EA9-B460-5A829ADD9051}"/>
          </ac:spMkLst>
        </pc:spChg>
        <pc:spChg chg="add">
          <ac:chgData name="Patience Charity" userId="b7546ccf-b71a-4757-976c-9175c1f864d2" providerId="ADAL" clId="{8B20D96E-8BF9-4788-974C-72D0CC6339BB}" dt="2023-02-01T12:25:11.267" v="1487" actId="26606"/>
          <ac:spMkLst>
            <pc:docMk/>
            <pc:sldMk cId="1328813053" sldId="263"/>
            <ac:spMk id="16" creationId="{6FA8F714-B9D8-488A-8CCA-E9948FF913A9}"/>
          </ac:spMkLst>
        </pc:spChg>
        <pc:graphicFrameChg chg="add mod">
          <ac:chgData name="Patience Charity" userId="b7546ccf-b71a-4757-976c-9175c1f864d2" providerId="ADAL" clId="{8B20D96E-8BF9-4788-974C-72D0CC6339BB}" dt="2023-02-01T12:28:38.260" v="1493"/>
          <ac:graphicFrameMkLst>
            <pc:docMk/>
            <pc:sldMk cId="1328813053" sldId="263"/>
            <ac:graphicFrameMk id="5" creationId="{264C87C5-8039-29BC-E570-2A32FAF936D5}"/>
          </ac:graphicFrameMkLst>
        </pc:graphicFrameChg>
        <pc:graphicFrameChg chg="add mod modGraphic">
          <ac:chgData name="Patience Charity" userId="b7546ccf-b71a-4757-976c-9175c1f864d2" providerId="ADAL" clId="{8B20D96E-8BF9-4788-974C-72D0CC6339BB}" dt="2023-02-01T12:29:19.938" v="1495" actId="1076"/>
          <ac:graphicFrameMkLst>
            <pc:docMk/>
            <pc:sldMk cId="1328813053" sldId="263"/>
            <ac:graphicFrameMk id="7" creationId="{9D6C51A2-97F1-3EB3-427D-F541FDDDCF33}"/>
          </ac:graphicFrameMkLst>
        </pc:graphicFrameChg>
        <pc:picChg chg="add del">
          <ac:chgData name="Patience Charity" userId="b7546ccf-b71a-4757-976c-9175c1f864d2" providerId="ADAL" clId="{8B20D96E-8BF9-4788-974C-72D0CC6339BB}" dt="2023-02-01T12:24:33.732" v="1483"/>
          <ac:picMkLst>
            <pc:docMk/>
            <pc:sldMk cId="1328813053" sldId="263"/>
            <ac:picMk id="6" creationId="{468A5937-E0C6-5B6C-D3C6-BC8A7B3A162B}"/>
          </ac:picMkLst>
        </pc:picChg>
      </pc:sldChg>
      <pc:sldChg chg="addSp delSp modSp new mod modClrScheme chgLayout">
        <pc:chgData name="Patience Charity" userId="b7546ccf-b71a-4757-976c-9175c1f864d2" providerId="ADAL" clId="{8B20D96E-8BF9-4788-974C-72D0CC6339BB}" dt="2023-02-02T07:38:29.051" v="2341" actId="20577"/>
        <pc:sldMkLst>
          <pc:docMk/>
          <pc:sldMk cId="2035232729" sldId="263"/>
        </pc:sldMkLst>
        <pc:spChg chg="del mod ord">
          <ac:chgData name="Patience Charity" userId="b7546ccf-b71a-4757-976c-9175c1f864d2" providerId="ADAL" clId="{8B20D96E-8BF9-4788-974C-72D0CC6339BB}" dt="2023-02-01T13:33:59.288" v="1523" actId="700"/>
          <ac:spMkLst>
            <pc:docMk/>
            <pc:sldMk cId="2035232729" sldId="263"/>
            <ac:spMk id="2" creationId="{F3B97D6F-B855-2648-6C50-1C09836EA69D}"/>
          </ac:spMkLst>
        </pc:spChg>
        <pc:spChg chg="del">
          <ac:chgData name="Patience Charity" userId="b7546ccf-b71a-4757-976c-9175c1f864d2" providerId="ADAL" clId="{8B20D96E-8BF9-4788-974C-72D0CC6339BB}" dt="2023-02-01T13:33:59.288" v="1523" actId="700"/>
          <ac:spMkLst>
            <pc:docMk/>
            <pc:sldMk cId="2035232729" sldId="263"/>
            <ac:spMk id="3" creationId="{BF0EDEAB-34D2-BDF6-B39D-90C2899A9C70}"/>
          </ac:spMkLst>
        </pc:spChg>
        <pc:spChg chg="del">
          <ac:chgData name="Patience Charity" userId="b7546ccf-b71a-4757-976c-9175c1f864d2" providerId="ADAL" clId="{8B20D96E-8BF9-4788-974C-72D0CC6339BB}" dt="2023-02-01T13:33:59.288" v="1523" actId="700"/>
          <ac:spMkLst>
            <pc:docMk/>
            <pc:sldMk cId="2035232729" sldId="263"/>
            <ac:spMk id="4" creationId="{18E65BFC-2B44-5AEF-877E-0921F44B5F2C}"/>
          </ac:spMkLst>
        </pc:spChg>
        <pc:spChg chg="add del mod ord">
          <ac:chgData name="Patience Charity" userId="b7546ccf-b71a-4757-976c-9175c1f864d2" providerId="ADAL" clId="{8B20D96E-8BF9-4788-974C-72D0CC6339BB}" dt="2023-02-02T06:09:25.454" v="1589" actId="478"/>
          <ac:spMkLst>
            <pc:docMk/>
            <pc:sldMk cId="2035232729" sldId="263"/>
            <ac:spMk id="5" creationId="{031BA0EF-BB0A-F9B3-9B62-C0E164101608}"/>
          </ac:spMkLst>
        </pc:spChg>
        <pc:spChg chg="add del mod">
          <ac:chgData name="Patience Charity" userId="b7546ccf-b71a-4757-976c-9175c1f864d2" providerId="ADAL" clId="{8B20D96E-8BF9-4788-974C-72D0CC6339BB}" dt="2023-02-02T06:09:28.121" v="1590" actId="478"/>
          <ac:spMkLst>
            <pc:docMk/>
            <pc:sldMk cId="2035232729" sldId="263"/>
            <ac:spMk id="9" creationId="{4F02FF59-C1C6-809D-D117-76C9165C7526}"/>
          </ac:spMkLst>
        </pc:spChg>
        <pc:graphicFrameChg chg="add del mod">
          <ac:chgData name="Patience Charity" userId="b7546ccf-b71a-4757-976c-9175c1f864d2" providerId="ADAL" clId="{8B20D96E-8BF9-4788-974C-72D0CC6339BB}" dt="2023-02-02T06:08:03.821" v="1584" actId="478"/>
          <ac:graphicFrameMkLst>
            <pc:docMk/>
            <pc:sldMk cId="2035232729" sldId="263"/>
            <ac:graphicFrameMk id="6" creationId="{A980514B-88A9-44E6-9C08-157F37B4FE75}"/>
          </ac:graphicFrameMkLst>
        </pc:graphicFrameChg>
        <pc:graphicFrameChg chg="add mod">
          <ac:chgData name="Patience Charity" userId="b7546ccf-b71a-4757-976c-9175c1f864d2" providerId="ADAL" clId="{8B20D96E-8BF9-4788-974C-72D0CC6339BB}" dt="2023-02-02T07:38:29.051" v="2341" actId="20577"/>
          <ac:graphicFrameMkLst>
            <pc:docMk/>
            <pc:sldMk cId="2035232729" sldId="263"/>
            <ac:graphicFrameMk id="7" creationId="{E0DE7510-2DE0-DDC0-B533-B7568BD5FE68}"/>
          </ac:graphicFrameMkLst>
        </pc:graphicFrameChg>
      </pc:sldChg>
      <pc:sldMasterChg chg="setBg modSldLayout">
        <pc:chgData name="Patience Charity" userId="b7546ccf-b71a-4757-976c-9175c1f864d2" providerId="ADAL" clId="{8B20D96E-8BF9-4788-974C-72D0CC6339BB}" dt="2023-02-02T06:56:10.424" v="1957"/>
        <pc:sldMasterMkLst>
          <pc:docMk/>
          <pc:sldMasterMk cId="2240382882" sldId="2147483648"/>
        </pc:sldMasterMkLst>
        <pc:sldLayoutChg chg="setBg">
          <pc:chgData name="Patience Charity" userId="b7546ccf-b71a-4757-976c-9175c1f864d2" providerId="ADAL" clId="{8B20D96E-8BF9-4788-974C-72D0CC6339BB}" dt="2023-02-02T06:56:10.424" v="1957"/>
          <pc:sldLayoutMkLst>
            <pc:docMk/>
            <pc:sldMasterMk cId="2240382882" sldId="2147483648"/>
            <pc:sldLayoutMk cId="1776018475" sldId="2147483649"/>
          </pc:sldLayoutMkLst>
        </pc:sldLayoutChg>
        <pc:sldLayoutChg chg="setBg">
          <pc:chgData name="Patience Charity" userId="b7546ccf-b71a-4757-976c-9175c1f864d2" providerId="ADAL" clId="{8B20D96E-8BF9-4788-974C-72D0CC6339BB}" dt="2023-02-02T06:56:10.424" v="1957"/>
          <pc:sldLayoutMkLst>
            <pc:docMk/>
            <pc:sldMasterMk cId="2240382882" sldId="2147483648"/>
            <pc:sldLayoutMk cId="1741833840" sldId="2147483650"/>
          </pc:sldLayoutMkLst>
        </pc:sldLayoutChg>
        <pc:sldLayoutChg chg="setBg">
          <pc:chgData name="Patience Charity" userId="b7546ccf-b71a-4757-976c-9175c1f864d2" providerId="ADAL" clId="{8B20D96E-8BF9-4788-974C-72D0CC6339BB}" dt="2023-02-02T06:56:10.424" v="1957"/>
          <pc:sldLayoutMkLst>
            <pc:docMk/>
            <pc:sldMasterMk cId="2240382882" sldId="2147483648"/>
            <pc:sldLayoutMk cId="4098219194" sldId="2147483651"/>
          </pc:sldLayoutMkLst>
        </pc:sldLayoutChg>
        <pc:sldLayoutChg chg="setBg">
          <pc:chgData name="Patience Charity" userId="b7546ccf-b71a-4757-976c-9175c1f864d2" providerId="ADAL" clId="{8B20D96E-8BF9-4788-974C-72D0CC6339BB}" dt="2023-02-02T06:56:10.424" v="1957"/>
          <pc:sldLayoutMkLst>
            <pc:docMk/>
            <pc:sldMasterMk cId="2240382882" sldId="2147483648"/>
            <pc:sldLayoutMk cId="282373902" sldId="2147483652"/>
          </pc:sldLayoutMkLst>
        </pc:sldLayoutChg>
        <pc:sldLayoutChg chg="setBg">
          <pc:chgData name="Patience Charity" userId="b7546ccf-b71a-4757-976c-9175c1f864d2" providerId="ADAL" clId="{8B20D96E-8BF9-4788-974C-72D0CC6339BB}" dt="2023-02-02T06:56:10.424" v="1957"/>
          <pc:sldLayoutMkLst>
            <pc:docMk/>
            <pc:sldMasterMk cId="2240382882" sldId="2147483648"/>
            <pc:sldLayoutMk cId="4180399542" sldId="2147483653"/>
          </pc:sldLayoutMkLst>
        </pc:sldLayoutChg>
        <pc:sldLayoutChg chg="setBg">
          <pc:chgData name="Patience Charity" userId="b7546ccf-b71a-4757-976c-9175c1f864d2" providerId="ADAL" clId="{8B20D96E-8BF9-4788-974C-72D0CC6339BB}" dt="2023-02-02T06:56:10.424" v="1957"/>
          <pc:sldLayoutMkLst>
            <pc:docMk/>
            <pc:sldMasterMk cId="2240382882" sldId="2147483648"/>
            <pc:sldLayoutMk cId="400513724" sldId="2147483654"/>
          </pc:sldLayoutMkLst>
        </pc:sldLayoutChg>
        <pc:sldLayoutChg chg="setBg">
          <pc:chgData name="Patience Charity" userId="b7546ccf-b71a-4757-976c-9175c1f864d2" providerId="ADAL" clId="{8B20D96E-8BF9-4788-974C-72D0CC6339BB}" dt="2023-02-02T06:56:10.424" v="1957"/>
          <pc:sldLayoutMkLst>
            <pc:docMk/>
            <pc:sldMasterMk cId="2240382882" sldId="2147483648"/>
            <pc:sldLayoutMk cId="4041629275" sldId="2147483655"/>
          </pc:sldLayoutMkLst>
        </pc:sldLayoutChg>
        <pc:sldLayoutChg chg="setBg">
          <pc:chgData name="Patience Charity" userId="b7546ccf-b71a-4757-976c-9175c1f864d2" providerId="ADAL" clId="{8B20D96E-8BF9-4788-974C-72D0CC6339BB}" dt="2023-02-02T06:56:10.424" v="1957"/>
          <pc:sldLayoutMkLst>
            <pc:docMk/>
            <pc:sldMasterMk cId="2240382882" sldId="2147483648"/>
            <pc:sldLayoutMk cId="3702170550" sldId="2147483656"/>
          </pc:sldLayoutMkLst>
        </pc:sldLayoutChg>
        <pc:sldLayoutChg chg="setBg">
          <pc:chgData name="Patience Charity" userId="b7546ccf-b71a-4757-976c-9175c1f864d2" providerId="ADAL" clId="{8B20D96E-8BF9-4788-974C-72D0CC6339BB}" dt="2023-02-02T06:56:10.424" v="1957"/>
          <pc:sldLayoutMkLst>
            <pc:docMk/>
            <pc:sldMasterMk cId="2240382882" sldId="2147483648"/>
            <pc:sldLayoutMk cId="4047521159" sldId="2147483657"/>
          </pc:sldLayoutMkLst>
        </pc:sldLayoutChg>
        <pc:sldLayoutChg chg="setBg">
          <pc:chgData name="Patience Charity" userId="b7546ccf-b71a-4757-976c-9175c1f864d2" providerId="ADAL" clId="{8B20D96E-8BF9-4788-974C-72D0CC6339BB}" dt="2023-02-02T06:56:10.424" v="1957"/>
          <pc:sldLayoutMkLst>
            <pc:docMk/>
            <pc:sldMasterMk cId="2240382882" sldId="2147483648"/>
            <pc:sldLayoutMk cId="2950029818" sldId="2147483658"/>
          </pc:sldLayoutMkLst>
        </pc:sldLayoutChg>
        <pc:sldLayoutChg chg="setBg">
          <pc:chgData name="Patience Charity" userId="b7546ccf-b71a-4757-976c-9175c1f864d2" providerId="ADAL" clId="{8B20D96E-8BF9-4788-974C-72D0CC6339BB}" dt="2023-02-02T06:56:10.424" v="1957"/>
          <pc:sldLayoutMkLst>
            <pc:docMk/>
            <pc:sldMasterMk cId="2240382882" sldId="2147483648"/>
            <pc:sldLayoutMk cId="3859414419" sldId="214748365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ssf-my.sharepoint.com/personal/pcharity_nssfug_org/Documents/Repeat%20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nssf-my.sharepoint.com/personal/pcharity_nssfug_org/Documents/Repeat%20Custome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nssf-my.sharepoint.com/personal/pcharity_nssfug_org/Documents/Repeat%20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nssf-my.sharepoint.com/personal/pcharity_nssfug_org/Documents/Repeat%20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Sheet11!$D$2</c:f>
              <c:strCache>
                <c:ptCount val="1"/>
                <c:pt idx="0">
                  <c:v>Growth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Sheet11!$A$3:$A$19</c:f>
              <c:strCache>
                <c:ptCount val="17"/>
                <c:pt idx="0">
                  <c:v>Benefits Follow-up</c:v>
                </c:pt>
                <c:pt idx="1">
                  <c:v>Voluntary Member Registration</c:v>
                </c:pt>
                <c:pt idx="2">
                  <c:v>Sensitization and other</c:v>
                </c:pt>
                <c:pt idx="3">
                  <c:v>Whistle Blower</c:v>
                </c:pt>
                <c:pt idx="4">
                  <c:v>Member Details Update</c:v>
                </c:pt>
                <c:pt idx="5">
                  <c:v>Employee Registration</c:v>
                </c:pt>
                <c:pt idx="6">
                  <c:v>Statement Enquiries</c:v>
                </c:pt>
                <c:pt idx="7">
                  <c:v>Statement Update</c:v>
                </c:pt>
                <c:pt idx="8">
                  <c:v>Voluntary Inquiry</c:v>
                </c:pt>
                <c:pt idx="9">
                  <c:v>Employer Registration</c:v>
                </c:pt>
                <c:pt idx="10">
                  <c:v>Contributions Receipting</c:v>
                </c:pt>
                <c:pt idx="11">
                  <c:v>Customer Engagment Messages</c:v>
                </c:pt>
                <c:pt idx="12">
                  <c:v>General Inquiry</c:v>
                </c:pt>
                <c:pt idx="13">
                  <c:v>Clearance Certificate</c:v>
                </c:pt>
                <c:pt idx="14">
                  <c:v>Statement Request</c:v>
                </c:pt>
                <c:pt idx="15">
                  <c:v>Duplicate Cards</c:v>
                </c:pt>
                <c:pt idx="16">
                  <c:v>Voluntary Company Registration</c:v>
                </c:pt>
              </c:strCache>
            </c:strRef>
          </c:cat>
          <c:val>
            <c:numRef>
              <c:f>Sheet11!$D$3:$D$19</c:f>
              <c:numCache>
                <c:formatCode>0%</c:formatCode>
                <c:ptCount val="17"/>
                <c:pt idx="0">
                  <c:v>1.0914407230196703</c:v>
                </c:pt>
                <c:pt idx="1">
                  <c:v>1</c:v>
                </c:pt>
                <c:pt idx="2">
                  <c:v>0.77553083923154698</c:v>
                </c:pt>
                <c:pt idx="3">
                  <c:v>-0.27350427350427353</c:v>
                </c:pt>
                <c:pt idx="4">
                  <c:v>-0.44171779141104295</c:v>
                </c:pt>
                <c:pt idx="5">
                  <c:v>-0.51837270341207353</c:v>
                </c:pt>
                <c:pt idx="6">
                  <c:v>-0.54583921015514814</c:v>
                </c:pt>
                <c:pt idx="7">
                  <c:v>-0.58895705521472397</c:v>
                </c:pt>
                <c:pt idx="8">
                  <c:v>-0.66666666666666663</c:v>
                </c:pt>
                <c:pt idx="9">
                  <c:v>-0.75555555555555554</c:v>
                </c:pt>
                <c:pt idx="10">
                  <c:v>-0.77304964539007093</c:v>
                </c:pt>
                <c:pt idx="11">
                  <c:v>-0.79838709677419351</c:v>
                </c:pt>
                <c:pt idx="12">
                  <c:v>-0.92161254199328102</c:v>
                </c:pt>
                <c:pt idx="13">
                  <c:v>-0.92307692307692313</c:v>
                </c:pt>
                <c:pt idx="14">
                  <c:v>-0.95091514143094846</c:v>
                </c:pt>
                <c:pt idx="15">
                  <c:v>-0.96685082872928174</c:v>
                </c:pt>
                <c:pt idx="16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A-4BEF-AC7A-295154AEF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84429359"/>
        <c:axId val="684413551"/>
      </c:barChart>
      <c:catAx>
        <c:axId val="684429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413551"/>
        <c:crosses val="autoZero"/>
        <c:auto val="1"/>
        <c:lblAlgn val="ctr"/>
        <c:lblOffset val="100"/>
        <c:tickMarkSkip val="1"/>
        <c:noMultiLvlLbl val="0"/>
      </c:catAx>
      <c:valAx>
        <c:axId val="684413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429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Online</a:t>
            </a:r>
            <a:r>
              <a:rPr lang="en-GB" baseline="0"/>
              <a:t> Vs Physical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'1920 Repeat (2)'!$AH$18:$AH$19</c:f>
              <c:strCache>
                <c:ptCount val="2"/>
                <c:pt idx="0">
                  <c:v>Online</c:v>
                </c:pt>
                <c:pt idx="1">
                  <c:v>Walkin</c:v>
                </c:pt>
              </c:strCache>
            </c:strRef>
          </c:cat>
          <c:val>
            <c:numRef>
              <c:f>'1920 Repeat (2)'!$AM$18:$AM$19</c:f>
              <c:numCache>
                <c:formatCode>0%</c:formatCode>
                <c:ptCount val="2"/>
                <c:pt idx="0">
                  <c:v>0.18078283945157012</c:v>
                </c:pt>
                <c:pt idx="1">
                  <c:v>-0.21707268766092294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30-4478-9B2F-ACA96E924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361311"/>
        <c:axId val="164355071"/>
      </c:barChart>
      <c:catAx>
        <c:axId val="1643613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55071"/>
        <c:crosses val="autoZero"/>
        <c:auto val="1"/>
        <c:lblAlgn val="ctr"/>
        <c:lblOffset val="100"/>
        <c:noMultiLvlLbl val="0"/>
      </c:catAx>
      <c:valAx>
        <c:axId val="164355071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61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Amasis MT Pro Black" panose="02040A04050005020304" pitchFamily="18" charset="0"/>
              </a:rPr>
              <a:t>Repeat</a:t>
            </a:r>
            <a:r>
              <a:rPr lang="en-GB" baseline="0" dirty="0">
                <a:latin typeface="Amasis MT Pro Black" panose="02040A04050005020304" pitchFamily="18" charset="0"/>
              </a:rPr>
              <a:t> customers per year</a:t>
            </a:r>
            <a:endParaRPr lang="en-GB" dirty="0">
              <a:latin typeface="Amasis MT Pro Black" panose="02040A040500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Sheet12!$D$3</c:f>
              <c:strCache>
                <c:ptCount val="1"/>
                <c:pt idx="0">
                  <c:v>2019/20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Sheet12!$C$4:$C$26</c:f>
              <c:strCache>
                <c:ptCount val="23"/>
                <c:pt idx="0">
                  <c:v>Benefits Follow-up</c:v>
                </c:pt>
                <c:pt idx="1">
                  <c:v>Benefits Verification</c:v>
                </c:pt>
                <c:pt idx="2">
                  <c:v>Claims Received</c:v>
                </c:pt>
                <c:pt idx="3">
                  <c:v>Clearance Certificate</c:v>
                </c:pt>
                <c:pt idx="4">
                  <c:v>Clearance of Sheet B</c:v>
                </c:pt>
                <c:pt idx="5">
                  <c:v>Compliance Audit</c:v>
                </c:pt>
                <c:pt idx="6">
                  <c:v>Contributions Receipting</c:v>
                </c:pt>
                <c:pt idx="7">
                  <c:v>Customer Engagment Messages</c:v>
                </c:pt>
                <c:pt idx="8">
                  <c:v>Duplicate Cards</c:v>
                </c:pt>
                <c:pt idx="9">
                  <c:v>Employee Engagement Collection</c:v>
                </c:pt>
                <c:pt idx="10">
                  <c:v>Employee Registration</c:v>
                </c:pt>
                <c:pt idx="11">
                  <c:v>Employer Registration</c:v>
                </c:pt>
                <c:pt idx="12">
                  <c:v>General Inquiry</c:v>
                </c:pt>
                <c:pt idx="13">
                  <c:v>Member Details Update</c:v>
                </c:pt>
                <c:pt idx="14">
                  <c:v>Other</c:v>
                </c:pt>
                <c:pt idx="15">
                  <c:v>Sensitization</c:v>
                </c:pt>
                <c:pt idx="16">
                  <c:v>Statement Enquiries</c:v>
                </c:pt>
                <c:pt idx="17">
                  <c:v>Statement Request</c:v>
                </c:pt>
                <c:pt idx="18">
                  <c:v>Statement Update</c:v>
                </c:pt>
                <c:pt idx="19">
                  <c:v>Voluntary Company Registration</c:v>
                </c:pt>
                <c:pt idx="20">
                  <c:v>Voluntary Inquiry</c:v>
                </c:pt>
                <c:pt idx="21">
                  <c:v>Voluntary Member Registration</c:v>
                </c:pt>
                <c:pt idx="22">
                  <c:v>Whistle Blower</c:v>
                </c:pt>
              </c:strCache>
            </c:strRef>
          </c:cat>
          <c:val>
            <c:numRef>
              <c:f>Sheet12!$D$4:$D$26</c:f>
              <c:numCache>
                <c:formatCode>General</c:formatCode>
                <c:ptCount val="23"/>
                <c:pt idx="0">
                  <c:v>4347</c:v>
                </c:pt>
                <c:pt idx="1">
                  <c:v>1357</c:v>
                </c:pt>
                <c:pt idx="2">
                  <c:v>2585</c:v>
                </c:pt>
                <c:pt idx="3">
                  <c:v>50</c:v>
                </c:pt>
                <c:pt idx="4">
                  <c:v>1</c:v>
                </c:pt>
                <c:pt idx="5">
                  <c:v>7</c:v>
                </c:pt>
                <c:pt idx="6">
                  <c:v>567</c:v>
                </c:pt>
                <c:pt idx="7">
                  <c:v>309</c:v>
                </c:pt>
                <c:pt idx="8">
                  <c:v>249</c:v>
                </c:pt>
                <c:pt idx="9">
                  <c:v>3</c:v>
                </c:pt>
                <c:pt idx="10">
                  <c:v>1000</c:v>
                </c:pt>
                <c:pt idx="11">
                  <c:v>55</c:v>
                </c:pt>
                <c:pt idx="12">
                  <c:v>3160</c:v>
                </c:pt>
                <c:pt idx="13">
                  <c:v>827</c:v>
                </c:pt>
                <c:pt idx="14">
                  <c:v>13</c:v>
                </c:pt>
                <c:pt idx="15">
                  <c:v>4336</c:v>
                </c:pt>
                <c:pt idx="16">
                  <c:v>1214</c:v>
                </c:pt>
                <c:pt idx="17">
                  <c:v>3752</c:v>
                </c:pt>
                <c:pt idx="18">
                  <c:v>276</c:v>
                </c:pt>
                <c:pt idx="19">
                  <c:v>2</c:v>
                </c:pt>
                <c:pt idx="20">
                  <c:v>153</c:v>
                </c:pt>
                <c:pt idx="21">
                  <c:v>9</c:v>
                </c:pt>
                <c:pt idx="22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F9-4B55-A69D-678B67909BEE}"/>
            </c:ext>
          </c:extLst>
        </c:ser>
        <c:ser>
          <c:idx val="1"/>
          <c:order val="1"/>
          <c:tx>
            <c:strRef>
              <c:f>Sheet12!$E$3</c:f>
              <c:strCache>
                <c:ptCount val="1"/>
                <c:pt idx="0">
                  <c:v>2020/21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Sheet12!$C$4:$C$26</c:f>
              <c:strCache>
                <c:ptCount val="23"/>
                <c:pt idx="0">
                  <c:v>Benefits Follow-up</c:v>
                </c:pt>
                <c:pt idx="1">
                  <c:v>Benefits Verification</c:v>
                </c:pt>
                <c:pt idx="2">
                  <c:v>Claims Received</c:v>
                </c:pt>
                <c:pt idx="3">
                  <c:v>Clearance Certificate</c:v>
                </c:pt>
                <c:pt idx="4">
                  <c:v>Clearance of Sheet B</c:v>
                </c:pt>
                <c:pt idx="5">
                  <c:v>Compliance Audit</c:v>
                </c:pt>
                <c:pt idx="6">
                  <c:v>Contributions Receipting</c:v>
                </c:pt>
                <c:pt idx="7">
                  <c:v>Customer Engagment Messages</c:v>
                </c:pt>
                <c:pt idx="8">
                  <c:v>Duplicate Cards</c:v>
                </c:pt>
                <c:pt idx="9">
                  <c:v>Employee Engagement Collection</c:v>
                </c:pt>
                <c:pt idx="10">
                  <c:v>Employee Registration</c:v>
                </c:pt>
                <c:pt idx="11">
                  <c:v>Employer Registration</c:v>
                </c:pt>
                <c:pt idx="12">
                  <c:v>General Inquiry</c:v>
                </c:pt>
                <c:pt idx="13">
                  <c:v>Member Details Update</c:v>
                </c:pt>
                <c:pt idx="14">
                  <c:v>Other</c:v>
                </c:pt>
                <c:pt idx="15">
                  <c:v>Sensitization</c:v>
                </c:pt>
                <c:pt idx="16">
                  <c:v>Statement Enquiries</c:v>
                </c:pt>
                <c:pt idx="17">
                  <c:v>Statement Request</c:v>
                </c:pt>
                <c:pt idx="18">
                  <c:v>Statement Update</c:v>
                </c:pt>
                <c:pt idx="19">
                  <c:v>Voluntary Company Registration</c:v>
                </c:pt>
                <c:pt idx="20">
                  <c:v>Voluntary Inquiry</c:v>
                </c:pt>
                <c:pt idx="21">
                  <c:v>Voluntary Member Registration</c:v>
                </c:pt>
                <c:pt idx="22">
                  <c:v>Whistle Blower</c:v>
                </c:pt>
              </c:strCache>
            </c:strRef>
          </c:cat>
          <c:val>
            <c:numRef>
              <c:f>Sheet12!$E$4:$E$26</c:f>
              <c:numCache>
                <c:formatCode>General</c:formatCode>
                <c:ptCount val="23"/>
                <c:pt idx="0">
                  <c:v>5688</c:v>
                </c:pt>
                <c:pt idx="1">
                  <c:v>3315</c:v>
                </c:pt>
                <c:pt idx="2">
                  <c:v>2520</c:v>
                </c:pt>
                <c:pt idx="3">
                  <c:v>89</c:v>
                </c:pt>
                <c:pt idx="4">
                  <c:v>3</c:v>
                </c:pt>
                <c:pt idx="6">
                  <c:v>189</c:v>
                </c:pt>
                <c:pt idx="7">
                  <c:v>123</c:v>
                </c:pt>
                <c:pt idx="8">
                  <c:v>84</c:v>
                </c:pt>
                <c:pt idx="9">
                  <c:v>5</c:v>
                </c:pt>
                <c:pt idx="10">
                  <c:v>696</c:v>
                </c:pt>
                <c:pt idx="11">
                  <c:v>35</c:v>
                </c:pt>
                <c:pt idx="12">
                  <c:v>604</c:v>
                </c:pt>
                <c:pt idx="13">
                  <c:v>893</c:v>
                </c:pt>
                <c:pt idx="14">
                  <c:v>79</c:v>
                </c:pt>
                <c:pt idx="15">
                  <c:v>4856</c:v>
                </c:pt>
                <c:pt idx="16">
                  <c:v>981</c:v>
                </c:pt>
                <c:pt idx="17">
                  <c:v>3106</c:v>
                </c:pt>
                <c:pt idx="18">
                  <c:v>194</c:v>
                </c:pt>
                <c:pt idx="19">
                  <c:v>1</c:v>
                </c:pt>
                <c:pt idx="20">
                  <c:v>95</c:v>
                </c:pt>
                <c:pt idx="21">
                  <c:v>14</c:v>
                </c:pt>
                <c:pt idx="22">
                  <c:v>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F9-4B55-A69D-678B67909BEE}"/>
            </c:ext>
          </c:extLst>
        </c:ser>
        <c:ser>
          <c:idx val="2"/>
          <c:order val="2"/>
          <c:tx>
            <c:strRef>
              <c:f>Sheet12!$F$3</c:f>
              <c:strCache>
                <c:ptCount val="1"/>
                <c:pt idx="0">
                  <c:v>2021/22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Sheet12!$C$4:$C$26</c:f>
              <c:strCache>
                <c:ptCount val="23"/>
                <c:pt idx="0">
                  <c:v>Benefits Follow-up</c:v>
                </c:pt>
                <c:pt idx="1">
                  <c:v>Benefits Verification</c:v>
                </c:pt>
                <c:pt idx="2">
                  <c:v>Claims Received</c:v>
                </c:pt>
                <c:pt idx="3">
                  <c:v>Clearance Certificate</c:v>
                </c:pt>
                <c:pt idx="4">
                  <c:v>Clearance of Sheet B</c:v>
                </c:pt>
                <c:pt idx="5">
                  <c:v>Compliance Audit</c:v>
                </c:pt>
                <c:pt idx="6">
                  <c:v>Contributions Receipting</c:v>
                </c:pt>
                <c:pt idx="7">
                  <c:v>Customer Engagment Messages</c:v>
                </c:pt>
                <c:pt idx="8">
                  <c:v>Duplicate Cards</c:v>
                </c:pt>
                <c:pt idx="9">
                  <c:v>Employee Engagement Collection</c:v>
                </c:pt>
                <c:pt idx="10">
                  <c:v>Employee Registration</c:v>
                </c:pt>
                <c:pt idx="11">
                  <c:v>Employer Registration</c:v>
                </c:pt>
                <c:pt idx="12">
                  <c:v>General Inquiry</c:v>
                </c:pt>
                <c:pt idx="13">
                  <c:v>Member Details Update</c:v>
                </c:pt>
                <c:pt idx="14">
                  <c:v>Other</c:v>
                </c:pt>
                <c:pt idx="15">
                  <c:v>Sensitization</c:v>
                </c:pt>
                <c:pt idx="16">
                  <c:v>Statement Enquiries</c:v>
                </c:pt>
                <c:pt idx="17">
                  <c:v>Statement Request</c:v>
                </c:pt>
                <c:pt idx="18">
                  <c:v>Statement Update</c:v>
                </c:pt>
                <c:pt idx="19">
                  <c:v>Voluntary Company Registration</c:v>
                </c:pt>
                <c:pt idx="20">
                  <c:v>Voluntary Inquiry</c:v>
                </c:pt>
                <c:pt idx="21">
                  <c:v>Voluntary Member Registration</c:v>
                </c:pt>
                <c:pt idx="22">
                  <c:v>Whistle Blower</c:v>
                </c:pt>
              </c:strCache>
            </c:strRef>
          </c:cat>
          <c:val>
            <c:numRef>
              <c:f>Sheet12!$F$4:$F$26</c:f>
              <c:numCache>
                <c:formatCode>General</c:formatCode>
                <c:ptCount val="23"/>
                <c:pt idx="0">
                  <c:v>9312</c:v>
                </c:pt>
                <c:pt idx="1">
                  <c:v>2142</c:v>
                </c:pt>
                <c:pt idx="2">
                  <c:v>3361</c:v>
                </c:pt>
                <c:pt idx="3">
                  <c:v>18</c:v>
                </c:pt>
                <c:pt idx="4">
                  <c:v>1</c:v>
                </c:pt>
                <c:pt idx="5">
                  <c:v>4</c:v>
                </c:pt>
                <c:pt idx="6">
                  <c:v>326</c:v>
                </c:pt>
                <c:pt idx="7">
                  <c:v>77</c:v>
                </c:pt>
                <c:pt idx="8">
                  <c:v>38</c:v>
                </c:pt>
                <c:pt idx="9">
                  <c:v>3</c:v>
                </c:pt>
                <c:pt idx="10">
                  <c:v>709</c:v>
                </c:pt>
                <c:pt idx="11">
                  <c:v>27</c:v>
                </c:pt>
                <c:pt idx="12">
                  <c:v>73</c:v>
                </c:pt>
                <c:pt idx="13">
                  <c:v>971</c:v>
                </c:pt>
                <c:pt idx="14">
                  <c:v>11209</c:v>
                </c:pt>
                <c:pt idx="15">
                  <c:v>3263</c:v>
                </c:pt>
                <c:pt idx="16">
                  <c:v>1005</c:v>
                </c:pt>
                <c:pt idx="17">
                  <c:v>446</c:v>
                </c:pt>
                <c:pt idx="18">
                  <c:v>97</c:v>
                </c:pt>
                <c:pt idx="19">
                  <c:v>2</c:v>
                </c:pt>
                <c:pt idx="20">
                  <c:v>148</c:v>
                </c:pt>
                <c:pt idx="21">
                  <c:v>39</c:v>
                </c:pt>
                <c:pt idx="22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F9-4B55-A69D-678B67909BEE}"/>
            </c:ext>
          </c:extLst>
        </c:ser>
        <c:ser>
          <c:idx val="3"/>
          <c:order val="3"/>
          <c:tx>
            <c:strRef>
              <c:f>Sheet12!$G$3</c:f>
              <c:strCache>
                <c:ptCount val="1"/>
                <c:pt idx="0">
                  <c:v>2022/23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Sheet12!$C$4:$C$26</c:f>
              <c:strCache>
                <c:ptCount val="23"/>
                <c:pt idx="0">
                  <c:v>Benefits Follow-up</c:v>
                </c:pt>
                <c:pt idx="1">
                  <c:v>Benefits Verification</c:v>
                </c:pt>
                <c:pt idx="2">
                  <c:v>Claims Received</c:v>
                </c:pt>
                <c:pt idx="3">
                  <c:v>Clearance Certificate</c:v>
                </c:pt>
                <c:pt idx="4">
                  <c:v>Clearance of Sheet B</c:v>
                </c:pt>
                <c:pt idx="5">
                  <c:v>Compliance Audit</c:v>
                </c:pt>
                <c:pt idx="6">
                  <c:v>Contributions Receipting</c:v>
                </c:pt>
                <c:pt idx="7">
                  <c:v>Customer Engagment Messages</c:v>
                </c:pt>
                <c:pt idx="8">
                  <c:v>Duplicate Cards</c:v>
                </c:pt>
                <c:pt idx="9">
                  <c:v>Employee Engagement Collection</c:v>
                </c:pt>
                <c:pt idx="10">
                  <c:v>Employee Registration</c:v>
                </c:pt>
                <c:pt idx="11">
                  <c:v>Employer Registration</c:v>
                </c:pt>
                <c:pt idx="12">
                  <c:v>General Inquiry</c:v>
                </c:pt>
                <c:pt idx="13">
                  <c:v>Member Details Update</c:v>
                </c:pt>
                <c:pt idx="14">
                  <c:v>Other</c:v>
                </c:pt>
                <c:pt idx="15">
                  <c:v>Sensitization</c:v>
                </c:pt>
                <c:pt idx="16">
                  <c:v>Statement Enquiries</c:v>
                </c:pt>
                <c:pt idx="17">
                  <c:v>Statement Request</c:v>
                </c:pt>
                <c:pt idx="18">
                  <c:v>Statement Update</c:v>
                </c:pt>
                <c:pt idx="19">
                  <c:v>Voluntary Company Registration</c:v>
                </c:pt>
                <c:pt idx="20">
                  <c:v>Voluntary Inquiry</c:v>
                </c:pt>
                <c:pt idx="21">
                  <c:v>Voluntary Member Registration</c:v>
                </c:pt>
                <c:pt idx="22">
                  <c:v>Whistle Blower</c:v>
                </c:pt>
              </c:strCache>
            </c:strRef>
          </c:cat>
          <c:val>
            <c:numRef>
              <c:f>Sheet12!$G$4:$G$26</c:f>
              <c:numCache>
                <c:formatCode>General</c:formatCode>
                <c:ptCount val="23"/>
                <c:pt idx="0">
                  <c:v>6115</c:v>
                </c:pt>
                <c:pt idx="1">
                  <c:v>1126</c:v>
                </c:pt>
                <c:pt idx="2">
                  <c:v>1668</c:v>
                </c:pt>
                <c:pt idx="3">
                  <c:v>3</c:v>
                </c:pt>
                <c:pt idx="6">
                  <c:v>101</c:v>
                </c:pt>
                <c:pt idx="7">
                  <c:v>30</c:v>
                </c:pt>
                <c:pt idx="8">
                  <c:v>6</c:v>
                </c:pt>
                <c:pt idx="10">
                  <c:v>406</c:v>
                </c:pt>
                <c:pt idx="11">
                  <c:v>13</c:v>
                </c:pt>
                <c:pt idx="12">
                  <c:v>182</c:v>
                </c:pt>
                <c:pt idx="13">
                  <c:v>300</c:v>
                </c:pt>
                <c:pt idx="14">
                  <c:v>4502</c:v>
                </c:pt>
                <c:pt idx="15">
                  <c:v>1554</c:v>
                </c:pt>
                <c:pt idx="16">
                  <c:v>373</c:v>
                </c:pt>
                <c:pt idx="17">
                  <c:v>140</c:v>
                </c:pt>
                <c:pt idx="18">
                  <c:v>72</c:v>
                </c:pt>
                <c:pt idx="20">
                  <c:v>37</c:v>
                </c:pt>
                <c:pt idx="21">
                  <c:v>12</c:v>
                </c:pt>
                <c:pt idx="22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F9-4B55-A69D-678B67909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490351"/>
        <c:axId val="136486191"/>
      </c:lineChart>
      <c:catAx>
        <c:axId val="13649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486191"/>
        <c:crosses val="autoZero"/>
        <c:auto val="1"/>
        <c:lblAlgn val="ctr"/>
        <c:lblOffset val="100"/>
        <c:noMultiLvlLbl val="0"/>
      </c:catAx>
      <c:valAx>
        <c:axId val="13648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49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Traffic Drivers BY CHANNEL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Sheet1!$AG$16</c:f>
              <c:strCache>
                <c:ptCount val="1"/>
                <c:pt idx="0">
                  <c:v>E Channels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Sheet1!$AF$17:$AF$23</c:f>
              <c:strCache>
                <c:ptCount val="7"/>
                <c:pt idx="0">
                  <c:v>Voluntary Queries</c:v>
                </c:pt>
                <c:pt idx="1">
                  <c:v>Statement Queries</c:v>
                </c:pt>
                <c:pt idx="2">
                  <c:v>Sensitization</c:v>
                </c:pt>
                <c:pt idx="3">
                  <c:v>General Inquiry</c:v>
                </c:pt>
                <c:pt idx="4">
                  <c:v>Benefits Inquiry</c:v>
                </c:pt>
                <c:pt idx="5">
                  <c:v>Member Details Update</c:v>
                </c:pt>
                <c:pt idx="6">
                  <c:v>Registration</c:v>
                </c:pt>
              </c:strCache>
            </c:strRef>
          </c:cat>
          <c:val>
            <c:numRef>
              <c:f>Sheet1!$AG$17:$AG$23</c:f>
              <c:numCache>
                <c:formatCode>0%</c:formatCode>
                <c:ptCount val="7"/>
                <c:pt idx="0">
                  <c:v>0.73082861554297474</c:v>
                </c:pt>
                <c:pt idx="1">
                  <c:v>0.70235003092145953</c:v>
                </c:pt>
                <c:pt idx="2">
                  <c:v>0.64253804382143087</c:v>
                </c:pt>
                <c:pt idx="3">
                  <c:v>0.63910076274588523</c:v>
                </c:pt>
                <c:pt idx="4">
                  <c:v>0.63695795006570299</c:v>
                </c:pt>
                <c:pt idx="5">
                  <c:v>0.49796334012219962</c:v>
                </c:pt>
                <c:pt idx="6">
                  <c:v>0.38925425365029565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F-4827-8BBB-B95A44F1E2EC}"/>
            </c:ext>
          </c:extLst>
        </c:ser>
        <c:ser>
          <c:idx val="1"/>
          <c:order val="1"/>
          <c:tx>
            <c:strRef>
              <c:f>Sheet1!$AH$16</c:f>
              <c:strCache>
                <c:ptCount val="1"/>
                <c:pt idx="0">
                  <c:v>Physical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Sheet1!$AF$17:$AF$23</c:f>
              <c:strCache>
                <c:ptCount val="7"/>
                <c:pt idx="0">
                  <c:v>Voluntary Queries</c:v>
                </c:pt>
                <c:pt idx="1">
                  <c:v>Statement Queries</c:v>
                </c:pt>
                <c:pt idx="2">
                  <c:v>Sensitization</c:v>
                </c:pt>
                <c:pt idx="3">
                  <c:v>General Inquiry</c:v>
                </c:pt>
                <c:pt idx="4">
                  <c:v>Benefits Inquiry</c:v>
                </c:pt>
                <c:pt idx="5">
                  <c:v>Member Details Update</c:v>
                </c:pt>
                <c:pt idx="6">
                  <c:v>Registration</c:v>
                </c:pt>
              </c:strCache>
            </c:strRef>
          </c:cat>
          <c:val>
            <c:numRef>
              <c:f>Sheet1!$AH$17:$AH$23</c:f>
              <c:numCache>
                <c:formatCode>0%</c:formatCode>
                <c:ptCount val="7"/>
                <c:pt idx="0">
                  <c:v>0.26917138445702521</c:v>
                </c:pt>
                <c:pt idx="1">
                  <c:v>0.29764996907854052</c:v>
                </c:pt>
                <c:pt idx="2">
                  <c:v>0.35746195617856918</c:v>
                </c:pt>
                <c:pt idx="3">
                  <c:v>0.36089923725411482</c:v>
                </c:pt>
                <c:pt idx="4">
                  <c:v>0.36304204993429695</c:v>
                </c:pt>
                <c:pt idx="5">
                  <c:v>0.50203665987780044</c:v>
                </c:pt>
                <c:pt idx="6">
                  <c:v>0.61074574634970435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7F-4827-8BBB-B95A44F1E2E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97469439"/>
        <c:axId val="297474847"/>
      </c:barChart>
      <c:catAx>
        <c:axId val="297469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474847"/>
        <c:crosses val="autoZero"/>
        <c:auto val="1"/>
        <c:lblAlgn val="ctr"/>
        <c:lblOffset val="100"/>
        <c:noMultiLvlLbl val="0"/>
      </c:catAx>
      <c:valAx>
        <c:axId val="29747484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97469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Sheet7!$B$3:$B$22</cx:f>
        <cx:lvl ptCount="20">
          <cx:pt idx="0">Benefits Follow-up</cx:pt>
          <cx:pt idx="1">Other</cx:pt>
          <cx:pt idx="2">Sensitization</cx:pt>
          <cx:pt idx="3">Claims Received</cx:pt>
          <cx:pt idx="4">Benefits Verification</cx:pt>
          <cx:pt idx="5">Statement Request</cx:pt>
          <cx:pt idx="6">General Inquiry</cx:pt>
          <cx:pt idx="7">Statement Enquiries</cx:pt>
          <cx:pt idx="8">Member Details Update</cx:pt>
          <cx:pt idx="9">Employee Registration</cx:pt>
          <cx:pt idx="10">Contributions Receipting</cx:pt>
          <cx:pt idx="11">Whistle Blower</cx:pt>
          <cx:pt idx="12">Statement Update</cx:pt>
          <cx:pt idx="13">Customer Engagment Messages</cx:pt>
          <cx:pt idx="14">Voluntary Inquiry</cx:pt>
          <cx:pt idx="15">Duplicate Cards</cx:pt>
          <cx:pt idx="16">Clearance Certificate</cx:pt>
          <cx:pt idx="17">Employer Registration</cx:pt>
          <cx:pt idx="18">Voluntary Member Registration</cx:pt>
          <cx:pt idx="19">Compliance Audit</cx:pt>
        </cx:lvl>
      </cx:strDim>
      <cx:numDim type="val">
        <cx:f>Sheet7!$C$3:$C$22</cx:f>
        <cx:lvl ptCount="20" formatCode="_-* #,##0_-;\-* #,##0_-;_-* &quot;-&quot;??_-;_-@_-">
          <cx:pt idx="0">593.69767441860461</cx:pt>
          <cx:pt idx="1">466.05882352941177</cx:pt>
          <cx:pt idx="2">327.2093023255814</cx:pt>
          <cx:pt idx="3">235.76744186046511</cx:pt>
          <cx:pt idx="4">191.30232558139534</cx:pt>
          <cx:pt idx="5">173.41860465116278</cx:pt>
          <cx:pt idx="6">93.465116279069761</cx:pt>
          <cx:pt idx="7">83.534883720930239</cx:pt>
          <cx:pt idx="8">69.697674418604649</cx:pt>
          <cx:pt idx="9">65.581395348837205</cx:pt>
          <cx:pt idx="10">27.581395348837209</cx:pt>
          <cx:pt idx="11">17.674418604651162</cx:pt>
          <cx:pt idx="12">15.333333333333334</cx:pt>
          <cx:pt idx="13">12.880952380952381</cx:pt>
          <cx:pt idx="14">10.333333333333334</cx:pt>
          <cx:pt idx="15">9.1951219512195124</cx:pt>
          <cx:pt idx="16">4.9696969696969697</cx:pt>
          <cx:pt idx="17">3.5135135135135136</cx:pt>
          <cx:pt idx="18">2.3870967741935485</cx:pt>
          <cx:pt idx="19">1.375</cx:pt>
        </cx:lvl>
      </cx:numDim>
    </cx:data>
  </cx:chartData>
  <cx:chart>
    <cx:plotArea>
      <cx:plotAreaRegion>
        <cx:series layoutId="funnel" uniqueId="{7B753A24-1F89-4B34-A2D7-71B994A67CBE}">
          <cx:tx>
            <cx:txData>
              <cx:f>Sheet7!$C$2</cx:f>
              <cx:v> Average 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AD0B-AAD1-198C-7AD0-63CA0F71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81C8F-A747-139C-A359-F17BFA5D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BD89-51FF-28A6-F81E-6BB39596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51EB7-23E9-0904-F2FC-403F47C7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4E79-4513-2AD9-0773-901E18EC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5DC-05E3-7908-B2D4-C787E591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781E5-C35F-8588-110D-7524C665D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E3FE-2C86-A66B-6118-DC1ABAE5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D6CC-092D-1B4E-3906-0DE75DB2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C2E1-2358-9F6E-789F-D9DB5156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2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64A8B-C899-8658-06F8-085AE3545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A8679-DDCF-BDF8-6C36-BFB877460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BF77-1341-6BBA-E604-70D269DD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1E3C4-D6B4-763C-B426-737A7F8B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CADC-3D35-3AF2-70C5-5A05C54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1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A332-FF4B-0107-CE2F-EC2474DC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56D5-A701-5D7F-3A6C-F6DBED4C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2AAD-920F-01E4-490B-FF14F77F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D2E4D-EC7D-8B79-0219-987A8042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187F9-8B4E-F2FD-1F87-CB15ED7E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83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0B94-B3B5-FA9B-1EEF-4A571986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52C9A-615C-2C65-5922-1BB4033A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7469-1315-9BCB-65AA-0FCDF84B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7375-25CA-1693-879F-822F9B4F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0732B-5D65-699E-7A39-8022FFC1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1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4553-14A7-11A7-73A0-E4A6AB42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7A9F-ED5E-8570-B7B1-B0090EFA1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58910-C5FB-BC2E-AD30-8FDFDB13D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E0B19-9AAF-7CCF-0B45-F167B714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55F9E-5D96-5A12-4142-C8129BAB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74D5-D4A4-5A50-C52D-244B7C1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1E9B-7939-0133-A2A0-430FA8B9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D8D27-00C1-2C95-637D-401BDE7AC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C656D-2D5B-A19B-C6BE-5097FEB6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168A0-6FEB-7672-F7B0-DCB3AEAD3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E1F0E-0C1C-B9BB-9FDC-4D4E75F2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01EBF-A5BD-3D9E-27CF-CF1294A6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5A82F-FE11-4D4A-6DEB-8027EFD4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DC200-F29C-99AE-C203-0D145256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9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03E4-C978-F9C5-36EE-0771523A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172E9-40A9-C8FD-2519-77FA1BE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A465C-F6BA-203D-FD2F-92B1A447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93603-95DA-3628-92A8-FD93632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617A7-A6AB-C9C8-8856-8C3C2B44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E58D6-23E3-8732-81BF-F1B582AF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55A79-F790-901D-C684-93C5D7D7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2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6192-F2F1-AAF6-B385-3A36381B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0915-A111-7D33-9024-0DBAC85F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7EF81-D366-E655-B8E2-F6B001C8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EF0B0-A85A-D863-C2BE-96BB4BA5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047F1-A061-A79E-F7D1-B218B3D3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4FCFC-1AAB-E062-5E70-D34AE333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1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C307-B438-34EA-146A-FAA68E92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C3211-B54E-EB97-D6E2-07EA6CD52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A6423-7035-8795-9DE5-000515F99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84AFB-690D-CEAE-E0F4-1EF21753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750E2-4BCB-F4A3-1348-476F645A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5237C-AC6C-7C59-64CD-7D65E06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52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EF154-23A5-7AE3-3BC9-6FDBE1E7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3FFCF-E7F2-2BE8-0BE7-D14DD8B3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2BA8-7EB9-ECC1-7F5F-07404F326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ABBD-1083-4396-B9F8-2DFAB05813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599B-2EEC-9DAC-6F8C-9567939AD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9A53F-DD95-47F2-63F3-303001C0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9F77-07C3-49F6-B811-0456B5395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38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D359CE-ED4C-2E08-9707-E75F012F35A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48000" y="1743076"/>
            <a:ext cx="6896100" cy="25336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Analysis on repeat customers from July 2019 to January 2023</a:t>
            </a:r>
            <a:endParaRPr lang="en-GB" sz="40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4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4F6CF8-7491-6040-7C3E-3E9723DD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6249"/>
            <a:ext cx="8523287" cy="78105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Average Repeat Customers per month</a:t>
            </a:r>
            <a:endParaRPr lang="en-GB" b="1" dirty="0">
              <a:latin typeface="Maiandra GD" panose="020E0502030308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91069F-C784-781D-9935-CA8EBCDD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follow up have dominated the repeat visits on the different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58% of customers categorized under other and sensitization have claim related queries, 30% balance inquiry while 10% are system and network related errors e.g., Call dropped and silent calls while 2% called back to appreciate the services provided. </a:t>
            </a:r>
          </a:p>
          <a:p>
            <a:endParaRPr lang="en-GB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9C7861D7-13B6-3FD5-5CE2-619B5FEF29DD}"/>
                  </a:ext>
                </a:extLst>
              </p:cNvPr>
              <p:cNvGraphicFramePr>
                <a:graphicFrameLocks noGrp="1"/>
              </p:cNvGraphicFramePr>
              <p:nvPr>
                <p:ph type="pic" idx="1"/>
                <p:extLst>
                  <p:ext uri="{D42A27DB-BD31-4B8C-83A1-F6EECF244321}">
                    <p14:modId xmlns:p14="http://schemas.microsoft.com/office/powerpoint/2010/main" val="2013416954"/>
                  </p:ext>
                </p:extLst>
              </p:nvPr>
            </p:nvGraphicFramePr>
            <p:xfrm>
              <a:off x="5180012" y="1368425"/>
              <a:ext cx="6172200" cy="48736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Content Placeholder 3">
                <a:extLst>
                  <a:ext uri="{FF2B5EF4-FFF2-40B4-BE49-F238E27FC236}">
                    <a16:creationId xmlns:a16="http://schemas.microsoft.com/office/drawing/2014/main" id="{9C7861D7-13B6-3FD5-5CE2-619B5FEF29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0012" y="1368425"/>
                <a:ext cx="6172200" cy="4873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48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9B8D12-F11E-05CE-7FF5-208B9249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11" y="352943"/>
            <a:ext cx="9919057" cy="63606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Comparison between Jul- Dec 2019 and Jul – Dec 2022</a:t>
            </a:r>
            <a:endParaRPr lang="en-GB" b="1" dirty="0">
              <a:latin typeface="Maiandra GD" panose="020E0502030308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480794-AAC3-FBDB-9851-874983D5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repeat customers have declined with an exception of Benefits related queries, Sensitization and voluntary registration.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Sensitization category is mainly composed of claims related queries as earlier indicated.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Voluntary Membership has also increased due to increased sensitization and awareness campaigns.</a:t>
            </a:r>
            <a:endParaRPr lang="en-GB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64C87C5-8039-29BC-E570-2A32FAF936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395460"/>
              </p:ext>
            </p:extLst>
          </p:nvPr>
        </p:nvGraphicFramePr>
        <p:xfrm>
          <a:off x="5735955" y="1379309"/>
          <a:ext cx="5284114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32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894C0-1EA3-DE67-39E9-A55859772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</a:t>
            </a:r>
            <a:r>
              <a:rPr lang="en-US" dirty="0" err="1"/>
              <a:t>walkin</a:t>
            </a:r>
            <a:r>
              <a:rPr lang="en-US" dirty="0"/>
              <a:t> customers have reduced by 22% in the first half of 2022/2023 while Online repeat customers have increased by 18% compared to the first half of 2019/2022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increase in E channel usage could have also increased due to the lockdown and all campaigns were directed to online usage.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0EE850-67CF-3BCF-B57A-32B1CD9C9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53084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6">
            <a:extLst>
              <a:ext uri="{FF2B5EF4-FFF2-40B4-BE49-F238E27FC236}">
                <a16:creationId xmlns:a16="http://schemas.microsoft.com/office/drawing/2014/main" id="{A4B3FC80-A843-2758-E876-82A0FBAD6C37}"/>
              </a:ext>
            </a:extLst>
          </p:cNvPr>
          <p:cNvSpPr txBox="1">
            <a:spLocks/>
          </p:cNvSpPr>
          <p:nvPr/>
        </p:nvSpPr>
        <p:spPr>
          <a:xfrm>
            <a:off x="723900" y="352943"/>
            <a:ext cx="10287000" cy="504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Maiandra GD" panose="020E0502030308020204" pitchFamily="34" charset="0"/>
              </a:rPr>
              <a:t>Comparison between Jul- Dec 2019 and Jul – Dec 2022</a:t>
            </a:r>
            <a:endParaRPr lang="en-GB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132AE22-F0B9-1DBE-165A-A8308CE2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All subject categories show similar trends over the years with a difference in volumes.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2021/2022 had the highest volumes due to the amendment bill that saw more customers contacting the fund on different channels.</a:t>
            </a:r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D261037-EA76-7FC9-E682-7ABB12EA1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98777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683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0DE7510-2DE0-DDC0-B533-B7568BD5F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027852"/>
              </p:ext>
            </p:extLst>
          </p:nvPr>
        </p:nvGraphicFramePr>
        <p:xfrm>
          <a:off x="1047751" y="590550"/>
          <a:ext cx="10029824" cy="558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23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243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Amasis MT Pro Black</vt:lpstr>
      <vt:lpstr>Arial</vt:lpstr>
      <vt:lpstr>Calibri</vt:lpstr>
      <vt:lpstr>Calibri Light</vt:lpstr>
      <vt:lpstr>Maiandra GD</vt:lpstr>
      <vt:lpstr>Times New Roman</vt:lpstr>
      <vt:lpstr>Office Theme</vt:lpstr>
      <vt:lpstr>PowerPoint Presentation</vt:lpstr>
      <vt:lpstr>Average Repeat Customers per month</vt:lpstr>
      <vt:lpstr>Comparison between Jul- Dec 2019 and Jul – Dec 2022</vt:lpstr>
      <vt:lpstr>PowerPoint Presentation</vt:lpstr>
      <vt:lpstr>All subject categories show similar trends over the years with a difference in volumes.  2021/2022 had the highest volumes due to the amendment bill that saw more customers contacting the fund on different channels.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Patience Charity</dc:creator>
  <cp:lastModifiedBy>Patience Charity</cp:lastModifiedBy>
  <cp:revision>1</cp:revision>
  <dcterms:created xsi:type="dcterms:W3CDTF">2023-01-30T15:59:23Z</dcterms:created>
  <dcterms:modified xsi:type="dcterms:W3CDTF">2023-02-02T07:38:31Z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ffd46c-8931-4048-b018-9b06a850215a_Enabled">
    <vt:lpwstr>true</vt:lpwstr>
  </property>
  <property fmtid="{D5CDD505-2E9C-101B-9397-08002B2CF9AE}" pid="3" name="MSIP_Label_45ffd46c-8931-4048-b018-9b06a850215a_SetDate">
    <vt:lpwstr>2023-01-30T16:05:45Z</vt:lpwstr>
  </property>
  <property fmtid="{D5CDD505-2E9C-101B-9397-08002B2CF9AE}" pid="4" name="MSIP_Label_45ffd46c-8931-4048-b018-9b06a850215a_Method">
    <vt:lpwstr>Standard</vt:lpwstr>
  </property>
  <property fmtid="{D5CDD505-2E9C-101B-9397-08002B2CF9AE}" pid="5" name="MSIP_Label_45ffd46c-8931-4048-b018-9b06a850215a_Name">
    <vt:lpwstr>defa4170-0d19-0005-0004-bc88714345d2</vt:lpwstr>
  </property>
  <property fmtid="{D5CDD505-2E9C-101B-9397-08002B2CF9AE}" pid="6" name="MSIP_Label_45ffd46c-8931-4048-b018-9b06a850215a_SiteId">
    <vt:lpwstr>708f7b5b-20fc-4bc8-9150-b1015a308b9c</vt:lpwstr>
  </property>
  <property fmtid="{D5CDD505-2E9C-101B-9397-08002B2CF9AE}" pid="7" name="MSIP_Label_45ffd46c-8931-4048-b018-9b06a850215a_ActionId">
    <vt:lpwstr>729551b7-54f5-4fbc-a0e0-91e938618487</vt:lpwstr>
  </property>
  <property fmtid="{D5CDD505-2E9C-101B-9397-08002B2CF9AE}" pid="8" name="MSIP_Label_45ffd46c-8931-4048-b018-9b06a850215a_ContentBits">
    <vt:lpwstr>0</vt:lpwstr>
  </property>
</Properties>
</file>