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02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5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8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EBC7AB-C215-E305-7583-BECFB72452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7436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iagram of a circular chart&#10;&#10;Description automatically generated with medium confidence">
            <a:extLst>
              <a:ext uri="{FF2B5EF4-FFF2-40B4-BE49-F238E27FC236}">
                <a16:creationId xmlns:a16="http://schemas.microsoft.com/office/drawing/2014/main" id="{14E4030F-2240-13B7-9B9F-BF16ACDA2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5916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Seaford</vt:lpstr>
      <vt:lpstr>LevelVTI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Nagaba</dc:creator>
  <cp:lastModifiedBy>Angel Nagaba</cp:lastModifiedBy>
  <cp:revision>1</cp:revision>
  <dcterms:created xsi:type="dcterms:W3CDTF">2024-09-02T15:35:43Z</dcterms:created>
  <dcterms:modified xsi:type="dcterms:W3CDTF">2024-09-02T15:46:30Z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ffd46c-8931-4048-b018-9b06a850215a_Enabled">
    <vt:lpwstr>true</vt:lpwstr>
  </property>
  <property fmtid="{D5CDD505-2E9C-101B-9397-08002B2CF9AE}" pid="3" name="MSIP_Label_45ffd46c-8931-4048-b018-9b06a850215a_SetDate">
    <vt:lpwstr>2024-09-02T15:46:20Z</vt:lpwstr>
  </property>
  <property fmtid="{D5CDD505-2E9C-101B-9397-08002B2CF9AE}" pid="4" name="MSIP_Label_45ffd46c-8931-4048-b018-9b06a850215a_Method">
    <vt:lpwstr>Standard</vt:lpwstr>
  </property>
  <property fmtid="{D5CDD505-2E9C-101B-9397-08002B2CF9AE}" pid="5" name="MSIP_Label_45ffd46c-8931-4048-b018-9b06a850215a_Name">
    <vt:lpwstr>defa4170-0d19-0005-0004-bc88714345d2</vt:lpwstr>
  </property>
  <property fmtid="{D5CDD505-2E9C-101B-9397-08002B2CF9AE}" pid="6" name="MSIP_Label_45ffd46c-8931-4048-b018-9b06a850215a_SiteId">
    <vt:lpwstr>708f7b5b-20fc-4bc8-9150-b1015a308b9c</vt:lpwstr>
  </property>
  <property fmtid="{D5CDD505-2E9C-101B-9397-08002B2CF9AE}" pid="7" name="MSIP_Label_45ffd46c-8931-4048-b018-9b06a850215a_ActionId">
    <vt:lpwstr>43ea92d0-c8a9-474c-a4b6-9dbdf63e621b</vt:lpwstr>
  </property>
  <property fmtid="{D5CDD505-2E9C-101B-9397-08002B2CF9AE}" pid="8" name="MSIP_Label_45ffd46c-8931-4048-b018-9b06a850215a_ContentBits">
    <vt:lpwstr>2</vt:lpwstr>
  </property>
  <property fmtid="{D5CDD505-2E9C-101B-9397-08002B2CF9AE}" pid="9" name="ClassificationContentMarkingFooterLocations">
    <vt:lpwstr>LevelVTI:9</vt:lpwstr>
  </property>
  <property fmtid="{D5CDD505-2E9C-101B-9397-08002B2CF9AE}" pid="10" name="ClassificationContentMarkingFooterText">
    <vt:lpwstr>Internal</vt:lpwstr>
  </property>
</Properties>
</file>