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C76-D02A-4A4E-B774-F3FE697AD512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2F7D-32EA-429F-8E85-3EC6E506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195CF-9FB2-48F6-9D8B-36E2CA40A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ABB1-3A25-3371-ADFF-63F999868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CE9AC-C101-CB46-4950-3162D7E6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DF62-D347-EAF5-34E5-F2DCC3D3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B963-C1E6-8B95-DF3E-CA0B236D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99C0-C3CE-7ACA-00B1-E11C84AF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FA0-7F7C-2DE3-7D45-D6619A1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3F24F-34D9-F667-5086-19CB1DE0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2DFC-2C2D-94C6-54D1-40E5C985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D9BB-820B-9C20-8F01-A5C3EDE8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60FC-CC87-0F33-C56E-37B8CC6D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135AA-0CAA-A57C-6D50-3A57435B0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8A67-E0C0-EF8E-86A0-547C16B7A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E9B8-B23B-2EA5-5B8A-794EE04F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2914-50B7-EE1A-CA10-B6DF6D10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81FB-08C0-6C7B-9C3D-3C2CB260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B067-5328-D342-3E9B-CD63149F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A77D-9AD4-6CE0-0847-64F9992E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C7FE-5E53-3FBA-2418-CE242C78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6DA0-26AE-BE00-D64F-CE9B9010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0E0E-DF77-28C1-D44B-1BD924E6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48FB-23B2-3B8B-7834-7DB8E2DE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BB92-3CFC-3912-6A27-76E3FBF4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47B5-4C31-F96D-3AA2-BB5F87D9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5595-D2B3-605D-2367-40B2E16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5D71-0997-E1F9-633D-B1D06B08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4A88-07F1-E73B-0A0E-67D3EE66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814B-94A5-D4C3-B511-894B9729E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A787B-0D7B-0E7F-48B5-CF434455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BAB8-A760-800F-54DE-F11AF5A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23DEF-20F7-A07C-7284-A84C6529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A0D5-F00E-C928-44A7-7ADDA2B8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909E-F03A-61B7-B988-43C4D57E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5709-7EC8-B93C-EE19-4E7123AB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2B502-E4F4-F31A-BF52-02753BED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D40E7-0027-4098-F79D-287BB4622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5DB05-1F64-8748-2D73-B72786FE1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84C91-0467-7747-9621-1D3FFB61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E3556-DE1D-A633-5130-A0D40D39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B649-B16E-E6BC-80DF-F69F97B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59D-79C2-50BC-2F15-B9E4014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8C7F8-912B-0DCC-D861-A5D66918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2FC9A-0E09-EFE4-8553-D4EA06CC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CDEF-FFFF-72CC-1980-257E32D9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3C923-D730-CCCB-F564-D06F8606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C5B20-977A-D5A3-0AC5-6BD5521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0251D-33B9-BAE2-3F42-C5D5667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7D55-210B-1AD4-A0FA-C453FB9B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399C-B8E5-80FB-65E2-B368DC80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4C5CD-C34A-250D-AAEE-1B7F1FF4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159A5-737A-242D-E679-84714B6D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560F-75F6-4FD5-5225-657B612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50EDD-E8BF-915B-8484-759B5E80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C25A-F9CE-7DCD-474D-D531F1DC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4AACE-3BC1-0259-7DC8-248BFCD5B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9859-CFF5-1736-6FBA-61A33BE99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5C72-FF5F-F8A0-EC02-BCBE4134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3F951-9A3B-CF6A-1EFC-682B82A6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D987B-21EF-72A3-941E-C3BC9A7D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70B4-F537-FA5D-232B-3B25C69A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92E8C-F173-1B21-2D68-2D486A25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A16A-CCCA-B940-BF63-B58CE4A5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343E-A85E-4D67-965B-23E34AD51B28}" type="datetimeFigureOut">
              <a:rPr lang="en-US" smtClean="0"/>
              <a:t>14-07-2023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51D9-36DC-FA79-A48C-488504322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E8C9-291B-F81D-2B33-B028070C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18B6-D921-4036-A323-BE0810E8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081AAA-F75C-868B-023F-FE6157AE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C4BC97-F88F-38D3-9519-0B8FE1D26B6C}"/>
              </a:ext>
            </a:extLst>
          </p:cNvPr>
          <p:cNvGraphicFramePr>
            <a:graphicFrameLocks noGrp="1"/>
          </p:cNvGraphicFramePr>
          <p:nvPr/>
        </p:nvGraphicFramePr>
        <p:xfrm>
          <a:off x="948813" y="2889836"/>
          <a:ext cx="10412359" cy="322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03">
                  <a:extLst>
                    <a:ext uri="{9D8B030D-6E8A-4147-A177-3AD203B41FA5}">
                      <a16:colId xmlns:a16="http://schemas.microsoft.com/office/drawing/2014/main" val="2710304955"/>
                    </a:ext>
                  </a:extLst>
                </a:gridCol>
                <a:gridCol w="4429991">
                  <a:extLst>
                    <a:ext uri="{9D8B030D-6E8A-4147-A177-3AD203B41FA5}">
                      <a16:colId xmlns:a16="http://schemas.microsoft.com/office/drawing/2014/main" val="660387263"/>
                    </a:ext>
                  </a:extLst>
                </a:gridCol>
                <a:gridCol w="5534065">
                  <a:extLst>
                    <a:ext uri="{9D8B030D-6E8A-4147-A177-3AD203B41FA5}">
                      <a16:colId xmlns:a16="http://schemas.microsoft.com/office/drawing/2014/main" val="1516282556"/>
                    </a:ext>
                  </a:extLst>
                </a:gridCol>
              </a:tblGrid>
              <a:tr h="519166">
                <a:tc>
                  <a:txBody>
                    <a:bodyPr/>
                    <a:lstStyle/>
                    <a:p>
                      <a:endParaRPr lang="en-US" sz="16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76599"/>
                  </a:ext>
                </a:extLst>
              </a:tr>
              <a:tr h="42557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Customer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38757"/>
                  </a:ext>
                </a:extLst>
              </a:tr>
              <a:tr h="42278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Benefits and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3507"/>
                  </a:ext>
                </a:extLst>
              </a:tr>
              <a:tr h="44674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69800"/>
                  </a:ext>
                </a:extLst>
              </a:tr>
              <a:tr h="44674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Financial literacy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83755"/>
                  </a:ext>
                </a:extLst>
              </a:tr>
              <a:tr h="5171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Voluntary business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05676"/>
                  </a:ext>
                </a:extLst>
              </a:tr>
              <a:tr h="44674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Mandatory business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110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CB8A9D-2D95-0BF6-820B-5E98C4A4AA19}"/>
              </a:ext>
            </a:extLst>
          </p:cNvPr>
          <p:cNvSpPr/>
          <p:nvPr/>
        </p:nvSpPr>
        <p:spPr>
          <a:xfrm>
            <a:off x="948812" y="451555"/>
            <a:ext cx="10412359" cy="583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Group Discussions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CB2B7EF-B446-95A5-943C-F3A0502F4AEF}"/>
              </a:ext>
            </a:extLst>
          </p:cNvPr>
          <p:cNvSpPr txBox="1">
            <a:spLocks/>
          </p:cNvSpPr>
          <p:nvPr/>
        </p:nvSpPr>
        <p:spPr>
          <a:xfrm>
            <a:off x="9307513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/>
            <a:fld id="{68F2DC08-EF2E-4442-A70D-C55C9B38B581}" type="slidenum">
              <a:rPr lang="en-US" altLang="en-UG" b="1" smtClean="0">
                <a:solidFill>
                  <a:srgbClr val="898989"/>
                </a:solidFill>
              </a:rPr>
              <a:pPr algn="r"/>
              <a:t>1</a:t>
            </a:fld>
            <a:endParaRPr lang="en-US" altLang="en-UG" b="1" dirty="0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F30CC7-2D3A-4D1D-4CDA-D4BE19AB61DE}"/>
              </a:ext>
            </a:extLst>
          </p:cNvPr>
          <p:cNvSpPr/>
          <p:nvPr/>
        </p:nvSpPr>
        <p:spPr>
          <a:xfrm>
            <a:off x="948813" y="1445519"/>
            <a:ext cx="10412360" cy="1066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Beyond what has been 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mentioned by the CCO, BIU and Senior Managers, identify two key initiatives to address the challenges or harness the opportunities in the following areas</a:t>
            </a:r>
            <a:endParaRPr lang="en-US" sz="18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20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Serwadda</dc:creator>
  <cp:lastModifiedBy>Samuel Serwadda</cp:lastModifiedBy>
  <cp:revision>1</cp:revision>
  <dcterms:created xsi:type="dcterms:W3CDTF">2023-07-14T06:07:59Z</dcterms:created>
  <dcterms:modified xsi:type="dcterms:W3CDTF">2023-07-14T06:09:09Z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2c6896e7-f502-47be-a2bb-43c491e2fd4e</vt:lpwstr>
  </property>
  <property fmtid="{D5CDD505-2E9C-101B-9397-08002B2CF9AE}" pid="3" name="Classification">
    <vt:lpwstr>NSSF_C0NF1D3NT1AL</vt:lpwstr>
  </property>
  <property fmtid="{D5CDD505-2E9C-101B-9397-08002B2CF9AE}" pid="4" name="MSIP_Label_45ffd46c-8931-4048-b018-9b06a850215a_Enabled">
    <vt:lpwstr>true</vt:lpwstr>
  </property>
  <property fmtid="{D5CDD505-2E9C-101B-9397-08002B2CF9AE}" pid="5" name="MSIP_Label_45ffd46c-8931-4048-b018-9b06a850215a_SetDate">
    <vt:lpwstr>2023-07-14T06:08:11Z</vt:lpwstr>
  </property>
  <property fmtid="{D5CDD505-2E9C-101B-9397-08002B2CF9AE}" pid="6" name="MSIP_Label_45ffd46c-8931-4048-b018-9b06a850215a_Method">
    <vt:lpwstr>Standard</vt:lpwstr>
  </property>
  <property fmtid="{D5CDD505-2E9C-101B-9397-08002B2CF9AE}" pid="7" name="MSIP_Label_45ffd46c-8931-4048-b018-9b06a850215a_Name">
    <vt:lpwstr>defa4170-0d19-0005-0004-bc88714345d2</vt:lpwstr>
  </property>
  <property fmtid="{D5CDD505-2E9C-101B-9397-08002B2CF9AE}" pid="8" name="MSIP_Label_45ffd46c-8931-4048-b018-9b06a850215a_SiteId">
    <vt:lpwstr>708f7b5b-20fc-4bc8-9150-b1015a308b9c</vt:lpwstr>
  </property>
  <property fmtid="{D5CDD505-2E9C-101B-9397-08002B2CF9AE}" pid="9" name="MSIP_Label_45ffd46c-8931-4048-b018-9b06a850215a_ActionId">
    <vt:lpwstr>0ba22bc4-a3d7-45fe-b805-a2bb95e9b9e1</vt:lpwstr>
  </property>
  <property fmtid="{D5CDD505-2E9C-101B-9397-08002B2CF9AE}" pid="10" name="MSIP_Label_45ffd46c-8931-4048-b018-9b06a850215a_ContentBits">
    <vt:lpwstr>0</vt:lpwstr>
  </property>
</Properties>
</file>