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2"/>
  </p:notesMasterIdLst>
  <p:sldIdLst>
    <p:sldId id="256" r:id="rId5"/>
    <p:sldId id="258" r:id="rId6"/>
    <p:sldId id="260" r:id="rId7"/>
    <p:sldId id="265" r:id="rId8"/>
    <p:sldId id="272" r:id="rId9"/>
    <p:sldId id="282" r:id="rId10"/>
    <p:sldId id="285" r:id="rId11"/>
  </p:sldIdLst>
  <p:sldSz cx="9144000" cy="5143500" type="screen16x9"/>
  <p:notesSz cx="6858000" cy="9144000"/>
  <p:embeddedFontLst>
    <p:embeddedFont>
      <p:font typeface="Jua" panose="020B0604020202020204" charset="-127"/>
      <p:regular r:id="rId13"/>
    </p:embeddedFont>
    <p:embeddedFont>
      <p:font typeface="Fredoka One" panose="02000000000000000000" pitchFamily="2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Sansit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781F54-63B4-44B5-9859-9A74C363016B}">
  <a:tblStyle styleId="{05781F54-63B4-44B5-9859-9A74C3630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669c8b86c_0_2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669c8b86c_0_2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941450943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941450943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5a9c4bb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5a9c4bb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5a9c4bbe7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5a9c4bbe7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9669c8b86c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9669c8b86c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9669c8b86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9669c8b86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871974">
            <a:off x="6927020" y="676935"/>
            <a:ext cx="1881892" cy="1143355"/>
            <a:chOff x="4422200" y="1605489"/>
            <a:chExt cx="3671784" cy="2230815"/>
          </a:xfrm>
        </p:grpSpPr>
        <p:sp>
          <p:nvSpPr>
            <p:cNvPr id="10" name="Google Shape;10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-1871974" flipH="1">
            <a:off x="335095" y="676935"/>
            <a:ext cx="1881892" cy="1143355"/>
            <a:chOff x="4422200" y="1605489"/>
            <a:chExt cx="3671784" cy="2230815"/>
          </a:xfrm>
        </p:grpSpPr>
        <p:sp>
          <p:nvSpPr>
            <p:cNvPr id="29" name="Google Shape;29;p2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191764">
            <a:off x="96892" y="2812553"/>
            <a:ext cx="2074547" cy="1949796"/>
            <a:chOff x="39161" y="2569289"/>
            <a:chExt cx="2207289" cy="2074556"/>
          </a:xfrm>
        </p:grpSpPr>
        <p:sp>
          <p:nvSpPr>
            <p:cNvPr id="48" name="Google Shape;48;p2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726877" y="2429202"/>
            <a:ext cx="2361547" cy="2389462"/>
            <a:chOff x="6726877" y="2429202"/>
            <a:chExt cx="2361547" cy="2389462"/>
          </a:xfrm>
        </p:grpSpPr>
        <p:grpSp>
          <p:nvGrpSpPr>
            <p:cNvPr id="64" name="Google Shape;64;p2"/>
            <p:cNvGrpSpPr/>
            <p:nvPr/>
          </p:nvGrpSpPr>
          <p:grpSpPr>
            <a:xfrm rot="1294701">
              <a:off x="7004782" y="2696235"/>
              <a:ext cx="1805736" cy="1855395"/>
              <a:chOff x="961225" y="311200"/>
              <a:chExt cx="884525" cy="90885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961225" y="639725"/>
                <a:ext cx="884525" cy="580325"/>
              </a:xfrm>
              <a:custGeom>
                <a:avLst/>
                <a:gdLst/>
                <a:ahLst/>
                <a:cxnLst/>
                <a:rect l="l" t="t" r="r" b="b"/>
                <a:pathLst>
                  <a:path w="35381" h="23213" extrusionOk="0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32775" y="794875"/>
                <a:ext cx="734875" cy="224075"/>
              </a:xfrm>
              <a:custGeom>
                <a:avLst/>
                <a:gdLst/>
                <a:ahLst/>
                <a:cxnLst/>
                <a:rect l="l" t="t" r="r" b="b"/>
                <a:pathLst>
                  <a:path w="29395" h="8963" extrusionOk="0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071725" y="725525"/>
                <a:ext cx="6725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26902" h="5381" extrusionOk="0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007000" y="951450"/>
                <a:ext cx="724750" cy="139700"/>
              </a:xfrm>
              <a:custGeom>
                <a:avLst/>
                <a:gdLst/>
                <a:ahLst/>
                <a:cxnLst/>
                <a:rect l="l" t="t" r="r" b="b"/>
                <a:pathLst>
                  <a:path w="28990" h="5588" extrusionOk="0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35225" y="9210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76200" y="961125"/>
                <a:ext cx="50775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4" extrusionOk="0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427825" y="981800"/>
                <a:ext cx="5077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55" extrusionOk="0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73825" y="995575"/>
                <a:ext cx="50775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580" extrusionOk="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640225" y="896575"/>
                <a:ext cx="5080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555" extrusionOk="0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503025" y="891575"/>
                <a:ext cx="501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55" extrusionOk="0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362050" y="8790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4850" y="852725"/>
                <a:ext cx="501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1580" extrusionOk="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172363" y="686820"/>
                <a:ext cx="488658" cy="105819"/>
              </a:xfrm>
              <a:custGeom>
                <a:avLst/>
                <a:gdLst/>
                <a:ahLst/>
                <a:cxnLst/>
                <a:rect l="l" t="t" r="r" b="b"/>
                <a:pathLst>
                  <a:path w="25098" h="5435" extrusionOk="0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090695" y="1029472"/>
                <a:ext cx="536639" cy="119577"/>
              </a:xfrm>
              <a:custGeom>
                <a:avLst/>
                <a:gdLst/>
                <a:ahLst/>
                <a:cxnLst/>
                <a:rect l="l" t="t" r="r" b="b"/>
                <a:pathLst>
                  <a:path w="26662" h="5941" extrusionOk="0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328825" y="493075"/>
                <a:ext cx="261950" cy="156025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6241" extrusionOk="0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316300" y="583300"/>
                <a:ext cx="231225" cy="85850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3434" extrusionOk="0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386850" y="311200"/>
                <a:ext cx="200775" cy="232400"/>
              </a:xfrm>
              <a:custGeom>
                <a:avLst/>
                <a:gdLst/>
                <a:ahLst/>
                <a:cxnLst/>
                <a:rect l="l" t="t" r="r" b="b"/>
                <a:pathLst>
                  <a:path w="8031" h="9296" extrusionOk="0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7300966" y="3491252"/>
              <a:ext cx="86544" cy="68165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8393050" y="4392815"/>
            <a:ext cx="424193" cy="496557"/>
            <a:chOff x="5827575" y="3641525"/>
            <a:chExt cx="202450" cy="236975"/>
          </a:xfrm>
        </p:grpSpPr>
        <p:sp>
          <p:nvSpPr>
            <p:cNvPr id="84" name="Google Shape;84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-10285185">
            <a:off x="361433" y="282991"/>
            <a:ext cx="424183" cy="496545"/>
            <a:chOff x="5827575" y="3641525"/>
            <a:chExt cx="202450" cy="236975"/>
          </a:xfrm>
        </p:grpSpPr>
        <p:sp>
          <p:nvSpPr>
            <p:cNvPr id="87" name="Google Shape;87;p2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479492" y="4377086"/>
            <a:ext cx="260546" cy="398110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353510" y="4775192"/>
            <a:ext cx="119251" cy="80225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 rot="-2430099" flipH="1">
            <a:off x="8283998" y="325010"/>
            <a:ext cx="260546" cy="398108"/>
          </a:xfrm>
          <a:custGeom>
            <a:avLst/>
            <a:gdLst/>
            <a:ahLst/>
            <a:cxnLst/>
            <a:rect l="l" t="t" r="r" b="b"/>
            <a:pathLst>
              <a:path w="7595" h="11605" extrusionOk="0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 rot="-2430259" flipH="1">
            <a:off x="8659499" y="538097"/>
            <a:ext cx="119249" cy="80224"/>
          </a:xfrm>
          <a:custGeom>
            <a:avLst/>
            <a:gdLst/>
            <a:ahLst/>
            <a:cxnLst/>
            <a:rect l="l" t="t" r="r" b="b"/>
            <a:pathLst>
              <a:path w="3511" h="2362" extrusionOk="0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29"/>
          <p:cNvGrpSpPr/>
          <p:nvPr/>
        </p:nvGrpSpPr>
        <p:grpSpPr>
          <a:xfrm rot="-5400000">
            <a:off x="-265017" y="2023696"/>
            <a:ext cx="2661231" cy="1000858"/>
            <a:chOff x="720000" y="3829047"/>
            <a:chExt cx="2057547" cy="773819"/>
          </a:xfrm>
        </p:grpSpPr>
        <p:sp>
          <p:nvSpPr>
            <p:cNvPr id="856" name="Google Shape;856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29"/>
          <p:cNvGrpSpPr/>
          <p:nvPr/>
        </p:nvGrpSpPr>
        <p:grpSpPr>
          <a:xfrm rot="5400000" flipH="1">
            <a:off x="6747783" y="2023696"/>
            <a:ext cx="2661231" cy="1000858"/>
            <a:chOff x="720000" y="3829047"/>
            <a:chExt cx="2057547" cy="773819"/>
          </a:xfrm>
        </p:grpSpPr>
        <p:sp>
          <p:nvSpPr>
            <p:cNvPr id="883" name="Google Shape;883;p29"/>
            <p:cNvSpPr/>
            <p:nvPr/>
          </p:nvSpPr>
          <p:spPr>
            <a:xfrm>
              <a:off x="747524" y="4140653"/>
              <a:ext cx="1628264" cy="367137"/>
            </a:xfrm>
            <a:custGeom>
              <a:avLst/>
              <a:gdLst/>
              <a:ahLst/>
              <a:cxnLst/>
              <a:rect l="l" t="t" r="r" b="b"/>
              <a:pathLst>
                <a:path w="68508" h="15447" extrusionOk="0">
                  <a:moveTo>
                    <a:pt x="43313" y="0"/>
                  </a:moveTo>
                  <a:cubicBezTo>
                    <a:pt x="39438" y="0"/>
                    <a:pt x="35566" y="236"/>
                    <a:pt x="31724" y="725"/>
                  </a:cubicBezTo>
                  <a:cubicBezTo>
                    <a:pt x="20271" y="2178"/>
                    <a:pt x="8842" y="6239"/>
                    <a:pt x="446" y="14384"/>
                  </a:cubicBezTo>
                  <a:cubicBezTo>
                    <a:pt x="0" y="14810"/>
                    <a:pt x="424" y="15447"/>
                    <a:pt x="917" y="15447"/>
                  </a:cubicBezTo>
                  <a:cubicBezTo>
                    <a:pt x="1061" y="15447"/>
                    <a:pt x="1212" y="15392"/>
                    <a:pt x="1348" y="15261"/>
                  </a:cubicBezTo>
                  <a:cubicBezTo>
                    <a:pt x="9820" y="7041"/>
                    <a:pt x="21374" y="3206"/>
                    <a:pt x="32927" y="1828"/>
                  </a:cubicBezTo>
                  <a:cubicBezTo>
                    <a:pt x="36361" y="1423"/>
                    <a:pt x="39826" y="1229"/>
                    <a:pt x="43297" y="1229"/>
                  </a:cubicBezTo>
                  <a:cubicBezTo>
                    <a:pt x="51430" y="1229"/>
                    <a:pt x="59595" y="2294"/>
                    <a:pt x="67464" y="4209"/>
                  </a:cubicBezTo>
                  <a:cubicBezTo>
                    <a:pt x="67523" y="4224"/>
                    <a:pt x="67580" y="4231"/>
                    <a:pt x="67634" y="4231"/>
                  </a:cubicBezTo>
                  <a:cubicBezTo>
                    <a:pt x="68284" y="4231"/>
                    <a:pt x="68507" y="3191"/>
                    <a:pt x="67790" y="3006"/>
                  </a:cubicBezTo>
                  <a:cubicBezTo>
                    <a:pt x="59796" y="1063"/>
                    <a:pt x="51548" y="0"/>
                    <a:pt x="43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2336731" y="4176923"/>
              <a:ext cx="440816" cy="166681"/>
            </a:xfrm>
            <a:custGeom>
              <a:avLst/>
              <a:gdLst/>
              <a:ahLst/>
              <a:cxnLst/>
              <a:rect l="l" t="t" r="r" b="b"/>
              <a:pathLst>
                <a:path w="18547" h="7013" extrusionOk="0">
                  <a:moveTo>
                    <a:pt x="6492" y="1"/>
                  </a:moveTo>
                  <a:cubicBezTo>
                    <a:pt x="5890" y="1"/>
                    <a:pt x="5339" y="26"/>
                    <a:pt x="4762" y="101"/>
                  </a:cubicBezTo>
                  <a:cubicBezTo>
                    <a:pt x="4211" y="176"/>
                    <a:pt x="3685" y="277"/>
                    <a:pt x="3183" y="402"/>
                  </a:cubicBezTo>
                  <a:cubicBezTo>
                    <a:pt x="2958" y="477"/>
                    <a:pt x="2707" y="527"/>
                    <a:pt x="2507" y="577"/>
                  </a:cubicBezTo>
                  <a:cubicBezTo>
                    <a:pt x="2281" y="678"/>
                    <a:pt x="2081" y="728"/>
                    <a:pt x="1880" y="828"/>
                  </a:cubicBezTo>
                  <a:cubicBezTo>
                    <a:pt x="1504" y="978"/>
                    <a:pt x="1153" y="1129"/>
                    <a:pt x="878" y="1279"/>
                  </a:cubicBezTo>
                  <a:cubicBezTo>
                    <a:pt x="602" y="1404"/>
                    <a:pt x="376" y="1555"/>
                    <a:pt x="226" y="1655"/>
                  </a:cubicBezTo>
                  <a:cubicBezTo>
                    <a:pt x="76" y="1730"/>
                    <a:pt x="0" y="1805"/>
                    <a:pt x="0" y="1805"/>
                  </a:cubicBezTo>
                  <a:cubicBezTo>
                    <a:pt x="0" y="1805"/>
                    <a:pt x="51" y="1881"/>
                    <a:pt x="176" y="2006"/>
                  </a:cubicBezTo>
                  <a:cubicBezTo>
                    <a:pt x="301" y="2131"/>
                    <a:pt x="502" y="2332"/>
                    <a:pt x="727" y="2507"/>
                  </a:cubicBezTo>
                  <a:cubicBezTo>
                    <a:pt x="978" y="2733"/>
                    <a:pt x="1254" y="2958"/>
                    <a:pt x="1579" y="3209"/>
                  </a:cubicBezTo>
                  <a:cubicBezTo>
                    <a:pt x="1930" y="3434"/>
                    <a:pt x="2281" y="3685"/>
                    <a:pt x="2682" y="3986"/>
                  </a:cubicBezTo>
                  <a:cubicBezTo>
                    <a:pt x="3083" y="4236"/>
                    <a:pt x="3509" y="4512"/>
                    <a:pt x="3960" y="4738"/>
                  </a:cubicBezTo>
                  <a:cubicBezTo>
                    <a:pt x="4412" y="4988"/>
                    <a:pt x="4913" y="5239"/>
                    <a:pt x="5414" y="5439"/>
                  </a:cubicBezTo>
                  <a:cubicBezTo>
                    <a:pt x="6417" y="5866"/>
                    <a:pt x="7519" y="6241"/>
                    <a:pt x="8647" y="6492"/>
                  </a:cubicBezTo>
                  <a:cubicBezTo>
                    <a:pt x="9224" y="6642"/>
                    <a:pt x="9775" y="6743"/>
                    <a:pt x="10351" y="6818"/>
                  </a:cubicBezTo>
                  <a:cubicBezTo>
                    <a:pt x="10928" y="6918"/>
                    <a:pt x="11479" y="6968"/>
                    <a:pt x="12056" y="6993"/>
                  </a:cubicBezTo>
                  <a:cubicBezTo>
                    <a:pt x="12341" y="7006"/>
                    <a:pt x="12624" y="7013"/>
                    <a:pt x="12904" y="7013"/>
                  </a:cubicBezTo>
                  <a:cubicBezTo>
                    <a:pt x="13707" y="7013"/>
                    <a:pt x="14482" y="6961"/>
                    <a:pt x="15189" y="6868"/>
                  </a:cubicBezTo>
                  <a:cubicBezTo>
                    <a:pt x="16141" y="6718"/>
                    <a:pt x="16968" y="6517"/>
                    <a:pt x="17570" y="6342"/>
                  </a:cubicBezTo>
                  <a:cubicBezTo>
                    <a:pt x="17870" y="6241"/>
                    <a:pt x="18121" y="6141"/>
                    <a:pt x="18296" y="6091"/>
                  </a:cubicBezTo>
                  <a:cubicBezTo>
                    <a:pt x="18447" y="6016"/>
                    <a:pt x="18547" y="5966"/>
                    <a:pt x="18547" y="5966"/>
                  </a:cubicBezTo>
                  <a:cubicBezTo>
                    <a:pt x="18547" y="5966"/>
                    <a:pt x="18497" y="5891"/>
                    <a:pt x="18397" y="5740"/>
                  </a:cubicBezTo>
                  <a:cubicBezTo>
                    <a:pt x="18296" y="5615"/>
                    <a:pt x="18146" y="5364"/>
                    <a:pt x="17945" y="5139"/>
                  </a:cubicBezTo>
                  <a:cubicBezTo>
                    <a:pt x="17745" y="4888"/>
                    <a:pt x="17519" y="4612"/>
                    <a:pt x="17219" y="4312"/>
                  </a:cubicBezTo>
                  <a:cubicBezTo>
                    <a:pt x="16918" y="3986"/>
                    <a:pt x="16592" y="3685"/>
                    <a:pt x="16216" y="3384"/>
                  </a:cubicBezTo>
                  <a:cubicBezTo>
                    <a:pt x="15815" y="3058"/>
                    <a:pt x="15414" y="2733"/>
                    <a:pt x="14938" y="2432"/>
                  </a:cubicBezTo>
                  <a:cubicBezTo>
                    <a:pt x="14487" y="2156"/>
                    <a:pt x="13986" y="1881"/>
                    <a:pt x="13459" y="1605"/>
                  </a:cubicBezTo>
                  <a:cubicBezTo>
                    <a:pt x="12958" y="1354"/>
                    <a:pt x="12407" y="1104"/>
                    <a:pt x="11830" y="928"/>
                  </a:cubicBezTo>
                  <a:cubicBezTo>
                    <a:pt x="11254" y="728"/>
                    <a:pt x="10677" y="552"/>
                    <a:pt x="10076" y="402"/>
                  </a:cubicBezTo>
                  <a:cubicBezTo>
                    <a:pt x="9474" y="277"/>
                    <a:pt x="8873" y="176"/>
                    <a:pt x="8271" y="101"/>
                  </a:cubicBezTo>
                  <a:cubicBezTo>
                    <a:pt x="7670" y="26"/>
                    <a:pt x="7068" y="1"/>
                    <a:pt x="6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160393" y="3951383"/>
              <a:ext cx="378878" cy="230925"/>
            </a:xfrm>
            <a:custGeom>
              <a:avLst/>
              <a:gdLst/>
              <a:ahLst/>
              <a:cxnLst/>
              <a:rect l="l" t="t" r="r" b="b"/>
              <a:pathLst>
                <a:path w="15941" h="9716" extrusionOk="0">
                  <a:moveTo>
                    <a:pt x="13156" y="0"/>
                  </a:moveTo>
                  <a:cubicBezTo>
                    <a:pt x="12955" y="0"/>
                    <a:pt x="12747" y="5"/>
                    <a:pt x="12532" y="16"/>
                  </a:cubicBezTo>
                  <a:cubicBezTo>
                    <a:pt x="12056" y="66"/>
                    <a:pt x="11555" y="116"/>
                    <a:pt x="11029" y="242"/>
                  </a:cubicBezTo>
                  <a:cubicBezTo>
                    <a:pt x="10502" y="342"/>
                    <a:pt x="9951" y="467"/>
                    <a:pt x="9425" y="668"/>
                  </a:cubicBezTo>
                  <a:cubicBezTo>
                    <a:pt x="8873" y="868"/>
                    <a:pt x="8347" y="1069"/>
                    <a:pt x="7821" y="1344"/>
                  </a:cubicBezTo>
                  <a:cubicBezTo>
                    <a:pt x="7294" y="1595"/>
                    <a:pt x="6793" y="1871"/>
                    <a:pt x="6292" y="2197"/>
                  </a:cubicBezTo>
                  <a:cubicBezTo>
                    <a:pt x="5815" y="2522"/>
                    <a:pt x="5364" y="2848"/>
                    <a:pt x="4913" y="3174"/>
                  </a:cubicBezTo>
                  <a:cubicBezTo>
                    <a:pt x="4487" y="3525"/>
                    <a:pt x="4086" y="3901"/>
                    <a:pt x="3710" y="4252"/>
                  </a:cubicBezTo>
                  <a:cubicBezTo>
                    <a:pt x="3334" y="4603"/>
                    <a:pt x="2983" y="4979"/>
                    <a:pt x="2683" y="5354"/>
                  </a:cubicBezTo>
                  <a:cubicBezTo>
                    <a:pt x="2357" y="5705"/>
                    <a:pt x="2081" y="6081"/>
                    <a:pt x="1830" y="6432"/>
                  </a:cubicBezTo>
                  <a:cubicBezTo>
                    <a:pt x="1705" y="6608"/>
                    <a:pt x="1580" y="6783"/>
                    <a:pt x="1455" y="6958"/>
                  </a:cubicBezTo>
                  <a:cubicBezTo>
                    <a:pt x="1329" y="7134"/>
                    <a:pt x="1179" y="7284"/>
                    <a:pt x="1079" y="7460"/>
                  </a:cubicBezTo>
                  <a:cubicBezTo>
                    <a:pt x="828" y="7786"/>
                    <a:pt x="627" y="8086"/>
                    <a:pt x="477" y="8362"/>
                  </a:cubicBezTo>
                  <a:cubicBezTo>
                    <a:pt x="327" y="8613"/>
                    <a:pt x="201" y="8838"/>
                    <a:pt x="126" y="8989"/>
                  </a:cubicBezTo>
                  <a:cubicBezTo>
                    <a:pt x="51" y="9139"/>
                    <a:pt x="1" y="9239"/>
                    <a:pt x="1" y="9239"/>
                  </a:cubicBezTo>
                  <a:cubicBezTo>
                    <a:pt x="1" y="9239"/>
                    <a:pt x="101" y="9264"/>
                    <a:pt x="277" y="9314"/>
                  </a:cubicBezTo>
                  <a:cubicBezTo>
                    <a:pt x="427" y="9365"/>
                    <a:pt x="678" y="9440"/>
                    <a:pt x="978" y="9490"/>
                  </a:cubicBezTo>
                  <a:cubicBezTo>
                    <a:pt x="1279" y="9565"/>
                    <a:pt x="1630" y="9615"/>
                    <a:pt x="2031" y="9665"/>
                  </a:cubicBezTo>
                  <a:cubicBezTo>
                    <a:pt x="2231" y="9690"/>
                    <a:pt x="2432" y="9715"/>
                    <a:pt x="2658" y="9715"/>
                  </a:cubicBezTo>
                  <a:cubicBezTo>
                    <a:pt x="2883" y="9715"/>
                    <a:pt x="3134" y="9690"/>
                    <a:pt x="3384" y="9690"/>
                  </a:cubicBezTo>
                  <a:cubicBezTo>
                    <a:pt x="3886" y="9640"/>
                    <a:pt x="4412" y="9565"/>
                    <a:pt x="4988" y="9465"/>
                  </a:cubicBezTo>
                  <a:cubicBezTo>
                    <a:pt x="5515" y="9339"/>
                    <a:pt x="6041" y="9189"/>
                    <a:pt x="6592" y="8989"/>
                  </a:cubicBezTo>
                  <a:cubicBezTo>
                    <a:pt x="7144" y="8813"/>
                    <a:pt x="7670" y="8588"/>
                    <a:pt x="8171" y="8312"/>
                  </a:cubicBezTo>
                  <a:cubicBezTo>
                    <a:pt x="8698" y="8061"/>
                    <a:pt x="9199" y="7760"/>
                    <a:pt x="9675" y="7460"/>
                  </a:cubicBezTo>
                  <a:cubicBezTo>
                    <a:pt x="10151" y="7159"/>
                    <a:pt x="10602" y="6833"/>
                    <a:pt x="11029" y="6507"/>
                  </a:cubicBezTo>
                  <a:cubicBezTo>
                    <a:pt x="11480" y="6182"/>
                    <a:pt x="11881" y="5831"/>
                    <a:pt x="12257" y="5455"/>
                  </a:cubicBezTo>
                  <a:cubicBezTo>
                    <a:pt x="12633" y="5079"/>
                    <a:pt x="13009" y="4728"/>
                    <a:pt x="13334" y="4352"/>
                  </a:cubicBezTo>
                  <a:cubicBezTo>
                    <a:pt x="13660" y="3976"/>
                    <a:pt x="13961" y="3600"/>
                    <a:pt x="14237" y="3224"/>
                  </a:cubicBezTo>
                  <a:cubicBezTo>
                    <a:pt x="14512" y="2873"/>
                    <a:pt x="14763" y="2522"/>
                    <a:pt x="14963" y="2197"/>
                  </a:cubicBezTo>
                  <a:cubicBezTo>
                    <a:pt x="15189" y="1871"/>
                    <a:pt x="15364" y="1545"/>
                    <a:pt x="15515" y="1269"/>
                  </a:cubicBezTo>
                  <a:cubicBezTo>
                    <a:pt x="15665" y="1019"/>
                    <a:pt x="15765" y="768"/>
                    <a:pt x="15841" y="618"/>
                  </a:cubicBezTo>
                  <a:cubicBezTo>
                    <a:pt x="15916" y="467"/>
                    <a:pt x="15941" y="367"/>
                    <a:pt x="15941" y="367"/>
                  </a:cubicBezTo>
                  <a:cubicBezTo>
                    <a:pt x="15941" y="367"/>
                    <a:pt x="15841" y="342"/>
                    <a:pt x="15690" y="292"/>
                  </a:cubicBezTo>
                  <a:cubicBezTo>
                    <a:pt x="15515" y="267"/>
                    <a:pt x="15264" y="192"/>
                    <a:pt x="14963" y="141"/>
                  </a:cubicBezTo>
                  <a:cubicBezTo>
                    <a:pt x="14494" y="63"/>
                    <a:pt x="13871" y="0"/>
                    <a:pt x="1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001358" y="4172764"/>
              <a:ext cx="343131" cy="318104"/>
            </a:xfrm>
            <a:custGeom>
              <a:avLst/>
              <a:gdLst/>
              <a:ahLst/>
              <a:cxnLst/>
              <a:rect l="l" t="t" r="r" b="b"/>
              <a:pathLst>
                <a:path w="14437" h="13384" extrusionOk="0">
                  <a:moveTo>
                    <a:pt x="0" y="0"/>
                  </a:moveTo>
                  <a:cubicBezTo>
                    <a:pt x="0" y="0"/>
                    <a:pt x="25" y="101"/>
                    <a:pt x="50" y="276"/>
                  </a:cubicBezTo>
                  <a:cubicBezTo>
                    <a:pt x="100" y="452"/>
                    <a:pt x="151" y="727"/>
                    <a:pt x="251" y="1028"/>
                  </a:cubicBezTo>
                  <a:cubicBezTo>
                    <a:pt x="426" y="1629"/>
                    <a:pt x="777" y="2482"/>
                    <a:pt x="1278" y="3359"/>
                  </a:cubicBezTo>
                  <a:cubicBezTo>
                    <a:pt x="1755" y="4236"/>
                    <a:pt x="2381" y="5188"/>
                    <a:pt x="3133" y="6091"/>
                  </a:cubicBezTo>
                  <a:cubicBezTo>
                    <a:pt x="3885" y="6968"/>
                    <a:pt x="4737" y="7820"/>
                    <a:pt x="5639" y="8597"/>
                  </a:cubicBezTo>
                  <a:cubicBezTo>
                    <a:pt x="6090" y="8973"/>
                    <a:pt x="6567" y="9349"/>
                    <a:pt x="7043" y="9675"/>
                  </a:cubicBezTo>
                  <a:cubicBezTo>
                    <a:pt x="7494" y="10025"/>
                    <a:pt x="7970" y="10326"/>
                    <a:pt x="8446" y="10627"/>
                  </a:cubicBezTo>
                  <a:cubicBezTo>
                    <a:pt x="8922" y="10903"/>
                    <a:pt x="9374" y="11178"/>
                    <a:pt x="9850" y="11429"/>
                  </a:cubicBezTo>
                  <a:cubicBezTo>
                    <a:pt x="10301" y="11655"/>
                    <a:pt x="10752" y="11880"/>
                    <a:pt x="11178" y="12081"/>
                  </a:cubicBezTo>
                  <a:cubicBezTo>
                    <a:pt x="11404" y="12156"/>
                    <a:pt x="11579" y="12256"/>
                    <a:pt x="11805" y="12356"/>
                  </a:cubicBezTo>
                  <a:cubicBezTo>
                    <a:pt x="12005" y="12432"/>
                    <a:pt x="12206" y="12532"/>
                    <a:pt x="12381" y="12607"/>
                  </a:cubicBezTo>
                  <a:cubicBezTo>
                    <a:pt x="12732" y="12757"/>
                    <a:pt x="13108" y="12883"/>
                    <a:pt x="13384" y="13008"/>
                  </a:cubicBezTo>
                  <a:cubicBezTo>
                    <a:pt x="13659" y="13133"/>
                    <a:pt x="13910" y="13208"/>
                    <a:pt x="14085" y="13284"/>
                  </a:cubicBezTo>
                  <a:cubicBezTo>
                    <a:pt x="14261" y="13359"/>
                    <a:pt x="14361" y="13384"/>
                    <a:pt x="14361" y="13384"/>
                  </a:cubicBezTo>
                  <a:cubicBezTo>
                    <a:pt x="14361" y="13384"/>
                    <a:pt x="14386" y="13284"/>
                    <a:pt x="14386" y="13108"/>
                  </a:cubicBezTo>
                  <a:cubicBezTo>
                    <a:pt x="14411" y="12933"/>
                    <a:pt x="14436" y="12657"/>
                    <a:pt x="14436" y="12331"/>
                  </a:cubicBezTo>
                  <a:cubicBezTo>
                    <a:pt x="14436" y="11980"/>
                    <a:pt x="14386" y="11604"/>
                    <a:pt x="14311" y="11153"/>
                  </a:cubicBezTo>
                  <a:cubicBezTo>
                    <a:pt x="14236" y="10677"/>
                    <a:pt x="14110" y="10226"/>
                    <a:pt x="13935" y="9700"/>
                  </a:cubicBezTo>
                  <a:cubicBezTo>
                    <a:pt x="13760" y="9198"/>
                    <a:pt x="13534" y="8672"/>
                    <a:pt x="13258" y="8146"/>
                  </a:cubicBezTo>
                  <a:cubicBezTo>
                    <a:pt x="12983" y="7645"/>
                    <a:pt x="12657" y="7093"/>
                    <a:pt x="12281" y="6592"/>
                  </a:cubicBezTo>
                  <a:cubicBezTo>
                    <a:pt x="11554" y="5564"/>
                    <a:pt x="10652" y="4637"/>
                    <a:pt x="9699" y="3810"/>
                  </a:cubicBezTo>
                  <a:cubicBezTo>
                    <a:pt x="8697" y="2983"/>
                    <a:pt x="7669" y="2281"/>
                    <a:pt x="6592" y="1755"/>
                  </a:cubicBezTo>
                  <a:cubicBezTo>
                    <a:pt x="6065" y="1479"/>
                    <a:pt x="5539" y="1228"/>
                    <a:pt x="5013" y="1028"/>
                  </a:cubicBezTo>
                  <a:cubicBezTo>
                    <a:pt x="4511" y="827"/>
                    <a:pt x="3985" y="677"/>
                    <a:pt x="3509" y="527"/>
                  </a:cubicBezTo>
                  <a:cubicBezTo>
                    <a:pt x="2557" y="251"/>
                    <a:pt x="1704" y="126"/>
                    <a:pt x="1053" y="76"/>
                  </a:cubicBezTo>
                  <a:cubicBezTo>
                    <a:pt x="727" y="25"/>
                    <a:pt x="476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844082" y="3844520"/>
              <a:ext cx="282382" cy="310380"/>
            </a:xfrm>
            <a:custGeom>
              <a:avLst/>
              <a:gdLst/>
              <a:ahLst/>
              <a:cxnLst/>
              <a:rect l="l" t="t" r="r" b="b"/>
              <a:pathLst>
                <a:path w="11881" h="13059" extrusionOk="0">
                  <a:moveTo>
                    <a:pt x="11755" y="1"/>
                  </a:moveTo>
                  <a:cubicBezTo>
                    <a:pt x="11755" y="1"/>
                    <a:pt x="11655" y="1"/>
                    <a:pt x="11479" y="51"/>
                  </a:cubicBezTo>
                  <a:cubicBezTo>
                    <a:pt x="11329" y="126"/>
                    <a:pt x="11078" y="176"/>
                    <a:pt x="10803" y="276"/>
                  </a:cubicBezTo>
                  <a:cubicBezTo>
                    <a:pt x="10527" y="377"/>
                    <a:pt x="10201" y="502"/>
                    <a:pt x="9850" y="652"/>
                  </a:cubicBezTo>
                  <a:cubicBezTo>
                    <a:pt x="9524" y="803"/>
                    <a:pt x="9148" y="953"/>
                    <a:pt x="8747" y="1129"/>
                  </a:cubicBezTo>
                  <a:cubicBezTo>
                    <a:pt x="8346" y="1329"/>
                    <a:pt x="7945" y="1530"/>
                    <a:pt x="7544" y="1780"/>
                  </a:cubicBezTo>
                  <a:cubicBezTo>
                    <a:pt x="7143" y="2006"/>
                    <a:pt x="6692" y="2256"/>
                    <a:pt x="6291" y="2557"/>
                  </a:cubicBezTo>
                  <a:cubicBezTo>
                    <a:pt x="5890" y="2833"/>
                    <a:pt x="5489" y="3159"/>
                    <a:pt x="5088" y="3485"/>
                  </a:cubicBezTo>
                  <a:cubicBezTo>
                    <a:pt x="4687" y="3835"/>
                    <a:pt x="4286" y="4186"/>
                    <a:pt x="3935" y="4562"/>
                  </a:cubicBezTo>
                  <a:cubicBezTo>
                    <a:pt x="3158" y="5339"/>
                    <a:pt x="2507" y="6191"/>
                    <a:pt x="1930" y="7094"/>
                  </a:cubicBezTo>
                  <a:cubicBezTo>
                    <a:pt x="1630" y="7545"/>
                    <a:pt x="1379" y="7996"/>
                    <a:pt x="1153" y="8447"/>
                  </a:cubicBezTo>
                  <a:cubicBezTo>
                    <a:pt x="928" y="8923"/>
                    <a:pt x="752" y="9374"/>
                    <a:pt x="577" y="9800"/>
                  </a:cubicBezTo>
                  <a:cubicBezTo>
                    <a:pt x="427" y="10251"/>
                    <a:pt x="301" y="10678"/>
                    <a:pt x="226" y="11053"/>
                  </a:cubicBezTo>
                  <a:cubicBezTo>
                    <a:pt x="151" y="11429"/>
                    <a:pt x="101" y="11780"/>
                    <a:pt x="51" y="12081"/>
                  </a:cubicBezTo>
                  <a:cubicBezTo>
                    <a:pt x="26" y="12382"/>
                    <a:pt x="26" y="12632"/>
                    <a:pt x="1" y="12783"/>
                  </a:cubicBezTo>
                  <a:cubicBezTo>
                    <a:pt x="1" y="12958"/>
                    <a:pt x="1" y="13058"/>
                    <a:pt x="1" y="13058"/>
                  </a:cubicBezTo>
                  <a:cubicBezTo>
                    <a:pt x="1" y="13058"/>
                    <a:pt x="101" y="13058"/>
                    <a:pt x="276" y="13033"/>
                  </a:cubicBezTo>
                  <a:cubicBezTo>
                    <a:pt x="427" y="13008"/>
                    <a:pt x="702" y="12983"/>
                    <a:pt x="978" y="12933"/>
                  </a:cubicBezTo>
                  <a:cubicBezTo>
                    <a:pt x="1580" y="12833"/>
                    <a:pt x="2356" y="12582"/>
                    <a:pt x="3209" y="12307"/>
                  </a:cubicBezTo>
                  <a:cubicBezTo>
                    <a:pt x="3635" y="12131"/>
                    <a:pt x="4061" y="11981"/>
                    <a:pt x="4487" y="11755"/>
                  </a:cubicBezTo>
                  <a:cubicBezTo>
                    <a:pt x="4938" y="11555"/>
                    <a:pt x="5389" y="11304"/>
                    <a:pt x="5840" y="11028"/>
                  </a:cubicBezTo>
                  <a:cubicBezTo>
                    <a:pt x="6742" y="10477"/>
                    <a:pt x="7620" y="9750"/>
                    <a:pt x="8397" y="8973"/>
                  </a:cubicBezTo>
                  <a:cubicBezTo>
                    <a:pt x="8798" y="8547"/>
                    <a:pt x="9174" y="8121"/>
                    <a:pt x="9524" y="7670"/>
                  </a:cubicBezTo>
                  <a:cubicBezTo>
                    <a:pt x="9875" y="7244"/>
                    <a:pt x="10176" y="6743"/>
                    <a:pt x="10452" y="6266"/>
                  </a:cubicBezTo>
                  <a:cubicBezTo>
                    <a:pt x="10727" y="5765"/>
                    <a:pt x="10978" y="5289"/>
                    <a:pt x="11154" y="4813"/>
                  </a:cubicBezTo>
                  <a:cubicBezTo>
                    <a:pt x="11354" y="4312"/>
                    <a:pt x="11504" y="3810"/>
                    <a:pt x="11630" y="3359"/>
                  </a:cubicBezTo>
                  <a:cubicBezTo>
                    <a:pt x="11680" y="3109"/>
                    <a:pt x="11730" y="2908"/>
                    <a:pt x="11780" y="2682"/>
                  </a:cubicBezTo>
                  <a:cubicBezTo>
                    <a:pt x="11805" y="2457"/>
                    <a:pt x="11830" y="2256"/>
                    <a:pt x="11830" y="2031"/>
                  </a:cubicBezTo>
                  <a:cubicBezTo>
                    <a:pt x="11880" y="1630"/>
                    <a:pt x="11880" y="1254"/>
                    <a:pt x="11855" y="953"/>
                  </a:cubicBezTo>
                  <a:cubicBezTo>
                    <a:pt x="11855" y="652"/>
                    <a:pt x="11805" y="402"/>
                    <a:pt x="11805" y="251"/>
                  </a:cubicBezTo>
                  <a:cubicBezTo>
                    <a:pt x="11780" y="76"/>
                    <a:pt x="11755" y="1"/>
                    <a:pt x="1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1677893" y="4172764"/>
              <a:ext cx="268668" cy="317510"/>
            </a:xfrm>
            <a:custGeom>
              <a:avLst/>
              <a:gdLst/>
              <a:ahLst/>
              <a:cxnLst/>
              <a:rect l="l" t="t" r="r" b="b"/>
              <a:pathLst>
                <a:path w="11304" h="13359" extrusionOk="0">
                  <a:moveTo>
                    <a:pt x="0" y="0"/>
                  </a:moveTo>
                  <a:cubicBezTo>
                    <a:pt x="0" y="0"/>
                    <a:pt x="25" y="101"/>
                    <a:pt x="25" y="276"/>
                  </a:cubicBezTo>
                  <a:cubicBezTo>
                    <a:pt x="50" y="426"/>
                    <a:pt x="75" y="677"/>
                    <a:pt x="150" y="978"/>
                  </a:cubicBezTo>
                  <a:cubicBezTo>
                    <a:pt x="201" y="1254"/>
                    <a:pt x="276" y="1604"/>
                    <a:pt x="401" y="1980"/>
                  </a:cubicBezTo>
                  <a:cubicBezTo>
                    <a:pt x="451" y="2181"/>
                    <a:pt x="501" y="2356"/>
                    <a:pt x="576" y="2557"/>
                  </a:cubicBezTo>
                  <a:cubicBezTo>
                    <a:pt x="627" y="2757"/>
                    <a:pt x="702" y="2958"/>
                    <a:pt x="752" y="3183"/>
                  </a:cubicBezTo>
                  <a:cubicBezTo>
                    <a:pt x="877" y="3584"/>
                    <a:pt x="1028" y="4010"/>
                    <a:pt x="1203" y="4436"/>
                  </a:cubicBezTo>
                  <a:cubicBezTo>
                    <a:pt x="1228" y="4537"/>
                    <a:pt x="1278" y="4637"/>
                    <a:pt x="1328" y="4737"/>
                  </a:cubicBezTo>
                  <a:cubicBezTo>
                    <a:pt x="1379" y="4863"/>
                    <a:pt x="1429" y="4963"/>
                    <a:pt x="1479" y="5088"/>
                  </a:cubicBezTo>
                  <a:cubicBezTo>
                    <a:pt x="1579" y="5314"/>
                    <a:pt x="1679" y="5539"/>
                    <a:pt x="1780" y="5765"/>
                  </a:cubicBezTo>
                  <a:cubicBezTo>
                    <a:pt x="2005" y="6216"/>
                    <a:pt x="2281" y="6617"/>
                    <a:pt x="2556" y="7068"/>
                  </a:cubicBezTo>
                  <a:cubicBezTo>
                    <a:pt x="2832" y="7519"/>
                    <a:pt x="3133" y="7945"/>
                    <a:pt x="3459" y="8346"/>
                  </a:cubicBezTo>
                  <a:cubicBezTo>
                    <a:pt x="4110" y="9223"/>
                    <a:pt x="4837" y="9975"/>
                    <a:pt x="5639" y="10677"/>
                  </a:cubicBezTo>
                  <a:cubicBezTo>
                    <a:pt x="6065" y="11028"/>
                    <a:pt x="6466" y="11329"/>
                    <a:pt x="6892" y="11604"/>
                  </a:cubicBezTo>
                  <a:cubicBezTo>
                    <a:pt x="7293" y="11880"/>
                    <a:pt x="7744" y="12131"/>
                    <a:pt x="8145" y="12356"/>
                  </a:cubicBezTo>
                  <a:cubicBezTo>
                    <a:pt x="8346" y="12457"/>
                    <a:pt x="8546" y="12557"/>
                    <a:pt x="8747" y="12632"/>
                  </a:cubicBezTo>
                  <a:cubicBezTo>
                    <a:pt x="8947" y="12707"/>
                    <a:pt x="9123" y="12807"/>
                    <a:pt x="9323" y="12858"/>
                  </a:cubicBezTo>
                  <a:cubicBezTo>
                    <a:pt x="9699" y="13008"/>
                    <a:pt x="10025" y="13108"/>
                    <a:pt x="10326" y="13183"/>
                  </a:cubicBezTo>
                  <a:cubicBezTo>
                    <a:pt x="10602" y="13259"/>
                    <a:pt x="10852" y="13284"/>
                    <a:pt x="11028" y="13334"/>
                  </a:cubicBezTo>
                  <a:cubicBezTo>
                    <a:pt x="11178" y="13359"/>
                    <a:pt x="11278" y="13359"/>
                    <a:pt x="11278" y="13359"/>
                  </a:cubicBezTo>
                  <a:cubicBezTo>
                    <a:pt x="11278" y="13359"/>
                    <a:pt x="11303" y="13259"/>
                    <a:pt x="11303" y="13108"/>
                  </a:cubicBezTo>
                  <a:cubicBezTo>
                    <a:pt x="11303" y="12933"/>
                    <a:pt x="11303" y="12682"/>
                    <a:pt x="11303" y="12381"/>
                  </a:cubicBezTo>
                  <a:cubicBezTo>
                    <a:pt x="11278" y="11780"/>
                    <a:pt x="11178" y="11003"/>
                    <a:pt x="11003" y="10126"/>
                  </a:cubicBezTo>
                  <a:cubicBezTo>
                    <a:pt x="10902" y="9675"/>
                    <a:pt x="10802" y="9223"/>
                    <a:pt x="10652" y="8747"/>
                  </a:cubicBezTo>
                  <a:cubicBezTo>
                    <a:pt x="10501" y="8296"/>
                    <a:pt x="10301" y="7795"/>
                    <a:pt x="10100" y="7319"/>
                  </a:cubicBezTo>
                  <a:cubicBezTo>
                    <a:pt x="9674" y="6366"/>
                    <a:pt x="9073" y="5414"/>
                    <a:pt x="8396" y="4512"/>
                  </a:cubicBezTo>
                  <a:cubicBezTo>
                    <a:pt x="8045" y="4086"/>
                    <a:pt x="7669" y="3634"/>
                    <a:pt x="7268" y="3233"/>
                  </a:cubicBezTo>
                  <a:cubicBezTo>
                    <a:pt x="6892" y="2832"/>
                    <a:pt x="6441" y="2482"/>
                    <a:pt x="5990" y="2131"/>
                  </a:cubicBezTo>
                  <a:cubicBezTo>
                    <a:pt x="5790" y="1980"/>
                    <a:pt x="5564" y="1805"/>
                    <a:pt x="5338" y="1655"/>
                  </a:cubicBezTo>
                  <a:cubicBezTo>
                    <a:pt x="5113" y="1504"/>
                    <a:pt x="4887" y="1379"/>
                    <a:pt x="4637" y="1228"/>
                  </a:cubicBezTo>
                  <a:cubicBezTo>
                    <a:pt x="4160" y="978"/>
                    <a:pt x="3684" y="752"/>
                    <a:pt x="3258" y="577"/>
                  </a:cubicBezTo>
                  <a:cubicBezTo>
                    <a:pt x="3033" y="502"/>
                    <a:pt x="2832" y="401"/>
                    <a:pt x="2607" y="351"/>
                  </a:cubicBezTo>
                  <a:cubicBezTo>
                    <a:pt x="2406" y="301"/>
                    <a:pt x="2206" y="251"/>
                    <a:pt x="2005" y="201"/>
                  </a:cubicBezTo>
                  <a:cubicBezTo>
                    <a:pt x="1629" y="126"/>
                    <a:pt x="1278" y="76"/>
                    <a:pt x="977" y="51"/>
                  </a:cubicBezTo>
                  <a:cubicBezTo>
                    <a:pt x="702" y="0"/>
                    <a:pt x="451" y="25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526583" y="3829047"/>
              <a:ext cx="278793" cy="335977"/>
            </a:xfrm>
            <a:custGeom>
              <a:avLst/>
              <a:gdLst/>
              <a:ahLst/>
              <a:cxnLst/>
              <a:rect l="l" t="t" r="r" b="b"/>
              <a:pathLst>
                <a:path w="11730" h="14136" extrusionOk="0">
                  <a:moveTo>
                    <a:pt x="11554" y="0"/>
                  </a:moveTo>
                  <a:cubicBezTo>
                    <a:pt x="11554" y="0"/>
                    <a:pt x="11454" y="25"/>
                    <a:pt x="11303" y="75"/>
                  </a:cubicBezTo>
                  <a:cubicBezTo>
                    <a:pt x="11153" y="151"/>
                    <a:pt x="10902" y="226"/>
                    <a:pt x="10627" y="351"/>
                  </a:cubicBezTo>
                  <a:cubicBezTo>
                    <a:pt x="10326" y="476"/>
                    <a:pt x="10025" y="627"/>
                    <a:pt x="9674" y="802"/>
                  </a:cubicBezTo>
                  <a:cubicBezTo>
                    <a:pt x="9349" y="978"/>
                    <a:pt x="8973" y="1178"/>
                    <a:pt x="8547" y="1404"/>
                  </a:cubicBezTo>
                  <a:cubicBezTo>
                    <a:pt x="8171" y="1629"/>
                    <a:pt x="7745" y="1880"/>
                    <a:pt x="7369" y="2156"/>
                  </a:cubicBezTo>
                  <a:cubicBezTo>
                    <a:pt x="6968" y="2431"/>
                    <a:pt x="6541" y="2707"/>
                    <a:pt x="6140" y="3033"/>
                  </a:cubicBezTo>
                  <a:cubicBezTo>
                    <a:pt x="5739" y="3359"/>
                    <a:pt x="5338" y="3709"/>
                    <a:pt x="4937" y="4085"/>
                  </a:cubicBezTo>
                  <a:cubicBezTo>
                    <a:pt x="4536" y="4461"/>
                    <a:pt x="4161" y="4862"/>
                    <a:pt x="3810" y="5263"/>
                  </a:cubicBezTo>
                  <a:cubicBezTo>
                    <a:pt x="3058" y="6090"/>
                    <a:pt x="2406" y="6993"/>
                    <a:pt x="1830" y="7945"/>
                  </a:cubicBezTo>
                  <a:cubicBezTo>
                    <a:pt x="1554" y="8421"/>
                    <a:pt x="1328" y="8897"/>
                    <a:pt x="1103" y="9374"/>
                  </a:cubicBezTo>
                  <a:cubicBezTo>
                    <a:pt x="877" y="9875"/>
                    <a:pt x="702" y="10351"/>
                    <a:pt x="551" y="10802"/>
                  </a:cubicBezTo>
                  <a:cubicBezTo>
                    <a:pt x="401" y="11253"/>
                    <a:pt x="276" y="11679"/>
                    <a:pt x="201" y="12080"/>
                  </a:cubicBezTo>
                  <a:cubicBezTo>
                    <a:pt x="125" y="12481"/>
                    <a:pt x="75" y="12832"/>
                    <a:pt x="50" y="13133"/>
                  </a:cubicBezTo>
                  <a:cubicBezTo>
                    <a:pt x="0" y="13434"/>
                    <a:pt x="25" y="13709"/>
                    <a:pt x="0" y="13860"/>
                  </a:cubicBezTo>
                  <a:cubicBezTo>
                    <a:pt x="0" y="14035"/>
                    <a:pt x="0" y="14136"/>
                    <a:pt x="0" y="14136"/>
                  </a:cubicBezTo>
                  <a:cubicBezTo>
                    <a:pt x="0" y="14136"/>
                    <a:pt x="100" y="14136"/>
                    <a:pt x="276" y="14110"/>
                  </a:cubicBezTo>
                  <a:cubicBezTo>
                    <a:pt x="426" y="14060"/>
                    <a:pt x="702" y="14035"/>
                    <a:pt x="1003" y="13960"/>
                  </a:cubicBezTo>
                  <a:cubicBezTo>
                    <a:pt x="1579" y="13835"/>
                    <a:pt x="2381" y="13534"/>
                    <a:pt x="3258" y="13183"/>
                  </a:cubicBezTo>
                  <a:cubicBezTo>
                    <a:pt x="3684" y="13008"/>
                    <a:pt x="4135" y="12807"/>
                    <a:pt x="4562" y="12557"/>
                  </a:cubicBezTo>
                  <a:cubicBezTo>
                    <a:pt x="5013" y="12331"/>
                    <a:pt x="5464" y="12030"/>
                    <a:pt x="5915" y="11704"/>
                  </a:cubicBezTo>
                  <a:cubicBezTo>
                    <a:pt x="6366" y="11404"/>
                    <a:pt x="6817" y="11053"/>
                    <a:pt x="7243" y="10652"/>
                  </a:cubicBezTo>
                  <a:cubicBezTo>
                    <a:pt x="7669" y="10276"/>
                    <a:pt x="8095" y="9850"/>
                    <a:pt x="8471" y="9424"/>
                  </a:cubicBezTo>
                  <a:cubicBezTo>
                    <a:pt x="8872" y="8973"/>
                    <a:pt x="9248" y="8496"/>
                    <a:pt x="9574" y="8020"/>
                  </a:cubicBezTo>
                  <a:cubicBezTo>
                    <a:pt x="9925" y="7544"/>
                    <a:pt x="10226" y="7018"/>
                    <a:pt x="10476" y="6516"/>
                  </a:cubicBezTo>
                  <a:cubicBezTo>
                    <a:pt x="10752" y="5990"/>
                    <a:pt x="10978" y="5489"/>
                    <a:pt x="11153" y="4963"/>
                  </a:cubicBezTo>
                  <a:cubicBezTo>
                    <a:pt x="11328" y="4436"/>
                    <a:pt x="11454" y="3935"/>
                    <a:pt x="11554" y="3459"/>
                  </a:cubicBezTo>
                  <a:cubicBezTo>
                    <a:pt x="11604" y="3208"/>
                    <a:pt x="11654" y="2983"/>
                    <a:pt x="11679" y="2757"/>
                  </a:cubicBezTo>
                  <a:cubicBezTo>
                    <a:pt x="11704" y="2531"/>
                    <a:pt x="11729" y="2306"/>
                    <a:pt x="11729" y="2080"/>
                  </a:cubicBezTo>
                  <a:cubicBezTo>
                    <a:pt x="11729" y="1654"/>
                    <a:pt x="11729" y="1303"/>
                    <a:pt x="11704" y="978"/>
                  </a:cubicBezTo>
                  <a:cubicBezTo>
                    <a:pt x="11679" y="677"/>
                    <a:pt x="11629" y="426"/>
                    <a:pt x="11629" y="251"/>
                  </a:cubicBezTo>
                  <a:cubicBezTo>
                    <a:pt x="11579" y="100"/>
                    <a:pt x="11554" y="0"/>
                    <a:pt x="1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1299023" y="4221608"/>
              <a:ext cx="316322" cy="278199"/>
            </a:xfrm>
            <a:custGeom>
              <a:avLst/>
              <a:gdLst/>
              <a:ahLst/>
              <a:cxnLst/>
              <a:rect l="l" t="t" r="r" b="b"/>
              <a:pathLst>
                <a:path w="13309" h="11705" extrusionOk="0">
                  <a:moveTo>
                    <a:pt x="2005" y="1"/>
                  </a:moveTo>
                  <a:cubicBezTo>
                    <a:pt x="1604" y="1"/>
                    <a:pt x="1253" y="1"/>
                    <a:pt x="952" y="51"/>
                  </a:cubicBezTo>
                  <a:cubicBezTo>
                    <a:pt x="677" y="76"/>
                    <a:pt x="426" y="126"/>
                    <a:pt x="251" y="126"/>
                  </a:cubicBezTo>
                  <a:cubicBezTo>
                    <a:pt x="75" y="176"/>
                    <a:pt x="0" y="201"/>
                    <a:pt x="0" y="201"/>
                  </a:cubicBezTo>
                  <a:cubicBezTo>
                    <a:pt x="0" y="201"/>
                    <a:pt x="25" y="276"/>
                    <a:pt x="75" y="452"/>
                  </a:cubicBezTo>
                  <a:cubicBezTo>
                    <a:pt x="125" y="602"/>
                    <a:pt x="201" y="853"/>
                    <a:pt x="326" y="1128"/>
                  </a:cubicBezTo>
                  <a:cubicBezTo>
                    <a:pt x="426" y="1404"/>
                    <a:pt x="577" y="1705"/>
                    <a:pt x="777" y="2056"/>
                  </a:cubicBezTo>
                  <a:cubicBezTo>
                    <a:pt x="852" y="2231"/>
                    <a:pt x="978" y="2407"/>
                    <a:pt x="1078" y="2607"/>
                  </a:cubicBezTo>
                  <a:cubicBezTo>
                    <a:pt x="1153" y="2782"/>
                    <a:pt x="1253" y="2983"/>
                    <a:pt x="1354" y="3184"/>
                  </a:cubicBezTo>
                  <a:cubicBezTo>
                    <a:pt x="1579" y="3559"/>
                    <a:pt x="1780" y="3935"/>
                    <a:pt x="2030" y="4311"/>
                  </a:cubicBezTo>
                  <a:cubicBezTo>
                    <a:pt x="2281" y="4687"/>
                    <a:pt x="2582" y="5113"/>
                    <a:pt x="2882" y="5514"/>
                  </a:cubicBezTo>
                  <a:cubicBezTo>
                    <a:pt x="3183" y="5915"/>
                    <a:pt x="3534" y="6266"/>
                    <a:pt x="3860" y="6667"/>
                  </a:cubicBezTo>
                  <a:cubicBezTo>
                    <a:pt x="4211" y="7043"/>
                    <a:pt x="4587" y="7419"/>
                    <a:pt x="4988" y="7770"/>
                  </a:cubicBezTo>
                  <a:cubicBezTo>
                    <a:pt x="5364" y="8121"/>
                    <a:pt x="5765" y="8447"/>
                    <a:pt x="6191" y="8773"/>
                  </a:cubicBezTo>
                  <a:cubicBezTo>
                    <a:pt x="6617" y="9073"/>
                    <a:pt x="7043" y="9374"/>
                    <a:pt x="7494" y="9650"/>
                  </a:cubicBezTo>
                  <a:cubicBezTo>
                    <a:pt x="8371" y="10176"/>
                    <a:pt x="9273" y="10627"/>
                    <a:pt x="10100" y="10928"/>
                  </a:cubicBezTo>
                  <a:cubicBezTo>
                    <a:pt x="10953" y="11254"/>
                    <a:pt x="11729" y="11479"/>
                    <a:pt x="12331" y="11580"/>
                  </a:cubicBezTo>
                  <a:cubicBezTo>
                    <a:pt x="12607" y="11630"/>
                    <a:pt x="12882" y="11655"/>
                    <a:pt x="13033" y="11680"/>
                  </a:cubicBezTo>
                  <a:cubicBezTo>
                    <a:pt x="13208" y="11705"/>
                    <a:pt x="13308" y="11705"/>
                    <a:pt x="13308" y="11705"/>
                  </a:cubicBezTo>
                  <a:cubicBezTo>
                    <a:pt x="13308" y="11705"/>
                    <a:pt x="13308" y="11605"/>
                    <a:pt x="13308" y="11454"/>
                  </a:cubicBezTo>
                  <a:cubicBezTo>
                    <a:pt x="13283" y="11279"/>
                    <a:pt x="13283" y="11028"/>
                    <a:pt x="13258" y="10727"/>
                  </a:cubicBezTo>
                  <a:cubicBezTo>
                    <a:pt x="13233" y="10427"/>
                    <a:pt x="13158" y="10076"/>
                    <a:pt x="13083" y="9675"/>
                  </a:cubicBezTo>
                  <a:cubicBezTo>
                    <a:pt x="13008" y="9299"/>
                    <a:pt x="12882" y="8873"/>
                    <a:pt x="12732" y="8447"/>
                  </a:cubicBezTo>
                  <a:cubicBezTo>
                    <a:pt x="12582" y="7996"/>
                    <a:pt x="12406" y="7544"/>
                    <a:pt x="12181" y="7068"/>
                  </a:cubicBezTo>
                  <a:cubicBezTo>
                    <a:pt x="11955" y="6617"/>
                    <a:pt x="11679" y="6141"/>
                    <a:pt x="11404" y="5690"/>
                  </a:cubicBezTo>
                  <a:cubicBezTo>
                    <a:pt x="11103" y="5214"/>
                    <a:pt x="10752" y="4762"/>
                    <a:pt x="10376" y="4336"/>
                  </a:cubicBezTo>
                  <a:cubicBezTo>
                    <a:pt x="10000" y="3910"/>
                    <a:pt x="9599" y="3509"/>
                    <a:pt x="9173" y="3108"/>
                  </a:cubicBezTo>
                  <a:cubicBezTo>
                    <a:pt x="8747" y="2732"/>
                    <a:pt x="8271" y="2356"/>
                    <a:pt x="7820" y="2031"/>
                  </a:cubicBezTo>
                  <a:cubicBezTo>
                    <a:pt x="7344" y="1705"/>
                    <a:pt x="6842" y="1429"/>
                    <a:pt x="6341" y="1178"/>
                  </a:cubicBezTo>
                  <a:cubicBezTo>
                    <a:pt x="5815" y="928"/>
                    <a:pt x="5338" y="702"/>
                    <a:pt x="4812" y="527"/>
                  </a:cubicBezTo>
                  <a:cubicBezTo>
                    <a:pt x="4286" y="351"/>
                    <a:pt x="3785" y="226"/>
                    <a:pt x="3308" y="126"/>
                  </a:cubicBezTo>
                  <a:cubicBezTo>
                    <a:pt x="3058" y="76"/>
                    <a:pt x="2832" y="51"/>
                    <a:pt x="2632" y="26"/>
                  </a:cubicBezTo>
                  <a:cubicBezTo>
                    <a:pt x="2406" y="1"/>
                    <a:pt x="2206" y="1"/>
                    <a:pt x="2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84650" y="3876108"/>
              <a:ext cx="247824" cy="357416"/>
            </a:xfrm>
            <a:custGeom>
              <a:avLst/>
              <a:gdLst/>
              <a:ahLst/>
              <a:cxnLst/>
              <a:rect l="l" t="t" r="r" b="b"/>
              <a:pathLst>
                <a:path w="10427" h="15038" extrusionOk="0">
                  <a:moveTo>
                    <a:pt x="10276" y="0"/>
                  </a:moveTo>
                  <a:cubicBezTo>
                    <a:pt x="10276" y="0"/>
                    <a:pt x="10176" y="25"/>
                    <a:pt x="10025" y="75"/>
                  </a:cubicBezTo>
                  <a:cubicBezTo>
                    <a:pt x="9850" y="125"/>
                    <a:pt x="9599" y="201"/>
                    <a:pt x="9323" y="326"/>
                  </a:cubicBezTo>
                  <a:cubicBezTo>
                    <a:pt x="9048" y="426"/>
                    <a:pt x="8722" y="577"/>
                    <a:pt x="8346" y="777"/>
                  </a:cubicBezTo>
                  <a:cubicBezTo>
                    <a:pt x="7995" y="952"/>
                    <a:pt x="7619" y="1178"/>
                    <a:pt x="7218" y="1404"/>
                  </a:cubicBezTo>
                  <a:cubicBezTo>
                    <a:pt x="6842" y="1679"/>
                    <a:pt x="6441" y="1955"/>
                    <a:pt x="6040" y="2256"/>
                  </a:cubicBezTo>
                  <a:cubicBezTo>
                    <a:pt x="5639" y="2582"/>
                    <a:pt x="5238" y="2907"/>
                    <a:pt x="4837" y="3283"/>
                  </a:cubicBezTo>
                  <a:cubicBezTo>
                    <a:pt x="4060" y="4035"/>
                    <a:pt x="3358" y="4887"/>
                    <a:pt x="2732" y="5815"/>
                  </a:cubicBezTo>
                  <a:cubicBezTo>
                    <a:pt x="2080" y="6742"/>
                    <a:pt x="1529" y="7745"/>
                    <a:pt x="1128" y="8747"/>
                  </a:cubicBezTo>
                  <a:cubicBezTo>
                    <a:pt x="702" y="9750"/>
                    <a:pt x="401" y="10752"/>
                    <a:pt x="226" y="11679"/>
                  </a:cubicBezTo>
                  <a:cubicBezTo>
                    <a:pt x="50" y="12607"/>
                    <a:pt x="0" y="13434"/>
                    <a:pt x="0" y="14035"/>
                  </a:cubicBezTo>
                  <a:cubicBezTo>
                    <a:pt x="0" y="14336"/>
                    <a:pt x="25" y="14612"/>
                    <a:pt x="25" y="14762"/>
                  </a:cubicBezTo>
                  <a:cubicBezTo>
                    <a:pt x="50" y="14938"/>
                    <a:pt x="50" y="15038"/>
                    <a:pt x="50" y="15038"/>
                  </a:cubicBezTo>
                  <a:cubicBezTo>
                    <a:pt x="50" y="15038"/>
                    <a:pt x="150" y="15013"/>
                    <a:pt x="326" y="14988"/>
                  </a:cubicBezTo>
                  <a:cubicBezTo>
                    <a:pt x="476" y="14938"/>
                    <a:pt x="752" y="14862"/>
                    <a:pt x="1028" y="14762"/>
                  </a:cubicBezTo>
                  <a:cubicBezTo>
                    <a:pt x="1604" y="14562"/>
                    <a:pt x="2381" y="14236"/>
                    <a:pt x="3183" y="13760"/>
                  </a:cubicBezTo>
                  <a:cubicBezTo>
                    <a:pt x="3985" y="13283"/>
                    <a:pt x="4862" y="12682"/>
                    <a:pt x="5664" y="11930"/>
                  </a:cubicBezTo>
                  <a:cubicBezTo>
                    <a:pt x="6466" y="11203"/>
                    <a:pt x="7218" y="10326"/>
                    <a:pt x="7870" y="9374"/>
                  </a:cubicBezTo>
                  <a:cubicBezTo>
                    <a:pt x="8521" y="8421"/>
                    <a:pt x="9073" y="7394"/>
                    <a:pt x="9474" y="6366"/>
                  </a:cubicBezTo>
                  <a:cubicBezTo>
                    <a:pt x="9674" y="5865"/>
                    <a:pt x="9875" y="5364"/>
                    <a:pt x="10000" y="4837"/>
                  </a:cubicBezTo>
                  <a:cubicBezTo>
                    <a:pt x="10125" y="4336"/>
                    <a:pt x="10226" y="3835"/>
                    <a:pt x="10276" y="3384"/>
                  </a:cubicBezTo>
                  <a:cubicBezTo>
                    <a:pt x="10351" y="2907"/>
                    <a:pt x="10401" y="2456"/>
                    <a:pt x="10401" y="2055"/>
                  </a:cubicBezTo>
                  <a:cubicBezTo>
                    <a:pt x="10426" y="1654"/>
                    <a:pt x="10426" y="1303"/>
                    <a:pt x="10401" y="978"/>
                  </a:cubicBezTo>
                  <a:cubicBezTo>
                    <a:pt x="10376" y="677"/>
                    <a:pt x="10351" y="426"/>
                    <a:pt x="10326" y="251"/>
                  </a:cubicBezTo>
                  <a:cubicBezTo>
                    <a:pt x="10301" y="100"/>
                    <a:pt x="10276" y="0"/>
                    <a:pt x="10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017806" y="4040658"/>
              <a:ext cx="147763" cy="126300"/>
            </a:xfrm>
            <a:custGeom>
              <a:avLst/>
              <a:gdLst/>
              <a:ahLst/>
              <a:cxnLst/>
              <a:rect l="l" t="t" r="r" b="b"/>
              <a:pathLst>
                <a:path w="6217" h="5314" extrusionOk="0">
                  <a:moveTo>
                    <a:pt x="5617" y="1"/>
                  </a:moveTo>
                  <a:cubicBezTo>
                    <a:pt x="5526" y="1"/>
                    <a:pt x="5432" y="36"/>
                    <a:pt x="5348" y="120"/>
                  </a:cubicBezTo>
                  <a:cubicBezTo>
                    <a:pt x="3744" y="1699"/>
                    <a:pt x="2015" y="3152"/>
                    <a:pt x="336" y="4606"/>
                  </a:cubicBezTo>
                  <a:cubicBezTo>
                    <a:pt x="0" y="4882"/>
                    <a:pt x="302" y="5314"/>
                    <a:pt x="641" y="5314"/>
                  </a:cubicBezTo>
                  <a:cubicBezTo>
                    <a:pt x="732" y="5314"/>
                    <a:pt x="827" y="5282"/>
                    <a:pt x="912" y="5207"/>
                  </a:cubicBezTo>
                  <a:cubicBezTo>
                    <a:pt x="2616" y="3729"/>
                    <a:pt x="4321" y="2300"/>
                    <a:pt x="5925" y="721"/>
                  </a:cubicBezTo>
                  <a:cubicBezTo>
                    <a:pt x="6217" y="429"/>
                    <a:pt x="5934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505809" y="4169294"/>
              <a:ext cx="151542" cy="159171"/>
            </a:xfrm>
            <a:custGeom>
              <a:avLst/>
              <a:gdLst/>
              <a:ahLst/>
              <a:cxnLst/>
              <a:rect l="l" t="t" r="r" b="b"/>
              <a:pathLst>
                <a:path w="6376" h="6697" extrusionOk="0">
                  <a:moveTo>
                    <a:pt x="570" y="0"/>
                  </a:moveTo>
                  <a:cubicBezTo>
                    <a:pt x="272" y="0"/>
                    <a:pt x="1" y="419"/>
                    <a:pt x="248" y="723"/>
                  </a:cubicBezTo>
                  <a:cubicBezTo>
                    <a:pt x="1852" y="2803"/>
                    <a:pt x="3531" y="4808"/>
                    <a:pt x="5461" y="6588"/>
                  </a:cubicBezTo>
                  <a:cubicBezTo>
                    <a:pt x="5548" y="6664"/>
                    <a:pt x="5645" y="6696"/>
                    <a:pt x="5739" y="6696"/>
                  </a:cubicBezTo>
                  <a:cubicBezTo>
                    <a:pt x="6076" y="6696"/>
                    <a:pt x="6376" y="6280"/>
                    <a:pt x="6062" y="5986"/>
                  </a:cubicBezTo>
                  <a:cubicBezTo>
                    <a:pt x="4107" y="4207"/>
                    <a:pt x="2453" y="2227"/>
                    <a:pt x="849" y="146"/>
                  </a:cubicBezTo>
                  <a:cubicBezTo>
                    <a:pt x="764" y="43"/>
                    <a:pt x="666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1398732" y="4029059"/>
              <a:ext cx="102747" cy="160312"/>
            </a:xfrm>
            <a:custGeom>
              <a:avLst/>
              <a:gdLst/>
              <a:ahLst/>
              <a:cxnLst/>
              <a:rect l="l" t="t" r="r" b="b"/>
              <a:pathLst>
                <a:path w="4323" h="6745" extrusionOk="0">
                  <a:moveTo>
                    <a:pt x="3816" y="0"/>
                  </a:moveTo>
                  <a:cubicBezTo>
                    <a:pt x="3649" y="0"/>
                    <a:pt x="3478" y="85"/>
                    <a:pt x="3399" y="282"/>
                  </a:cubicBezTo>
                  <a:cubicBezTo>
                    <a:pt x="2547" y="2337"/>
                    <a:pt x="1369" y="4242"/>
                    <a:pt x="191" y="6122"/>
                  </a:cubicBezTo>
                  <a:cubicBezTo>
                    <a:pt x="0" y="6451"/>
                    <a:pt x="290" y="6745"/>
                    <a:pt x="577" y="6745"/>
                  </a:cubicBezTo>
                  <a:cubicBezTo>
                    <a:pt x="705" y="6745"/>
                    <a:pt x="833" y="6687"/>
                    <a:pt x="918" y="6548"/>
                  </a:cubicBezTo>
                  <a:cubicBezTo>
                    <a:pt x="2146" y="4593"/>
                    <a:pt x="3324" y="2638"/>
                    <a:pt x="4201" y="508"/>
                  </a:cubicBezTo>
                  <a:cubicBezTo>
                    <a:pt x="4323" y="203"/>
                    <a:pt x="4075" y="0"/>
                    <a:pt x="3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866424" y="4157671"/>
              <a:ext cx="125516" cy="137851"/>
            </a:xfrm>
            <a:custGeom>
              <a:avLst/>
              <a:gdLst/>
              <a:ahLst/>
              <a:cxnLst/>
              <a:rect l="l" t="t" r="r" b="b"/>
              <a:pathLst>
                <a:path w="5281" h="5800" extrusionOk="0">
                  <a:moveTo>
                    <a:pt x="637" y="0"/>
                  </a:moveTo>
                  <a:cubicBezTo>
                    <a:pt x="300" y="0"/>
                    <a:pt x="0" y="417"/>
                    <a:pt x="314" y="711"/>
                  </a:cubicBezTo>
                  <a:cubicBezTo>
                    <a:pt x="1918" y="2139"/>
                    <a:pt x="3020" y="3944"/>
                    <a:pt x="4324" y="5623"/>
                  </a:cubicBezTo>
                  <a:cubicBezTo>
                    <a:pt x="4419" y="5748"/>
                    <a:pt x="4549" y="5799"/>
                    <a:pt x="4677" y="5799"/>
                  </a:cubicBezTo>
                  <a:cubicBezTo>
                    <a:pt x="4985" y="5799"/>
                    <a:pt x="5281" y="5498"/>
                    <a:pt x="5051" y="5197"/>
                  </a:cubicBezTo>
                  <a:cubicBezTo>
                    <a:pt x="3697" y="3467"/>
                    <a:pt x="2569" y="1613"/>
                    <a:pt x="915" y="109"/>
                  </a:cubicBezTo>
                  <a:cubicBezTo>
                    <a:pt x="828" y="33"/>
                    <a:pt x="731" y="0"/>
                    <a:pt x="6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1921710" y="425902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81"/>
                    <a:pt x="2374" y="5"/>
                  </a:cubicBezTo>
                  <a:cubicBezTo>
                    <a:pt x="2327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567869" y="4287019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0"/>
                  </a:moveTo>
                  <a:cubicBezTo>
                    <a:pt x="279" y="0"/>
                    <a:pt x="1" y="3138"/>
                    <a:pt x="2549" y="3138"/>
                  </a:cubicBezTo>
                  <a:cubicBezTo>
                    <a:pt x="4454" y="3138"/>
                    <a:pt x="4679" y="56"/>
                    <a:pt x="2398" y="5"/>
                  </a:cubicBezTo>
                  <a:cubicBezTo>
                    <a:pt x="2351" y="2"/>
                    <a:pt x="2305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1432626" y="3996900"/>
              <a:ext cx="111232" cy="74606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59" y="1"/>
                  </a:moveTo>
                  <a:cubicBezTo>
                    <a:pt x="256" y="1"/>
                    <a:pt x="1" y="3139"/>
                    <a:pt x="2525" y="3139"/>
                  </a:cubicBezTo>
                  <a:cubicBezTo>
                    <a:pt x="4454" y="3139"/>
                    <a:pt x="4680" y="56"/>
                    <a:pt x="2399" y="6"/>
                  </a:cubicBezTo>
                  <a:cubicBezTo>
                    <a:pt x="2352" y="2"/>
                    <a:pt x="2305" y="1"/>
                    <a:pt x="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869062" y="4215547"/>
              <a:ext cx="82854" cy="56115"/>
            </a:xfrm>
            <a:custGeom>
              <a:avLst/>
              <a:gdLst/>
              <a:ahLst/>
              <a:cxnLst/>
              <a:rect l="l" t="t" r="r" b="b"/>
              <a:pathLst>
                <a:path w="3486" h="2361" extrusionOk="0">
                  <a:moveTo>
                    <a:pt x="1666" y="0"/>
                  </a:moveTo>
                  <a:cubicBezTo>
                    <a:pt x="192" y="0"/>
                    <a:pt x="0" y="2336"/>
                    <a:pt x="1882" y="2361"/>
                  </a:cubicBezTo>
                  <a:cubicBezTo>
                    <a:pt x="3310" y="2361"/>
                    <a:pt x="3486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1573003" y="4215547"/>
              <a:ext cx="83448" cy="56115"/>
            </a:xfrm>
            <a:custGeom>
              <a:avLst/>
              <a:gdLst/>
              <a:ahLst/>
              <a:cxnLst/>
              <a:rect l="l" t="t" r="r" b="b"/>
              <a:pathLst>
                <a:path w="3511" h="2361" extrusionOk="0">
                  <a:moveTo>
                    <a:pt x="1666" y="0"/>
                  </a:moveTo>
                  <a:cubicBezTo>
                    <a:pt x="191" y="0"/>
                    <a:pt x="0" y="2336"/>
                    <a:pt x="1907" y="2361"/>
                  </a:cubicBezTo>
                  <a:cubicBezTo>
                    <a:pt x="3335" y="2361"/>
                    <a:pt x="3511" y="55"/>
                    <a:pt x="1781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387133" y="4075550"/>
              <a:ext cx="83234" cy="5554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7" y="1"/>
                  </a:moveTo>
                  <a:cubicBezTo>
                    <a:pt x="192" y="1"/>
                    <a:pt x="0" y="2336"/>
                    <a:pt x="1882" y="2336"/>
                  </a:cubicBezTo>
                  <a:cubicBezTo>
                    <a:pt x="1890" y="2336"/>
                    <a:pt x="1897" y="2336"/>
                    <a:pt x="1905" y="2336"/>
                  </a:cubicBezTo>
                  <a:cubicBezTo>
                    <a:pt x="3313" y="2336"/>
                    <a:pt x="3502" y="30"/>
                    <a:pt x="1782" y="5"/>
                  </a:cubicBezTo>
                  <a:cubicBezTo>
                    <a:pt x="1743" y="2"/>
                    <a:pt x="1704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095885" y="4001036"/>
              <a:ext cx="110994" cy="74654"/>
            </a:xfrm>
            <a:custGeom>
              <a:avLst/>
              <a:gdLst/>
              <a:ahLst/>
              <a:cxnLst/>
              <a:rect l="l" t="t" r="r" b="b"/>
              <a:pathLst>
                <a:path w="4670" h="3141" extrusionOk="0">
                  <a:moveTo>
                    <a:pt x="2203" y="1"/>
                  </a:moveTo>
                  <a:cubicBezTo>
                    <a:pt x="244" y="1"/>
                    <a:pt x="0" y="3116"/>
                    <a:pt x="2514" y="3140"/>
                  </a:cubicBezTo>
                  <a:cubicBezTo>
                    <a:pt x="4419" y="3140"/>
                    <a:pt x="4670" y="57"/>
                    <a:pt x="2364" y="7"/>
                  </a:cubicBezTo>
                  <a:cubicBezTo>
                    <a:pt x="2309" y="3"/>
                    <a:pt x="2256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038841" y="4047551"/>
              <a:ext cx="83448" cy="56139"/>
            </a:xfrm>
            <a:custGeom>
              <a:avLst/>
              <a:gdLst/>
              <a:ahLst/>
              <a:cxnLst/>
              <a:rect l="l" t="t" r="r" b="b"/>
              <a:pathLst>
                <a:path w="3511" h="2362" extrusionOk="0">
                  <a:moveTo>
                    <a:pt x="1666" y="1"/>
                  </a:moveTo>
                  <a:cubicBezTo>
                    <a:pt x="191" y="1"/>
                    <a:pt x="1" y="2337"/>
                    <a:pt x="1907" y="2361"/>
                  </a:cubicBezTo>
                  <a:cubicBezTo>
                    <a:pt x="3335" y="2361"/>
                    <a:pt x="3511" y="55"/>
                    <a:pt x="1782" y="5"/>
                  </a:cubicBezTo>
                  <a:cubicBezTo>
                    <a:pt x="1742" y="2"/>
                    <a:pt x="170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948153" y="3917680"/>
              <a:ext cx="211483" cy="380779"/>
            </a:xfrm>
            <a:custGeom>
              <a:avLst/>
              <a:gdLst/>
              <a:ahLst/>
              <a:cxnLst/>
              <a:rect l="l" t="t" r="r" b="b"/>
              <a:pathLst>
                <a:path w="8898" h="16021" extrusionOk="0">
                  <a:moveTo>
                    <a:pt x="4239" y="1"/>
                  </a:moveTo>
                  <a:cubicBezTo>
                    <a:pt x="3672" y="1"/>
                    <a:pt x="3052" y="99"/>
                    <a:pt x="2431" y="381"/>
                  </a:cubicBezTo>
                  <a:cubicBezTo>
                    <a:pt x="2005" y="582"/>
                    <a:pt x="1629" y="858"/>
                    <a:pt x="1328" y="1183"/>
                  </a:cubicBezTo>
                  <a:cubicBezTo>
                    <a:pt x="1003" y="1484"/>
                    <a:pt x="777" y="1860"/>
                    <a:pt x="602" y="2186"/>
                  </a:cubicBezTo>
                  <a:cubicBezTo>
                    <a:pt x="251" y="2888"/>
                    <a:pt x="125" y="3564"/>
                    <a:pt x="50" y="4166"/>
                  </a:cubicBezTo>
                  <a:cubicBezTo>
                    <a:pt x="0" y="4767"/>
                    <a:pt x="0" y="5344"/>
                    <a:pt x="25" y="5895"/>
                  </a:cubicBezTo>
                  <a:cubicBezTo>
                    <a:pt x="100" y="6973"/>
                    <a:pt x="301" y="7950"/>
                    <a:pt x="552" y="8853"/>
                  </a:cubicBezTo>
                  <a:cubicBezTo>
                    <a:pt x="802" y="9755"/>
                    <a:pt x="1078" y="10557"/>
                    <a:pt x="1354" y="11309"/>
                  </a:cubicBezTo>
                  <a:cubicBezTo>
                    <a:pt x="1930" y="12788"/>
                    <a:pt x="2557" y="13965"/>
                    <a:pt x="3008" y="14767"/>
                  </a:cubicBezTo>
                  <a:cubicBezTo>
                    <a:pt x="3233" y="15194"/>
                    <a:pt x="3434" y="15494"/>
                    <a:pt x="3559" y="15695"/>
                  </a:cubicBezTo>
                  <a:cubicBezTo>
                    <a:pt x="3684" y="15920"/>
                    <a:pt x="3760" y="16021"/>
                    <a:pt x="3760" y="16021"/>
                  </a:cubicBezTo>
                  <a:cubicBezTo>
                    <a:pt x="3760" y="16021"/>
                    <a:pt x="3760" y="15895"/>
                    <a:pt x="3734" y="15645"/>
                  </a:cubicBezTo>
                  <a:cubicBezTo>
                    <a:pt x="3734" y="15394"/>
                    <a:pt x="3709" y="15018"/>
                    <a:pt x="3659" y="14567"/>
                  </a:cubicBezTo>
                  <a:cubicBezTo>
                    <a:pt x="3609" y="14116"/>
                    <a:pt x="3559" y="13564"/>
                    <a:pt x="3509" y="12938"/>
                  </a:cubicBezTo>
                  <a:cubicBezTo>
                    <a:pt x="3434" y="12311"/>
                    <a:pt x="3359" y="11610"/>
                    <a:pt x="3283" y="10833"/>
                  </a:cubicBezTo>
                  <a:cubicBezTo>
                    <a:pt x="3208" y="10081"/>
                    <a:pt x="3133" y="9279"/>
                    <a:pt x="3058" y="8427"/>
                  </a:cubicBezTo>
                  <a:cubicBezTo>
                    <a:pt x="3008" y="7574"/>
                    <a:pt x="2983" y="6697"/>
                    <a:pt x="3033" y="5845"/>
                  </a:cubicBezTo>
                  <a:cubicBezTo>
                    <a:pt x="3058" y="5419"/>
                    <a:pt x="3083" y="4993"/>
                    <a:pt x="3183" y="4617"/>
                  </a:cubicBezTo>
                  <a:cubicBezTo>
                    <a:pt x="3258" y="4241"/>
                    <a:pt x="3359" y="3915"/>
                    <a:pt x="3484" y="3715"/>
                  </a:cubicBezTo>
                  <a:cubicBezTo>
                    <a:pt x="3634" y="3514"/>
                    <a:pt x="3709" y="3464"/>
                    <a:pt x="3810" y="3414"/>
                  </a:cubicBezTo>
                  <a:cubicBezTo>
                    <a:pt x="3892" y="3373"/>
                    <a:pt x="4074" y="3332"/>
                    <a:pt x="4315" y="3332"/>
                  </a:cubicBezTo>
                  <a:cubicBezTo>
                    <a:pt x="4369" y="3332"/>
                    <a:pt x="4427" y="3334"/>
                    <a:pt x="4486" y="3339"/>
                  </a:cubicBezTo>
                  <a:cubicBezTo>
                    <a:pt x="4562" y="3364"/>
                    <a:pt x="4637" y="3364"/>
                    <a:pt x="4737" y="3389"/>
                  </a:cubicBezTo>
                  <a:lnTo>
                    <a:pt x="4837" y="3389"/>
                  </a:lnTo>
                  <a:lnTo>
                    <a:pt x="4937" y="3414"/>
                  </a:lnTo>
                  <a:lnTo>
                    <a:pt x="4988" y="3439"/>
                  </a:lnTo>
                  <a:lnTo>
                    <a:pt x="5038" y="3439"/>
                  </a:lnTo>
                  <a:lnTo>
                    <a:pt x="5113" y="3464"/>
                  </a:lnTo>
                  <a:cubicBezTo>
                    <a:pt x="5163" y="3489"/>
                    <a:pt x="5213" y="3514"/>
                    <a:pt x="5238" y="3539"/>
                  </a:cubicBezTo>
                  <a:cubicBezTo>
                    <a:pt x="5389" y="3615"/>
                    <a:pt x="5464" y="3690"/>
                    <a:pt x="5589" y="3890"/>
                  </a:cubicBezTo>
                  <a:cubicBezTo>
                    <a:pt x="5689" y="4091"/>
                    <a:pt x="5765" y="4417"/>
                    <a:pt x="5815" y="4792"/>
                  </a:cubicBezTo>
                  <a:cubicBezTo>
                    <a:pt x="5840" y="5168"/>
                    <a:pt x="5840" y="5569"/>
                    <a:pt x="5815" y="5996"/>
                  </a:cubicBezTo>
                  <a:cubicBezTo>
                    <a:pt x="5740" y="6848"/>
                    <a:pt x="5589" y="7725"/>
                    <a:pt x="5414" y="8552"/>
                  </a:cubicBezTo>
                  <a:cubicBezTo>
                    <a:pt x="5238" y="9379"/>
                    <a:pt x="5063" y="10181"/>
                    <a:pt x="4862" y="10933"/>
                  </a:cubicBezTo>
                  <a:cubicBezTo>
                    <a:pt x="4511" y="12412"/>
                    <a:pt x="4186" y="13690"/>
                    <a:pt x="3985" y="14592"/>
                  </a:cubicBezTo>
                  <a:cubicBezTo>
                    <a:pt x="3885" y="15043"/>
                    <a:pt x="3835" y="15394"/>
                    <a:pt x="3810" y="15645"/>
                  </a:cubicBezTo>
                  <a:cubicBezTo>
                    <a:pt x="3760" y="15895"/>
                    <a:pt x="3760" y="16021"/>
                    <a:pt x="3760" y="16021"/>
                  </a:cubicBezTo>
                  <a:cubicBezTo>
                    <a:pt x="3760" y="16021"/>
                    <a:pt x="4060" y="15595"/>
                    <a:pt x="4587" y="14843"/>
                  </a:cubicBezTo>
                  <a:cubicBezTo>
                    <a:pt x="5113" y="14091"/>
                    <a:pt x="5865" y="13013"/>
                    <a:pt x="6617" y="11610"/>
                  </a:cubicBezTo>
                  <a:cubicBezTo>
                    <a:pt x="7018" y="10933"/>
                    <a:pt x="7394" y="10156"/>
                    <a:pt x="7770" y="9304"/>
                  </a:cubicBezTo>
                  <a:cubicBezTo>
                    <a:pt x="8120" y="8427"/>
                    <a:pt x="8471" y="7499"/>
                    <a:pt x="8697" y="6422"/>
                  </a:cubicBezTo>
                  <a:cubicBezTo>
                    <a:pt x="8797" y="5895"/>
                    <a:pt x="8897" y="5319"/>
                    <a:pt x="8897" y="4717"/>
                  </a:cubicBezTo>
                  <a:cubicBezTo>
                    <a:pt x="8897" y="4091"/>
                    <a:pt x="8847" y="3389"/>
                    <a:pt x="8547" y="2662"/>
                  </a:cubicBezTo>
                  <a:cubicBezTo>
                    <a:pt x="8271" y="1935"/>
                    <a:pt x="7694" y="1158"/>
                    <a:pt x="6943" y="707"/>
                  </a:cubicBezTo>
                  <a:cubicBezTo>
                    <a:pt x="6767" y="582"/>
                    <a:pt x="6592" y="507"/>
                    <a:pt x="6391" y="432"/>
                  </a:cubicBezTo>
                  <a:lnTo>
                    <a:pt x="6115" y="306"/>
                  </a:lnTo>
                  <a:lnTo>
                    <a:pt x="5790" y="206"/>
                  </a:lnTo>
                  <a:lnTo>
                    <a:pt x="5664" y="181"/>
                  </a:lnTo>
                  <a:lnTo>
                    <a:pt x="5564" y="156"/>
                  </a:lnTo>
                  <a:lnTo>
                    <a:pt x="5414" y="131"/>
                  </a:lnTo>
                  <a:lnTo>
                    <a:pt x="5288" y="106"/>
                  </a:lnTo>
                  <a:cubicBezTo>
                    <a:pt x="5138" y="81"/>
                    <a:pt x="4963" y="56"/>
                    <a:pt x="4787" y="31"/>
                  </a:cubicBezTo>
                  <a:cubicBezTo>
                    <a:pt x="4612" y="12"/>
                    <a:pt x="4428" y="1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1037499" y="4294293"/>
              <a:ext cx="316916" cy="300920"/>
            </a:xfrm>
            <a:custGeom>
              <a:avLst/>
              <a:gdLst/>
              <a:ahLst/>
              <a:cxnLst/>
              <a:rect l="l" t="t" r="r" b="b"/>
              <a:pathLst>
                <a:path w="13334" h="12661" extrusionOk="0">
                  <a:moveTo>
                    <a:pt x="1504" y="0"/>
                  </a:moveTo>
                  <a:cubicBezTo>
                    <a:pt x="1028" y="0"/>
                    <a:pt x="627" y="50"/>
                    <a:pt x="376" y="100"/>
                  </a:cubicBezTo>
                  <a:cubicBezTo>
                    <a:pt x="126" y="151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26" y="226"/>
                    <a:pt x="376" y="276"/>
                  </a:cubicBezTo>
                  <a:cubicBezTo>
                    <a:pt x="602" y="351"/>
                    <a:pt x="953" y="476"/>
                    <a:pt x="1379" y="652"/>
                  </a:cubicBezTo>
                  <a:cubicBezTo>
                    <a:pt x="2206" y="1028"/>
                    <a:pt x="3384" y="1604"/>
                    <a:pt x="4687" y="2406"/>
                  </a:cubicBezTo>
                  <a:cubicBezTo>
                    <a:pt x="5339" y="2807"/>
                    <a:pt x="6041" y="3233"/>
                    <a:pt x="6717" y="3760"/>
                  </a:cubicBezTo>
                  <a:cubicBezTo>
                    <a:pt x="7394" y="4261"/>
                    <a:pt x="8071" y="4812"/>
                    <a:pt x="8672" y="5439"/>
                  </a:cubicBezTo>
                  <a:cubicBezTo>
                    <a:pt x="8948" y="5740"/>
                    <a:pt x="9224" y="6065"/>
                    <a:pt x="9449" y="6391"/>
                  </a:cubicBezTo>
                  <a:cubicBezTo>
                    <a:pt x="9650" y="6717"/>
                    <a:pt x="9800" y="7018"/>
                    <a:pt x="9875" y="7319"/>
                  </a:cubicBezTo>
                  <a:cubicBezTo>
                    <a:pt x="9976" y="7594"/>
                    <a:pt x="9976" y="7845"/>
                    <a:pt x="9925" y="8095"/>
                  </a:cubicBezTo>
                  <a:cubicBezTo>
                    <a:pt x="9875" y="8321"/>
                    <a:pt x="9775" y="8597"/>
                    <a:pt x="9575" y="8872"/>
                  </a:cubicBezTo>
                  <a:lnTo>
                    <a:pt x="9549" y="8923"/>
                  </a:lnTo>
                  <a:lnTo>
                    <a:pt x="9549" y="8923"/>
                  </a:lnTo>
                  <a:lnTo>
                    <a:pt x="9549" y="8923"/>
                  </a:lnTo>
                  <a:lnTo>
                    <a:pt x="9524" y="8948"/>
                  </a:lnTo>
                  <a:cubicBezTo>
                    <a:pt x="9527" y="8945"/>
                    <a:pt x="9529" y="8943"/>
                    <a:pt x="9530" y="8943"/>
                  </a:cubicBezTo>
                  <a:cubicBezTo>
                    <a:pt x="9530" y="8943"/>
                    <a:pt x="9530" y="8945"/>
                    <a:pt x="9529" y="8948"/>
                  </a:cubicBezTo>
                  <a:lnTo>
                    <a:pt x="9529" y="8948"/>
                  </a:lnTo>
                  <a:lnTo>
                    <a:pt x="9424" y="9073"/>
                  </a:lnTo>
                  <a:cubicBezTo>
                    <a:pt x="9374" y="9123"/>
                    <a:pt x="9374" y="9148"/>
                    <a:pt x="9324" y="9198"/>
                  </a:cubicBezTo>
                  <a:cubicBezTo>
                    <a:pt x="9249" y="9273"/>
                    <a:pt x="9174" y="9324"/>
                    <a:pt x="9123" y="9349"/>
                  </a:cubicBezTo>
                  <a:cubicBezTo>
                    <a:pt x="9073" y="9374"/>
                    <a:pt x="9073" y="9374"/>
                    <a:pt x="9023" y="9374"/>
                  </a:cubicBezTo>
                  <a:cubicBezTo>
                    <a:pt x="8998" y="9386"/>
                    <a:pt x="8967" y="9392"/>
                    <a:pt x="8926" y="9392"/>
                  </a:cubicBezTo>
                  <a:cubicBezTo>
                    <a:pt x="8885" y="9392"/>
                    <a:pt x="8835" y="9386"/>
                    <a:pt x="8773" y="9374"/>
                  </a:cubicBezTo>
                  <a:cubicBezTo>
                    <a:pt x="8572" y="9298"/>
                    <a:pt x="8246" y="9148"/>
                    <a:pt x="7920" y="8923"/>
                  </a:cubicBezTo>
                  <a:cubicBezTo>
                    <a:pt x="7595" y="8697"/>
                    <a:pt x="7244" y="8396"/>
                    <a:pt x="6918" y="8095"/>
                  </a:cubicBezTo>
                  <a:cubicBezTo>
                    <a:pt x="6291" y="7494"/>
                    <a:pt x="5665" y="6817"/>
                    <a:pt x="5088" y="6166"/>
                  </a:cubicBezTo>
                  <a:cubicBezTo>
                    <a:pt x="4537" y="5489"/>
                    <a:pt x="3986" y="4837"/>
                    <a:pt x="3509" y="4236"/>
                  </a:cubicBezTo>
                  <a:cubicBezTo>
                    <a:pt x="2507" y="3008"/>
                    <a:pt x="1655" y="1980"/>
                    <a:pt x="1028" y="1253"/>
                  </a:cubicBezTo>
                  <a:cubicBezTo>
                    <a:pt x="727" y="902"/>
                    <a:pt x="452" y="627"/>
                    <a:pt x="276" y="451"/>
                  </a:cubicBezTo>
                  <a:cubicBezTo>
                    <a:pt x="101" y="276"/>
                    <a:pt x="1" y="176"/>
                    <a:pt x="1" y="176"/>
                  </a:cubicBezTo>
                  <a:lnTo>
                    <a:pt x="1" y="176"/>
                  </a:lnTo>
                  <a:cubicBezTo>
                    <a:pt x="1" y="176"/>
                    <a:pt x="151" y="702"/>
                    <a:pt x="452" y="1604"/>
                  </a:cubicBezTo>
                  <a:cubicBezTo>
                    <a:pt x="752" y="2481"/>
                    <a:pt x="1178" y="3760"/>
                    <a:pt x="1855" y="5238"/>
                  </a:cubicBezTo>
                  <a:cubicBezTo>
                    <a:pt x="2181" y="5990"/>
                    <a:pt x="2582" y="6767"/>
                    <a:pt x="3033" y="7594"/>
                  </a:cubicBezTo>
                  <a:cubicBezTo>
                    <a:pt x="3509" y="8421"/>
                    <a:pt x="4061" y="9273"/>
                    <a:pt x="4762" y="10126"/>
                  </a:cubicBezTo>
                  <a:cubicBezTo>
                    <a:pt x="5113" y="10552"/>
                    <a:pt x="5514" y="10978"/>
                    <a:pt x="5991" y="11379"/>
                  </a:cubicBezTo>
                  <a:cubicBezTo>
                    <a:pt x="6467" y="11780"/>
                    <a:pt x="7018" y="12181"/>
                    <a:pt x="7770" y="12456"/>
                  </a:cubicBezTo>
                  <a:cubicBezTo>
                    <a:pt x="8129" y="12569"/>
                    <a:pt x="8508" y="12661"/>
                    <a:pt x="8944" y="12661"/>
                  </a:cubicBezTo>
                  <a:cubicBezTo>
                    <a:pt x="8995" y="12661"/>
                    <a:pt x="9046" y="12660"/>
                    <a:pt x="9098" y="12657"/>
                  </a:cubicBezTo>
                  <a:cubicBezTo>
                    <a:pt x="9139" y="12659"/>
                    <a:pt x="9180" y="12660"/>
                    <a:pt x="9220" y="12660"/>
                  </a:cubicBezTo>
                  <a:cubicBezTo>
                    <a:pt x="9659" y="12660"/>
                    <a:pt x="10112" y="12540"/>
                    <a:pt x="10502" y="12356"/>
                  </a:cubicBezTo>
                  <a:cubicBezTo>
                    <a:pt x="10928" y="12156"/>
                    <a:pt x="11304" y="11905"/>
                    <a:pt x="11605" y="11629"/>
                  </a:cubicBezTo>
                  <a:cubicBezTo>
                    <a:pt x="11755" y="11504"/>
                    <a:pt x="11905" y="11304"/>
                    <a:pt x="12031" y="11153"/>
                  </a:cubicBezTo>
                  <a:lnTo>
                    <a:pt x="12156" y="11003"/>
                  </a:lnTo>
                  <a:lnTo>
                    <a:pt x="12206" y="10953"/>
                  </a:lnTo>
                  <a:lnTo>
                    <a:pt x="12281" y="10852"/>
                  </a:lnTo>
                  <a:lnTo>
                    <a:pt x="12281" y="10827"/>
                  </a:lnTo>
                  <a:lnTo>
                    <a:pt x="12357" y="10727"/>
                  </a:lnTo>
                  <a:cubicBezTo>
                    <a:pt x="12758" y="10126"/>
                    <a:pt x="13083" y="9399"/>
                    <a:pt x="13209" y="8597"/>
                  </a:cubicBezTo>
                  <a:cubicBezTo>
                    <a:pt x="13334" y="7795"/>
                    <a:pt x="13209" y="6968"/>
                    <a:pt x="12958" y="6291"/>
                  </a:cubicBezTo>
                  <a:cubicBezTo>
                    <a:pt x="12707" y="5589"/>
                    <a:pt x="12331" y="5013"/>
                    <a:pt x="11930" y="4511"/>
                  </a:cubicBezTo>
                  <a:cubicBezTo>
                    <a:pt x="11529" y="4010"/>
                    <a:pt x="11103" y="3609"/>
                    <a:pt x="10652" y="3258"/>
                  </a:cubicBezTo>
                  <a:cubicBezTo>
                    <a:pt x="9775" y="2532"/>
                    <a:pt x="8873" y="2005"/>
                    <a:pt x="7996" y="1579"/>
                  </a:cubicBezTo>
                  <a:cubicBezTo>
                    <a:pt x="7118" y="1178"/>
                    <a:pt x="6266" y="852"/>
                    <a:pt x="5464" y="627"/>
                  </a:cubicBezTo>
                  <a:cubicBezTo>
                    <a:pt x="3860" y="151"/>
                    <a:pt x="2482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720000" y="4226980"/>
              <a:ext cx="323476" cy="95926"/>
            </a:xfrm>
            <a:custGeom>
              <a:avLst/>
              <a:gdLst/>
              <a:ahLst/>
              <a:cxnLst/>
              <a:rect l="l" t="t" r="r" b="b"/>
              <a:pathLst>
                <a:path w="13610" h="4036" extrusionOk="0">
                  <a:moveTo>
                    <a:pt x="777" y="0"/>
                  </a:moveTo>
                  <a:lnTo>
                    <a:pt x="0" y="1930"/>
                  </a:lnTo>
                  <a:cubicBezTo>
                    <a:pt x="1529" y="2531"/>
                    <a:pt x="3509" y="3033"/>
                    <a:pt x="5614" y="3409"/>
                  </a:cubicBezTo>
                  <a:cubicBezTo>
                    <a:pt x="7744" y="3810"/>
                    <a:pt x="9950" y="4035"/>
                    <a:pt x="11855" y="4035"/>
                  </a:cubicBezTo>
                  <a:cubicBezTo>
                    <a:pt x="12481" y="4035"/>
                    <a:pt x="13058" y="4010"/>
                    <a:pt x="13609" y="3960"/>
                  </a:cubicBezTo>
                  <a:lnTo>
                    <a:pt x="13384" y="1880"/>
                  </a:lnTo>
                  <a:cubicBezTo>
                    <a:pt x="12932" y="1930"/>
                    <a:pt x="12406" y="1955"/>
                    <a:pt x="11855" y="1955"/>
                  </a:cubicBezTo>
                  <a:cubicBezTo>
                    <a:pt x="10125" y="1955"/>
                    <a:pt x="7995" y="1729"/>
                    <a:pt x="5990" y="1353"/>
                  </a:cubicBezTo>
                  <a:cubicBezTo>
                    <a:pt x="3985" y="1003"/>
                    <a:pt x="2080" y="501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968404" y="4286544"/>
              <a:ext cx="99491" cy="316322"/>
            </a:xfrm>
            <a:custGeom>
              <a:avLst/>
              <a:gdLst/>
              <a:ahLst/>
              <a:cxnLst/>
              <a:rect l="l" t="t" r="r" b="b"/>
              <a:pathLst>
                <a:path w="4186" h="13309" extrusionOk="0">
                  <a:moveTo>
                    <a:pt x="2281" y="0"/>
                  </a:moveTo>
                  <a:cubicBezTo>
                    <a:pt x="777" y="3409"/>
                    <a:pt x="25" y="7544"/>
                    <a:pt x="0" y="11229"/>
                  </a:cubicBezTo>
                  <a:cubicBezTo>
                    <a:pt x="0" y="11930"/>
                    <a:pt x="50" y="12632"/>
                    <a:pt x="101" y="13309"/>
                  </a:cubicBezTo>
                  <a:lnTo>
                    <a:pt x="2181" y="13108"/>
                  </a:lnTo>
                  <a:cubicBezTo>
                    <a:pt x="2131" y="12507"/>
                    <a:pt x="2106" y="11880"/>
                    <a:pt x="2106" y="11229"/>
                  </a:cubicBezTo>
                  <a:cubicBezTo>
                    <a:pt x="2106" y="7845"/>
                    <a:pt x="2832" y="3910"/>
                    <a:pt x="4186" y="853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980312" y="4254361"/>
              <a:ext cx="128107" cy="98920"/>
            </a:xfrm>
            <a:custGeom>
              <a:avLst/>
              <a:gdLst/>
              <a:ahLst/>
              <a:cxnLst/>
              <a:rect l="l" t="t" r="r" b="b"/>
              <a:pathLst>
                <a:path w="5390" h="4162" extrusionOk="0">
                  <a:moveTo>
                    <a:pt x="2707" y="1"/>
                  </a:moveTo>
                  <a:cubicBezTo>
                    <a:pt x="1" y="1"/>
                    <a:pt x="1" y="4161"/>
                    <a:pt x="2707" y="4161"/>
                  </a:cubicBezTo>
                  <a:cubicBezTo>
                    <a:pt x="5389" y="4161"/>
                    <a:pt x="5389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9"/>
          <p:cNvGrpSpPr/>
          <p:nvPr/>
        </p:nvGrpSpPr>
        <p:grpSpPr>
          <a:xfrm rot="-725642">
            <a:off x="344028" y="4262208"/>
            <a:ext cx="1004947" cy="678762"/>
            <a:chOff x="3709915" y="318648"/>
            <a:chExt cx="904827" cy="611139"/>
          </a:xfrm>
        </p:grpSpPr>
        <p:grpSp>
          <p:nvGrpSpPr>
            <p:cNvPr id="910" name="Google Shape;910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1" name="Google Shape;911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12" name="Google Shape;912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5" name="Google Shape;915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6" name="Google Shape;916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29"/>
          <p:cNvGrpSpPr/>
          <p:nvPr/>
        </p:nvGrpSpPr>
        <p:grpSpPr>
          <a:xfrm rot="725642" flipH="1">
            <a:off x="7906878" y="288233"/>
            <a:ext cx="1004947" cy="678762"/>
            <a:chOff x="3709915" y="318648"/>
            <a:chExt cx="904827" cy="611139"/>
          </a:xfrm>
        </p:grpSpPr>
        <p:grpSp>
          <p:nvGrpSpPr>
            <p:cNvPr id="918" name="Google Shape;918;p29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919" name="Google Shape;919;p29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920" name="Google Shape;920;p29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9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9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3" name="Google Shape;923;p29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4" name="Google Shape;924;p29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47916" y="1512141"/>
            <a:ext cx="36420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47913" y="2631138"/>
            <a:ext cx="3642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 rot="-1827695" flipH="1">
            <a:off x="3409003" y="-507479"/>
            <a:ext cx="2019767" cy="1805111"/>
            <a:chOff x="3536075" y="659925"/>
            <a:chExt cx="2759951" cy="2466630"/>
          </a:xfrm>
        </p:grpSpPr>
        <p:sp>
          <p:nvSpPr>
            <p:cNvPr id="111" name="Google Shape;111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 rot="-8972305">
            <a:off x="3562116" y="3835696"/>
            <a:ext cx="2019767" cy="1805111"/>
            <a:chOff x="3536075" y="659925"/>
            <a:chExt cx="2759951" cy="2466630"/>
          </a:xfrm>
        </p:grpSpPr>
        <p:sp>
          <p:nvSpPr>
            <p:cNvPr id="123" name="Google Shape;123;p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373700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2"/>
          </p:nvPr>
        </p:nvSpPr>
        <p:spPr>
          <a:xfrm>
            <a:off x="5234775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3"/>
          </p:nvPr>
        </p:nvSpPr>
        <p:spPr>
          <a:xfrm>
            <a:off x="1599750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4"/>
          </p:nvPr>
        </p:nvSpPr>
        <p:spPr>
          <a:xfrm>
            <a:off x="5460825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 rot="685970" flipH="1">
            <a:off x="395399" y="224652"/>
            <a:ext cx="585995" cy="909394"/>
            <a:chOff x="7686063" y="677323"/>
            <a:chExt cx="781665" cy="1213051"/>
          </a:xfrm>
        </p:grpSpPr>
        <p:sp>
          <p:nvSpPr>
            <p:cNvPr id="140" name="Google Shape;140;p5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5"/>
          <p:cNvGrpSpPr/>
          <p:nvPr/>
        </p:nvGrpSpPr>
        <p:grpSpPr>
          <a:xfrm>
            <a:off x="8496575" y="4222014"/>
            <a:ext cx="420720" cy="627915"/>
            <a:chOff x="7916904" y="1014028"/>
            <a:chExt cx="550825" cy="822094"/>
          </a:xfrm>
        </p:grpSpPr>
        <p:sp>
          <p:nvSpPr>
            <p:cNvPr id="146" name="Google Shape;146;p5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180528" y="1014028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-407710">
              <a:off x="7940398" y="1408120"/>
              <a:ext cx="272998" cy="41330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 rot="4391427">
            <a:off x="382683" y="3755489"/>
            <a:ext cx="1467387" cy="1274191"/>
            <a:chOff x="424563" y="201981"/>
            <a:chExt cx="1467343" cy="1274153"/>
          </a:xfrm>
        </p:grpSpPr>
        <p:sp>
          <p:nvSpPr>
            <p:cNvPr id="150" name="Google Shape;150;p5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6556105">
            <a:off x="7041975" y="241002"/>
            <a:ext cx="1467369" cy="1274175"/>
            <a:chOff x="424563" y="201981"/>
            <a:chExt cx="1467343" cy="1274153"/>
          </a:xfrm>
        </p:grpSpPr>
        <p:sp>
          <p:nvSpPr>
            <p:cNvPr id="154" name="Google Shape;154;p5"/>
            <p:cNvSpPr/>
            <p:nvPr/>
          </p:nvSpPr>
          <p:spPr>
            <a:xfrm>
              <a:off x="523863" y="301875"/>
              <a:ext cx="1246375" cy="1050375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693275" y="20198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24563" y="1276331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720000" y="54942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">
  <p:cSld name="CUSTOM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/>
          <p:nvPr/>
        </p:nvSpPr>
        <p:spPr>
          <a:xfrm flipH="1">
            <a:off x="7965866" y="3660048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-10243476" flipH="1">
            <a:off x="12490" y="-250571"/>
            <a:ext cx="1504966" cy="1695342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501025" y="274659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title"/>
          </p:nvPr>
        </p:nvSpPr>
        <p:spPr>
          <a:xfrm>
            <a:off x="719988" y="213877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468" name="Google Shape;468;p19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9"/>
          <p:cNvGrpSpPr/>
          <p:nvPr/>
        </p:nvGrpSpPr>
        <p:grpSpPr>
          <a:xfrm rot="-1461756" flipH="1">
            <a:off x="7794194" y="4567731"/>
            <a:ext cx="345866" cy="315803"/>
            <a:chOff x="7898886" y="4124026"/>
            <a:chExt cx="525113" cy="479469"/>
          </a:xfrm>
        </p:grpSpPr>
        <p:sp>
          <p:nvSpPr>
            <p:cNvPr id="485" name="Google Shape;485;p19"/>
            <p:cNvSpPr/>
            <p:nvPr/>
          </p:nvSpPr>
          <p:spPr>
            <a:xfrm rot="-686089">
              <a:off x="8099038" y="4147996"/>
              <a:ext cx="285014" cy="431530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-686089">
              <a:off x="7903763" y="4537723"/>
              <a:ext cx="86050" cy="57814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19"/>
          <p:cNvGrpSpPr/>
          <p:nvPr/>
        </p:nvGrpSpPr>
        <p:grpSpPr>
          <a:xfrm flipH="1">
            <a:off x="186539" y="463595"/>
            <a:ext cx="493642" cy="528561"/>
            <a:chOff x="7696154" y="463595"/>
            <a:chExt cx="493642" cy="528561"/>
          </a:xfrm>
        </p:grpSpPr>
        <p:sp>
          <p:nvSpPr>
            <p:cNvPr id="488" name="Google Shape;488;p19"/>
            <p:cNvSpPr/>
            <p:nvPr/>
          </p:nvSpPr>
          <p:spPr>
            <a:xfrm rot="-686089">
              <a:off x="8032136" y="537952"/>
              <a:ext cx="149199" cy="100296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-686054">
              <a:off x="7824220" y="470126"/>
              <a:ext cx="70641" cy="47495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-1571173">
              <a:off x="7740950" y="729674"/>
              <a:ext cx="158426" cy="23983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CUSTOM_10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4"/>
          <p:cNvSpPr txBox="1">
            <a:spLocks noGrp="1"/>
          </p:cNvSpPr>
          <p:nvPr>
            <p:ph type="title"/>
          </p:nvPr>
        </p:nvSpPr>
        <p:spPr>
          <a:xfrm>
            <a:off x="917388" y="1754400"/>
            <a:ext cx="34230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2" name="Google Shape;632;p24"/>
          <p:cNvSpPr txBox="1">
            <a:spLocks noGrp="1"/>
          </p:cNvSpPr>
          <p:nvPr>
            <p:ph type="body" idx="1"/>
          </p:nvPr>
        </p:nvSpPr>
        <p:spPr>
          <a:xfrm>
            <a:off x="917388" y="2288850"/>
            <a:ext cx="34230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11875" y="3537041"/>
            <a:ext cx="1431154" cy="1530267"/>
            <a:chOff x="274564" y="3629519"/>
            <a:chExt cx="1192231" cy="1243008"/>
          </a:xfrm>
        </p:grpSpPr>
        <p:sp>
          <p:nvSpPr>
            <p:cNvPr id="634" name="Google Shape;634;p24"/>
            <p:cNvSpPr/>
            <p:nvPr/>
          </p:nvSpPr>
          <p:spPr>
            <a:xfrm rot="-1920905">
              <a:off x="372142" y="4003809"/>
              <a:ext cx="997076" cy="654168"/>
            </a:xfrm>
            <a:custGeom>
              <a:avLst/>
              <a:gdLst/>
              <a:ahLst/>
              <a:cxnLst/>
              <a:rect l="l" t="t" r="r" b="b"/>
              <a:pathLst>
                <a:path w="35381" h="23213" extrusionOk="0">
                  <a:moveTo>
                    <a:pt x="16002" y="1"/>
                  </a:moveTo>
                  <a:cubicBezTo>
                    <a:pt x="0" y="1"/>
                    <a:pt x="433" y="23213"/>
                    <a:pt x="16675" y="23213"/>
                  </a:cubicBezTo>
                  <a:cubicBezTo>
                    <a:pt x="16819" y="23213"/>
                    <a:pt x="16964" y="23211"/>
                    <a:pt x="17111" y="23207"/>
                  </a:cubicBezTo>
                  <a:cubicBezTo>
                    <a:pt x="35381" y="22737"/>
                    <a:pt x="33306" y="13"/>
                    <a:pt x="17479" y="13"/>
                  </a:cubicBezTo>
                  <a:cubicBezTo>
                    <a:pt x="17283" y="13"/>
                    <a:pt x="17085" y="17"/>
                    <a:pt x="16885" y="24"/>
                  </a:cubicBezTo>
                  <a:cubicBezTo>
                    <a:pt x="16585" y="9"/>
                    <a:pt x="16291" y="1"/>
                    <a:pt x="16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rot="-1920905">
              <a:off x="439627" y="4184590"/>
              <a:ext cx="828384" cy="252587"/>
            </a:xfrm>
            <a:custGeom>
              <a:avLst/>
              <a:gdLst/>
              <a:ahLst/>
              <a:cxnLst/>
              <a:rect l="l" t="t" r="r" b="b"/>
              <a:pathLst>
                <a:path w="29395" h="8963" extrusionOk="0">
                  <a:moveTo>
                    <a:pt x="1176" y="0"/>
                  </a:moveTo>
                  <a:cubicBezTo>
                    <a:pt x="549" y="0"/>
                    <a:pt x="1" y="807"/>
                    <a:pt x="590" y="1337"/>
                  </a:cubicBezTo>
                  <a:cubicBezTo>
                    <a:pt x="1692" y="2314"/>
                    <a:pt x="665" y="4745"/>
                    <a:pt x="2620" y="5121"/>
                  </a:cubicBezTo>
                  <a:cubicBezTo>
                    <a:pt x="2694" y="5134"/>
                    <a:pt x="2769" y="5140"/>
                    <a:pt x="2845" y="5140"/>
                  </a:cubicBezTo>
                  <a:cubicBezTo>
                    <a:pt x="3500" y="5140"/>
                    <a:pt x="4160" y="4684"/>
                    <a:pt x="4700" y="4369"/>
                  </a:cubicBezTo>
                  <a:cubicBezTo>
                    <a:pt x="5064" y="4155"/>
                    <a:pt x="5336" y="4062"/>
                    <a:pt x="5547" y="4062"/>
                  </a:cubicBezTo>
                  <a:cubicBezTo>
                    <a:pt x="6150" y="4062"/>
                    <a:pt x="6265" y="4819"/>
                    <a:pt x="6655" y="5673"/>
                  </a:cubicBezTo>
                  <a:cubicBezTo>
                    <a:pt x="7063" y="6563"/>
                    <a:pt x="7616" y="6986"/>
                    <a:pt x="8269" y="6986"/>
                  </a:cubicBezTo>
                  <a:cubicBezTo>
                    <a:pt x="8738" y="6986"/>
                    <a:pt x="9258" y="6768"/>
                    <a:pt x="9813" y="6349"/>
                  </a:cubicBezTo>
                  <a:cubicBezTo>
                    <a:pt x="10434" y="5884"/>
                    <a:pt x="10814" y="5571"/>
                    <a:pt x="11141" y="5571"/>
                  </a:cubicBezTo>
                  <a:cubicBezTo>
                    <a:pt x="11446" y="5571"/>
                    <a:pt x="11705" y="5846"/>
                    <a:pt x="12068" y="6525"/>
                  </a:cubicBezTo>
                  <a:cubicBezTo>
                    <a:pt x="12369" y="7101"/>
                    <a:pt x="12770" y="7828"/>
                    <a:pt x="13397" y="8054"/>
                  </a:cubicBezTo>
                  <a:cubicBezTo>
                    <a:pt x="13591" y="8130"/>
                    <a:pt x="13783" y="8166"/>
                    <a:pt x="13970" y="8166"/>
                  </a:cubicBezTo>
                  <a:cubicBezTo>
                    <a:pt x="14337" y="8166"/>
                    <a:pt x="14685" y="8027"/>
                    <a:pt x="15001" y="7778"/>
                  </a:cubicBezTo>
                  <a:cubicBezTo>
                    <a:pt x="15578" y="7335"/>
                    <a:pt x="16215" y="6257"/>
                    <a:pt x="16831" y="6257"/>
                  </a:cubicBezTo>
                  <a:cubicBezTo>
                    <a:pt x="17017" y="6257"/>
                    <a:pt x="17201" y="6356"/>
                    <a:pt x="17382" y="6600"/>
                  </a:cubicBezTo>
                  <a:cubicBezTo>
                    <a:pt x="18031" y="7505"/>
                    <a:pt x="18680" y="8672"/>
                    <a:pt x="19692" y="8672"/>
                  </a:cubicBezTo>
                  <a:cubicBezTo>
                    <a:pt x="19970" y="8672"/>
                    <a:pt x="20275" y="8584"/>
                    <a:pt x="20615" y="8379"/>
                  </a:cubicBezTo>
                  <a:cubicBezTo>
                    <a:pt x="21009" y="8139"/>
                    <a:pt x="21995" y="6540"/>
                    <a:pt x="22640" y="6540"/>
                  </a:cubicBezTo>
                  <a:cubicBezTo>
                    <a:pt x="22733" y="6540"/>
                    <a:pt x="22819" y="6574"/>
                    <a:pt x="22895" y="6650"/>
                  </a:cubicBezTo>
                  <a:cubicBezTo>
                    <a:pt x="23572" y="7352"/>
                    <a:pt x="23923" y="8154"/>
                    <a:pt x="24725" y="8705"/>
                  </a:cubicBezTo>
                  <a:cubicBezTo>
                    <a:pt x="24986" y="8886"/>
                    <a:pt x="25228" y="8963"/>
                    <a:pt x="25454" y="8963"/>
                  </a:cubicBezTo>
                  <a:cubicBezTo>
                    <a:pt x="26705" y="8963"/>
                    <a:pt x="27487" y="6608"/>
                    <a:pt x="28484" y="6374"/>
                  </a:cubicBezTo>
                  <a:cubicBezTo>
                    <a:pt x="29394" y="6141"/>
                    <a:pt x="29110" y="4823"/>
                    <a:pt x="28258" y="4823"/>
                  </a:cubicBezTo>
                  <a:cubicBezTo>
                    <a:pt x="28195" y="4823"/>
                    <a:pt x="28128" y="4830"/>
                    <a:pt x="28058" y="4846"/>
                  </a:cubicBezTo>
                  <a:cubicBezTo>
                    <a:pt x="27407" y="5021"/>
                    <a:pt x="27006" y="5422"/>
                    <a:pt x="26580" y="5948"/>
                  </a:cubicBezTo>
                  <a:cubicBezTo>
                    <a:pt x="26053" y="6562"/>
                    <a:pt x="25746" y="6882"/>
                    <a:pt x="25436" y="6882"/>
                  </a:cubicBezTo>
                  <a:cubicBezTo>
                    <a:pt x="25126" y="6882"/>
                    <a:pt x="24813" y="6562"/>
                    <a:pt x="24274" y="5898"/>
                  </a:cubicBezTo>
                  <a:cubicBezTo>
                    <a:pt x="23727" y="5221"/>
                    <a:pt x="23171" y="4842"/>
                    <a:pt x="22574" y="4842"/>
                  </a:cubicBezTo>
                  <a:cubicBezTo>
                    <a:pt x="22132" y="4842"/>
                    <a:pt x="21667" y="5050"/>
                    <a:pt x="21166" y="5497"/>
                  </a:cubicBezTo>
                  <a:cubicBezTo>
                    <a:pt x="20648" y="5981"/>
                    <a:pt x="20260" y="6811"/>
                    <a:pt x="19757" y="6811"/>
                  </a:cubicBezTo>
                  <a:cubicBezTo>
                    <a:pt x="19531" y="6811"/>
                    <a:pt x="19281" y="6642"/>
                    <a:pt x="18986" y="6199"/>
                  </a:cubicBezTo>
                  <a:cubicBezTo>
                    <a:pt x="18610" y="5623"/>
                    <a:pt x="18159" y="4795"/>
                    <a:pt x="17457" y="4570"/>
                  </a:cubicBezTo>
                  <a:cubicBezTo>
                    <a:pt x="17273" y="4506"/>
                    <a:pt x="17091" y="4475"/>
                    <a:pt x="16913" y="4475"/>
                  </a:cubicBezTo>
                  <a:cubicBezTo>
                    <a:pt x="16533" y="4475"/>
                    <a:pt x="16169" y="4615"/>
                    <a:pt x="15828" y="4871"/>
                  </a:cubicBezTo>
                  <a:cubicBezTo>
                    <a:pt x="15335" y="5265"/>
                    <a:pt x="14626" y="6386"/>
                    <a:pt x="14053" y="6386"/>
                  </a:cubicBezTo>
                  <a:cubicBezTo>
                    <a:pt x="13897" y="6386"/>
                    <a:pt x="13751" y="6303"/>
                    <a:pt x="13622" y="6099"/>
                  </a:cubicBezTo>
                  <a:cubicBezTo>
                    <a:pt x="13177" y="5387"/>
                    <a:pt x="12515" y="3628"/>
                    <a:pt x="11390" y="3628"/>
                  </a:cubicBezTo>
                  <a:cubicBezTo>
                    <a:pt x="11248" y="3628"/>
                    <a:pt x="11098" y="3656"/>
                    <a:pt x="10941" y="3718"/>
                  </a:cubicBezTo>
                  <a:cubicBezTo>
                    <a:pt x="10289" y="3993"/>
                    <a:pt x="9763" y="4394"/>
                    <a:pt x="9211" y="4846"/>
                  </a:cubicBezTo>
                  <a:cubicBezTo>
                    <a:pt x="8913" y="5091"/>
                    <a:pt x="8679" y="5193"/>
                    <a:pt x="8490" y="5193"/>
                  </a:cubicBezTo>
                  <a:cubicBezTo>
                    <a:pt x="7869" y="5193"/>
                    <a:pt x="7733" y="4086"/>
                    <a:pt x="7407" y="3317"/>
                  </a:cubicBezTo>
                  <a:cubicBezTo>
                    <a:pt x="7058" y="2566"/>
                    <a:pt x="6523" y="2289"/>
                    <a:pt x="5929" y="2289"/>
                  </a:cubicBezTo>
                  <a:cubicBezTo>
                    <a:pt x="5411" y="2289"/>
                    <a:pt x="4849" y="2499"/>
                    <a:pt x="4324" y="2790"/>
                  </a:cubicBezTo>
                  <a:cubicBezTo>
                    <a:pt x="3873" y="3041"/>
                    <a:pt x="3447" y="3342"/>
                    <a:pt x="2945" y="3542"/>
                  </a:cubicBezTo>
                  <a:cubicBezTo>
                    <a:pt x="2941" y="3544"/>
                    <a:pt x="2936" y="3545"/>
                    <a:pt x="2931" y="3545"/>
                  </a:cubicBezTo>
                  <a:cubicBezTo>
                    <a:pt x="2759" y="3545"/>
                    <a:pt x="2569" y="2261"/>
                    <a:pt x="2544" y="2139"/>
                  </a:cubicBezTo>
                  <a:cubicBezTo>
                    <a:pt x="2419" y="1437"/>
                    <a:pt x="2244" y="735"/>
                    <a:pt x="1692" y="209"/>
                  </a:cubicBezTo>
                  <a:cubicBezTo>
                    <a:pt x="1529" y="62"/>
                    <a:pt x="1350" y="0"/>
                    <a:pt x="1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rot="-1920905">
              <a:off x="413994" y="4121330"/>
              <a:ext cx="758128" cy="151643"/>
            </a:xfrm>
            <a:custGeom>
              <a:avLst/>
              <a:gdLst/>
              <a:ahLst/>
              <a:cxnLst/>
              <a:rect l="l" t="t" r="r" b="b"/>
              <a:pathLst>
                <a:path w="26902" h="5381" extrusionOk="0">
                  <a:moveTo>
                    <a:pt x="691" y="0"/>
                  </a:moveTo>
                  <a:cubicBezTo>
                    <a:pt x="283" y="0"/>
                    <a:pt x="1" y="672"/>
                    <a:pt x="435" y="1003"/>
                  </a:cubicBezTo>
                  <a:cubicBezTo>
                    <a:pt x="5755" y="4867"/>
                    <a:pt x="12813" y="5380"/>
                    <a:pt x="19528" y="5380"/>
                  </a:cubicBezTo>
                  <a:cubicBezTo>
                    <a:pt x="21828" y="5380"/>
                    <a:pt x="24089" y="5320"/>
                    <a:pt x="26225" y="5314"/>
                  </a:cubicBezTo>
                  <a:cubicBezTo>
                    <a:pt x="26901" y="5314"/>
                    <a:pt x="26901" y="4286"/>
                    <a:pt x="26225" y="4286"/>
                  </a:cubicBezTo>
                  <a:cubicBezTo>
                    <a:pt x="24079" y="4286"/>
                    <a:pt x="21804" y="4348"/>
                    <a:pt x="19490" y="4348"/>
                  </a:cubicBezTo>
                  <a:cubicBezTo>
                    <a:pt x="12965" y="4348"/>
                    <a:pt x="6123" y="3856"/>
                    <a:pt x="961" y="101"/>
                  </a:cubicBezTo>
                  <a:cubicBezTo>
                    <a:pt x="869" y="31"/>
                    <a:pt x="777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rot="-1920905">
              <a:off x="484220" y="4359900"/>
              <a:ext cx="816970" cy="157476"/>
            </a:xfrm>
            <a:custGeom>
              <a:avLst/>
              <a:gdLst/>
              <a:ahLst/>
              <a:cxnLst/>
              <a:rect l="l" t="t" r="r" b="b"/>
              <a:pathLst>
                <a:path w="28990" h="5588" extrusionOk="0">
                  <a:moveTo>
                    <a:pt x="799" y="1"/>
                  </a:moveTo>
                  <a:cubicBezTo>
                    <a:pt x="318" y="1"/>
                    <a:pt x="0" y="705"/>
                    <a:pt x="518" y="964"/>
                  </a:cubicBezTo>
                  <a:cubicBezTo>
                    <a:pt x="8065" y="4636"/>
                    <a:pt x="16932" y="5588"/>
                    <a:pt x="25333" y="5588"/>
                  </a:cubicBezTo>
                  <a:cubicBezTo>
                    <a:pt x="26334" y="5588"/>
                    <a:pt x="27328" y="5574"/>
                    <a:pt x="28312" y="5550"/>
                  </a:cubicBezTo>
                  <a:cubicBezTo>
                    <a:pt x="28981" y="5525"/>
                    <a:pt x="28989" y="4497"/>
                    <a:pt x="28336" y="4497"/>
                  </a:cubicBezTo>
                  <a:cubicBezTo>
                    <a:pt x="28328" y="4497"/>
                    <a:pt x="28320" y="4497"/>
                    <a:pt x="28312" y="4497"/>
                  </a:cubicBezTo>
                  <a:cubicBezTo>
                    <a:pt x="27286" y="4523"/>
                    <a:pt x="26249" y="4538"/>
                    <a:pt x="25204" y="4538"/>
                  </a:cubicBezTo>
                  <a:cubicBezTo>
                    <a:pt x="17020" y="4538"/>
                    <a:pt x="8401" y="3640"/>
                    <a:pt x="1044" y="61"/>
                  </a:cubicBezTo>
                  <a:cubicBezTo>
                    <a:pt x="960" y="19"/>
                    <a:pt x="878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-1920905">
              <a:off x="616231" y="4464221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0" y="1554"/>
                    <a:pt x="2030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rot="-1920905">
              <a:off x="774933" y="4418299"/>
              <a:ext cx="57236" cy="43793"/>
            </a:xfrm>
            <a:custGeom>
              <a:avLst/>
              <a:gdLst/>
              <a:ahLst/>
              <a:cxnLst/>
              <a:rect l="l" t="t" r="r" b="b"/>
              <a:pathLst>
                <a:path w="2031" h="1554" extrusionOk="0">
                  <a:moveTo>
                    <a:pt x="1028" y="0"/>
                  </a:moveTo>
                  <a:cubicBezTo>
                    <a:pt x="0" y="0"/>
                    <a:pt x="0" y="1554"/>
                    <a:pt x="1028" y="1554"/>
                  </a:cubicBezTo>
                  <a:cubicBezTo>
                    <a:pt x="2031" y="1554"/>
                    <a:pt x="2031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rot="-1920905">
              <a:off x="932214" y="4347444"/>
              <a:ext cx="57236" cy="43822"/>
            </a:xfrm>
            <a:custGeom>
              <a:avLst/>
              <a:gdLst/>
              <a:ahLst/>
              <a:cxnLst/>
              <a:rect l="l" t="t" r="r" b="b"/>
              <a:pathLst>
                <a:path w="2031" h="1555" extrusionOk="0">
                  <a:moveTo>
                    <a:pt x="1003" y="0"/>
                  </a:moveTo>
                  <a:cubicBezTo>
                    <a:pt x="1" y="0"/>
                    <a:pt x="1" y="1554"/>
                    <a:pt x="1003" y="1554"/>
                  </a:cubicBezTo>
                  <a:cubicBezTo>
                    <a:pt x="2031" y="1554"/>
                    <a:pt x="2031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rot="-1920905">
              <a:off x="1080174" y="4273305"/>
              <a:ext cx="57236" cy="44526"/>
            </a:xfrm>
            <a:custGeom>
              <a:avLst/>
              <a:gdLst/>
              <a:ahLst/>
              <a:cxnLst/>
              <a:rect l="l" t="t" r="r" b="b"/>
              <a:pathLst>
                <a:path w="2031" h="1580" extrusionOk="0">
                  <a:moveTo>
                    <a:pt x="1028" y="1"/>
                  </a:moveTo>
                  <a:cubicBezTo>
                    <a:pt x="0" y="1"/>
                    <a:pt x="0" y="1580"/>
                    <a:pt x="1028" y="1580"/>
                  </a:cubicBezTo>
                  <a:cubicBezTo>
                    <a:pt x="2030" y="1580"/>
                    <a:pt x="203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 rot="-1920905">
              <a:off x="1084284" y="4139049"/>
              <a:ext cx="57264" cy="43822"/>
            </a:xfrm>
            <a:custGeom>
              <a:avLst/>
              <a:gdLst/>
              <a:ahLst/>
              <a:cxnLst/>
              <a:rect l="l" t="t" r="r" b="b"/>
              <a:pathLst>
                <a:path w="2032" h="1555" extrusionOk="0">
                  <a:moveTo>
                    <a:pt x="1003" y="1"/>
                  </a:moveTo>
                  <a:cubicBezTo>
                    <a:pt x="1" y="1"/>
                    <a:pt x="1" y="1555"/>
                    <a:pt x="1003" y="1555"/>
                  </a:cubicBezTo>
                  <a:cubicBezTo>
                    <a:pt x="2031" y="1555"/>
                    <a:pt x="2031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 rot="-1920905">
              <a:off x="950221" y="4216457"/>
              <a:ext cx="56531" cy="43822"/>
            </a:xfrm>
            <a:custGeom>
              <a:avLst/>
              <a:gdLst/>
              <a:ahLst/>
              <a:cxnLst/>
              <a:rect l="l" t="t" r="r" b="b"/>
              <a:pathLst>
                <a:path w="2006" h="1555" extrusionOk="0">
                  <a:moveTo>
                    <a:pt x="1003" y="0"/>
                  </a:moveTo>
                  <a:cubicBezTo>
                    <a:pt x="0" y="0"/>
                    <a:pt x="0" y="1554"/>
                    <a:pt x="1003" y="1554"/>
                  </a:cubicBezTo>
                  <a:cubicBezTo>
                    <a:pt x="2005" y="1554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 rot="-1920905">
              <a:off x="808169" y="428865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1"/>
                  </a:moveTo>
                  <a:cubicBezTo>
                    <a:pt x="0" y="1"/>
                    <a:pt x="0" y="1580"/>
                    <a:pt x="1003" y="1580"/>
                  </a:cubicBezTo>
                  <a:cubicBezTo>
                    <a:pt x="2005" y="1580"/>
                    <a:pt x="2005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 rot="-1920905">
              <a:off x="670879" y="4339537"/>
              <a:ext cx="56531" cy="44526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 rot="-1920905">
              <a:off x="416025" y="4064667"/>
              <a:ext cx="707289" cy="153164"/>
            </a:xfrm>
            <a:custGeom>
              <a:avLst/>
              <a:gdLst/>
              <a:ahLst/>
              <a:cxnLst/>
              <a:rect l="l" t="t" r="r" b="b"/>
              <a:pathLst>
                <a:path w="25098" h="5435" extrusionOk="0">
                  <a:moveTo>
                    <a:pt x="1122" y="0"/>
                  </a:moveTo>
                  <a:cubicBezTo>
                    <a:pt x="452" y="0"/>
                    <a:pt x="0" y="1030"/>
                    <a:pt x="739" y="1473"/>
                  </a:cubicBezTo>
                  <a:cubicBezTo>
                    <a:pt x="5633" y="4377"/>
                    <a:pt x="11527" y="5435"/>
                    <a:pt x="17312" y="5435"/>
                  </a:cubicBezTo>
                  <a:cubicBezTo>
                    <a:pt x="19614" y="5435"/>
                    <a:pt x="21900" y="5267"/>
                    <a:pt x="24098" y="4982"/>
                  </a:cubicBezTo>
                  <a:cubicBezTo>
                    <a:pt x="25055" y="4862"/>
                    <a:pt x="25098" y="3418"/>
                    <a:pt x="24228" y="3418"/>
                  </a:cubicBezTo>
                  <a:cubicBezTo>
                    <a:pt x="24186" y="3418"/>
                    <a:pt x="24143" y="3421"/>
                    <a:pt x="24098" y="3428"/>
                  </a:cubicBezTo>
                  <a:cubicBezTo>
                    <a:pt x="21919" y="3706"/>
                    <a:pt x="19654" y="3872"/>
                    <a:pt x="17375" y="3872"/>
                  </a:cubicBezTo>
                  <a:cubicBezTo>
                    <a:pt x="11842" y="3872"/>
                    <a:pt x="6220" y="2889"/>
                    <a:pt x="1516" y="119"/>
                  </a:cubicBezTo>
                  <a:cubicBezTo>
                    <a:pt x="1381" y="36"/>
                    <a:pt x="1248" y="0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 rot="-1920905">
              <a:off x="547721" y="4426082"/>
              <a:ext cx="751365" cy="167424"/>
            </a:xfrm>
            <a:custGeom>
              <a:avLst/>
              <a:gdLst/>
              <a:ahLst/>
              <a:cxnLst/>
              <a:rect l="l" t="t" r="r" b="b"/>
              <a:pathLst>
                <a:path w="26662" h="5941" extrusionOk="0">
                  <a:moveTo>
                    <a:pt x="1166" y="1"/>
                  </a:moveTo>
                  <a:cubicBezTo>
                    <a:pt x="455" y="1"/>
                    <a:pt x="1" y="1047"/>
                    <a:pt x="771" y="1454"/>
                  </a:cubicBezTo>
                  <a:cubicBezTo>
                    <a:pt x="8516" y="5489"/>
                    <a:pt x="17087" y="5940"/>
                    <a:pt x="25659" y="5940"/>
                  </a:cubicBezTo>
                  <a:cubicBezTo>
                    <a:pt x="26661" y="5940"/>
                    <a:pt x="26661" y="4386"/>
                    <a:pt x="25659" y="4386"/>
                  </a:cubicBezTo>
                  <a:cubicBezTo>
                    <a:pt x="17388" y="4386"/>
                    <a:pt x="9042" y="4011"/>
                    <a:pt x="1548" y="101"/>
                  </a:cubicBezTo>
                  <a:cubicBezTo>
                    <a:pt x="1417" y="31"/>
                    <a:pt x="1288" y="1"/>
                    <a:pt x="1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 rot="-1920905">
              <a:off x="562427" y="3866362"/>
              <a:ext cx="295282" cy="175878"/>
            </a:xfrm>
            <a:custGeom>
              <a:avLst/>
              <a:gdLst/>
              <a:ahLst/>
              <a:cxnLst/>
              <a:rect l="l" t="t" r="r" b="b"/>
              <a:pathLst>
                <a:path w="10478" h="6241" extrusionOk="0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 rot="-1920905">
              <a:off x="586042" y="3975277"/>
              <a:ext cx="260647" cy="96774"/>
            </a:xfrm>
            <a:custGeom>
              <a:avLst/>
              <a:gdLst/>
              <a:ahLst/>
              <a:cxnLst/>
              <a:rect l="l" t="t" r="r" b="b"/>
              <a:pathLst>
                <a:path w="9249" h="3434" extrusionOk="0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 rot="-1920905">
              <a:off x="537260" y="3669588"/>
              <a:ext cx="226322" cy="261972"/>
            </a:xfrm>
            <a:custGeom>
              <a:avLst/>
              <a:gdLst/>
              <a:ahLst/>
              <a:cxnLst/>
              <a:rect l="l" t="t" r="r" b="b"/>
              <a:pathLst>
                <a:path w="8031" h="9296" extrusionOk="0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 rot="-3215731">
              <a:off x="520160" y="4373132"/>
              <a:ext cx="47785" cy="37638"/>
            </a:xfrm>
            <a:custGeom>
              <a:avLst/>
              <a:gdLst/>
              <a:ahLst/>
              <a:cxnLst/>
              <a:rect l="l" t="t" r="r" b="b"/>
              <a:pathLst>
                <a:path w="2006" h="1580" extrusionOk="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4"/>
          <p:cNvGrpSpPr/>
          <p:nvPr/>
        </p:nvGrpSpPr>
        <p:grpSpPr>
          <a:xfrm rot="2199938">
            <a:off x="587451" y="-411544"/>
            <a:ext cx="1641243" cy="1466815"/>
            <a:chOff x="3536075" y="659925"/>
            <a:chExt cx="2759951" cy="2466630"/>
          </a:xfrm>
        </p:grpSpPr>
        <p:sp>
          <p:nvSpPr>
            <p:cNvPr id="653" name="Google Shape;653;p24"/>
            <p:cNvSpPr/>
            <p:nvPr/>
          </p:nvSpPr>
          <p:spPr>
            <a:xfrm>
              <a:off x="3536075" y="659925"/>
              <a:ext cx="2269649" cy="1912733"/>
            </a:xfrm>
            <a:custGeom>
              <a:avLst/>
              <a:gdLst/>
              <a:ahLst/>
              <a:cxnLst/>
              <a:rect l="l" t="t" r="r" b="b"/>
              <a:pathLst>
                <a:path w="49855" h="42015" extrusionOk="0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5364949" y="1024852"/>
              <a:ext cx="253574" cy="257763"/>
            </a:xfrm>
            <a:custGeom>
              <a:avLst/>
              <a:gdLst/>
              <a:ahLst/>
              <a:cxnLst/>
              <a:rect l="l" t="t" r="r" b="b"/>
              <a:pathLst>
                <a:path w="5570" h="5662" extrusionOk="0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5508352" y="1183824"/>
              <a:ext cx="768917" cy="803334"/>
            </a:xfrm>
            <a:custGeom>
              <a:avLst/>
              <a:gdLst/>
              <a:ahLst/>
              <a:cxnLst/>
              <a:rect l="l" t="t" r="r" b="b"/>
              <a:pathLst>
                <a:path w="16890" h="17646" extrusionOk="0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5543270" y="1138937"/>
              <a:ext cx="752756" cy="908952"/>
            </a:xfrm>
            <a:custGeom>
              <a:avLst/>
              <a:gdLst/>
              <a:ahLst/>
              <a:cxnLst/>
              <a:rect l="l" t="t" r="r" b="b"/>
              <a:pathLst>
                <a:path w="16535" h="19966" extrusionOk="0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5557155" y="1345301"/>
              <a:ext cx="287855" cy="423610"/>
            </a:xfrm>
            <a:custGeom>
              <a:avLst/>
              <a:gdLst/>
              <a:ahLst/>
              <a:cxnLst/>
              <a:rect l="l" t="t" r="r" b="b"/>
              <a:pathLst>
                <a:path w="6323" h="9305" extrusionOk="0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5816966" y="1752247"/>
              <a:ext cx="91460" cy="70700"/>
            </a:xfrm>
            <a:custGeom>
              <a:avLst/>
              <a:gdLst/>
              <a:ahLst/>
              <a:cxnLst/>
              <a:rect l="l" t="t" r="r" b="b"/>
              <a:pathLst>
                <a:path w="2009" h="1553" extrusionOk="0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89649" y="1929754"/>
              <a:ext cx="200583" cy="245243"/>
            </a:xfrm>
            <a:custGeom>
              <a:avLst/>
              <a:gdLst/>
              <a:ahLst/>
              <a:cxnLst/>
              <a:rect l="l" t="t" r="r" b="b"/>
              <a:pathLst>
                <a:path w="4406" h="5387" extrusionOk="0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587017" y="2087856"/>
              <a:ext cx="845854" cy="990988"/>
            </a:xfrm>
            <a:custGeom>
              <a:avLst/>
              <a:gdLst/>
              <a:ahLst/>
              <a:cxnLst/>
              <a:rect l="l" t="t" r="r" b="b"/>
              <a:pathLst>
                <a:path w="18580" h="21768" extrusionOk="0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900593" y="2025168"/>
              <a:ext cx="513613" cy="1101386"/>
            </a:xfrm>
            <a:custGeom>
              <a:avLst/>
              <a:gdLst/>
              <a:ahLst/>
              <a:cxnLst/>
              <a:rect l="l" t="t" r="r" b="b"/>
              <a:pathLst>
                <a:path w="11282" h="24193" extrusionOk="0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818739" y="2220197"/>
              <a:ext cx="128289" cy="472367"/>
            </a:xfrm>
            <a:custGeom>
              <a:avLst/>
              <a:gdLst/>
              <a:ahLst/>
              <a:cxnLst/>
              <a:rect l="l" t="t" r="r" b="b"/>
              <a:pathLst>
                <a:path w="2818" h="10376" extrusionOk="0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894584" y="2701986"/>
              <a:ext cx="92507" cy="71747"/>
            </a:xfrm>
            <a:custGeom>
              <a:avLst/>
              <a:gdLst/>
              <a:ahLst/>
              <a:cxnLst/>
              <a:rect l="l" t="t" r="r" b="b"/>
              <a:pathLst>
                <a:path w="2032" h="1576" extrusionOk="0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7"/>
          <p:cNvGrpSpPr/>
          <p:nvPr/>
        </p:nvGrpSpPr>
        <p:grpSpPr>
          <a:xfrm rot="1707513">
            <a:off x="1304904" y="699381"/>
            <a:ext cx="816953" cy="966276"/>
            <a:chOff x="1667110" y="1547045"/>
            <a:chExt cx="1047905" cy="1239657"/>
          </a:xfrm>
        </p:grpSpPr>
        <p:grpSp>
          <p:nvGrpSpPr>
            <p:cNvPr id="735" name="Google Shape;735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36" name="Google Shape;736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27"/>
            <p:cNvSpPr/>
            <p:nvPr/>
          </p:nvSpPr>
          <p:spPr>
            <a:xfrm rot="-2271384" flipH="1">
              <a:off x="2009270" y="2471312"/>
              <a:ext cx="327094" cy="240288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2002188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1" name="Google Shape;741;p27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27"/>
          <p:cNvSpPr txBox="1">
            <a:spLocks noGrp="1"/>
          </p:cNvSpPr>
          <p:nvPr>
            <p:ph type="body" idx="3"/>
          </p:nvPr>
        </p:nvSpPr>
        <p:spPr>
          <a:xfrm>
            <a:off x="2002188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hasCustomPrompt="1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5" hasCustomPrompt="1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6"/>
          </p:nvPr>
        </p:nvSpPr>
        <p:spPr>
          <a:xfrm>
            <a:off x="4903013" y="4005711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body" idx="8"/>
          </p:nvPr>
        </p:nvSpPr>
        <p:spPr>
          <a:xfrm>
            <a:off x="4903013" y="2310389"/>
            <a:ext cx="22341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Fredoka One"/>
              <a:buNone/>
              <a:defRPr sz="20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13" hasCustomPrompt="1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4" hasCustomPrompt="1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52" name="Google Shape;752;p27"/>
          <p:cNvSpPr/>
          <p:nvPr/>
        </p:nvSpPr>
        <p:spPr>
          <a:xfrm>
            <a:off x="-228602" y="3415023"/>
            <a:ext cx="1504976" cy="1695353"/>
          </a:xfrm>
          <a:custGeom>
            <a:avLst/>
            <a:gdLst/>
            <a:ahLst/>
            <a:cxnLst/>
            <a:rect l="l" t="t" r="r" b="b"/>
            <a:pathLst>
              <a:path w="16755" h="18875" extrusionOk="0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27"/>
          <p:cNvGrpSpPr/>
          <p:nvPr/>
        </p:nvGrpSpPr>
        <p:grpSpPr>
          <a:xfrm rot="3789647">
            <a:off x="7100226" y="-1337674"/>
            <a:ext cx="2144455" cy="3370062"/>
            <a:chOff x="3524150" y="1726375"/>
            <a:chExt cx="2144400" cy="3369975"/>
          </a:xfrm>
        </p:grpSpPr>
        <p:sp>
          <p:nvSpPr>
            <p:cNvPr id="754" name="Google Shape;754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27"/>
          <p:cNvGrpSpPr/>
          <p:nvPr/>
        </p:nvGrpSpPr>
        <p:grpSpPr>
          <a:xfrm rot="-3789647" flipH="1">
            <a:off x="-100674" y="-1337674"/>
            <a:ext cx="2144455" cy="3370062"/>
            <a:chOff x="3524150" y="1726375"/>
            <a:chExt cx="2144400" cy="3369975"/>
          </a:xfrm>
        </p:grpSpPr>
        <p:sp>
          <p:nvSpPr>
            <p:cNvPr id="771" name="Google Shape;771;p27"/>
            <p:cNvSpPr/>
            <p:nvPr/>
          </p:nvSpPr>
          <p:spPr>
            <a:xfrm>
              <a:off x="3524150" y="1726375"/>
              <a:ext cx="2144400" cy="2886025"/>
            </a:xfrm>
            <a:custGeom>
              <a:avLst/>
              <a:gdLst/>
              <a:ahLst/>
              <a:cxnLst/>
              <a:rect l="l" t="t" r="r" b="b"/>
              <a:pathLst>
                <a:path w="85776" h="115441" extrusionOk="0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3828250" y="4498575"/>
              <a:ext cx="134125" cy="142700"/>
            </a:xfrm>
            <a:custGeom>
              <a:avLst/>
              <a:gdLst/>
              <a:ahLst/>
              <a:cxnLst/>
              <a:rect l="l" t="t" r="r" b="b"/>
              <a:pathLst>
                <a:path w="5365" h="5708" extrusionOk="0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3877325" y="4594450"/>
              <a:ext cx="394325" cy="476850"/>
            </a:xfrm>
            <a:custGeom>
              <a:avLst/>
              <a:gdLst/>
              <a:ahLst/>
              <a:cxnLst/>
              <a:rect l="l" t="t" r="r" b="b"/>
              <a:pathLst>
                <a:path w="15773" h="19074" extrusionOk="0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3912225" y="4571125"/>
              <a:ext cx="388525" cy="525225"/>
            </a:xfrm>
            <a:custGeom>
              <a:avLst/>
              <a:gdLst/>
              <a:ahLst/>
              <a:cxnLst/>
              <a:rect l="l" t="t" r="r" b="b"/>
              <a:pathLst>
                <a:path w="15541" h="21009" extrusionOk="0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3917275" y="4681975"/>
              <a:ext cx="130925" cy="244075"/>
            </a:xfrm>
            <a:custGeom>
              <a:avLst/>
              <a:gdLst/>
              <a:ahLst/>
              <a:cxnLst/>
              <a:rect l="l" t="t" r="r" b="b"/>
              <a:pathLst>
                <a:path w="5237" h="9763" extrusionOk="0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4031375" y="4920275"/>
              <a:ext cx="50250" cy="38825"/>
            </a:xfrm>
            <a:custGeom>
              <a:avLst/>
              <a:gdLst/>
              <a:ahLst/>
              <a:cxnLst/>
              <a:rect l="l" t="t" r="r" b="b"/>
              <a:pathLst>
                <a:path w="2010" h="1553" extrusionOk="0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191175" y="3900000"/>
              <a:ext cx="134125" cy="107300"/>
            </a:xfrm>
            <a:custGeom>
              <a:avLst/>
              <a:gdLst/>
              <a:ahLst/>
              <a:cxnLst/>
              <a:rect l="l" t="t" r="r" b="b"/>
              <a:pathLst>
                <a:path w="5365" h="4292" extrusionOk="0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4305300" y="3885550"/>
              <a:ext cx="557525" cy="289075"/>
            </a:xfrm>
            <a:custGeom>
              <a:avLst/>
              <a:gdLst/>
              <a:ahLst/>
              <a:cxnLst/>
              <a:rect l="l" t="t" r="r" b="b"/>
              <a:pathLst>
                <a:path w="22301" h="11563" extrusionOk="0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4269975" y="3890675"/>
              <a:ext cx="621225" cy="241375"/>
            </a:xfrm>
            <a:custGeom>
              <a:avLst/>
              <a:gdLst/>
              <a:ahLst/>
              <a:cxnLst/>
              <a:rect l="l" t="t" r="r" b="b"/>
              <a:pathLst>
                <a:path w="24849" h="9655" extrusionOk="0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4348075" y="4005000"/>
              <a:ext cx="254850" cy="137925"/>
            </a:xfrm>
            <a:custGeom>
              <a:avLst/>
              <a:gdLst/>
              <a:ahLst/>
              <a:cxnLst/>
              <a:rect l="l" t="t" r="r" b="b"/>
              <a:pathLst>
                <a:path w="10194" h="5517" extrusionOk="0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4596875" y="4107700"/>
              <a:ext cx="50825" cy="38825"/>
            </a:xfrm>
            <a:custGeom>
              <a:avLst/>
              <a:gdLst/>
              <a:ahLst/>
              <a:cxnLst/>
              <a:rect l="l" t="t" r="r" b="b"/>
              <a:pathLst>
                <a:path w="2033" h="1553" extrusionOk="0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4757800" y="2957300"/>
              <a:ext cx="135275" cy="143250"/>
            </a:xfrm>
            <a:custGeom>
              <a:avLst/>
              <a:gdLst/>
              <a:ahLst/>
              <a:cxnLst/>
              <a:rect l="l" t="t" r="r" b="b"/>
              <a:pathLst>
                <a:path w="5411" h="5730" extrusionOk="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4817150" y="3052025"/>
              <a:ext cx="396000" cy="470000"/>
            </a:xfrm>
            <a:custGeom>
              <a:avLst/>
              <a:gdLst/>
              <a:ahLst/>
              <a:cxnLst/>
              <a:rect l="l" t="t" r="r" b="b"/>
              <a:pathLst>
                <a:path w="15840" h="18800" extrusionOk="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4832650" y="3035700"/>
              <a:ext cx="407925" cy="514950"/>
            </a:xfrm>
            <a:custGeom>
              <a:avLst/>
              <a:gdLst/>
              <a:ahLst/>
              <a:cxnLst/>
              <a:rect l="l" t="t" r="r" b="b"/>
              <a:pathLst>
                <a:path w="16317" h="20598" extrusionOk="0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50475" y="3139025"/>
              <a:ext cx="135925" cy="243125"/>
            </a:xfrm>
            <a:custGeom>
              <a:avLst/>
              <a:gdLst/>
              <a:ahLst/>
              <a:cxnLst/>
              <a:rect l="l" t="t" r="r" b="b"/>
              <a:pathLst>
                <a:path w="5437" h="9725" extrusionOk="0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4970075" y="3375000"/>
              <a:ext cx="50250" cy="39400"/>
            </a:xfrm>
            <a:custGeom>
              <a:avLst/>
              <a:gdLst/>
              <a:ahLst/>
              <a:cxnLst/>
              <a:rect l="l" t="t" r="r" b="b"/>
              <a:pathLst>
                <a:path w="2010" h="1576" extrusionOk="0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27"/>
          <p:cNvGrpSpPr/>
          <p:nvPr/>
        </p:nvGrpSpPr>
        <p:grpSpPr>
          <a:xfrm rot="-1958128" flipH="1">
            <a:off x="7826373" y="3905232"/>
            <a:ext cx="611109" cy="714948"/>
            <a:chOff x="1667110" y="1547045"/>
            <a:chExt cx="1047905" cy="1226432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789" name="Google Shape;789;p27"/>
              <p:cNvSpPr/>
              <p:nvPr/>
            </p:nvSpPr>
            <p:spPr>
              <a:xfrm rot="-1958764">
                <a:off x="1769572" y="2297034"/>
                <a:ext cx="189893" cy="290106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27"/>
            <p:cNvSpPr/>
            <p:nvPr/>
          </p:nvSpPr>
          <p:spPr>
            <a:xfrm rot="-1645867">
              <a:off x="2009262" y="2471311"/>
              <a:ext cx="327109" cy="240312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8"/>
          <p:cNvGrpSpPr/>
          <p:nvPr/>
        </p:nvGrpSpPr>
        <p:grpSpPr>
          <a:xfrm>
            <a:off x="3709915" y="318648"/>
            <a:ext cx="904827" cy="611139"/>
            <a:chOff x="3709915" y="318648"/>
            <a:chExt cx="904827" cy="611139"/>
          </a:xfrm>
        </p:grpSpPr>
        <p:grpSp>
          <p:nvGrpSpPr>
            <p:cNvPr id="796" name="Google Shape;796;p28"/>
            <p:cNvGrpSpPr/>
            <p:nvPr/>
          </p:nvGrpSpPr>
          <p:grpSpPr>
            <a:xfrm rot="-5400000" flipH="1">
              <a:off x="3955441" y="270486"/>
              <a:ext cx="611138" cy="707464"/>
              <a:chOff x="1667110" y="1547045"/>
              <a:chExt cx="1047905" cy="1213698"/>
            </a:xfrm>
          </p:grpSpPr>
          <p:grpSp>
            <p:nvGrpSpPr>
              <p:cNvPr id="797" name="Google Shape;797;p28"/>
              <p:cNvGrpSpPr/>
              <p:nvPr/>
            </p:nvGrpSpPr>
            <p:grpSpPr>
              <a:xfrm>
                <a:off x="1667110" y="1547045"/>
                <a:ext cx="1047905" cy="922064"/>
                <a:chOff x="1627300" y="2234250"/>
                <a:chExt cx="500050" cy="440000"/>
              </a:xfrm>
            </p:grpSpPr>
            <p:sp>
              <p:nvSpPr>
                <p:cNvPr id="798" name="Google Shape;798;p28"/>
                <p:cNvSpPr/>
                <p:nvPr/>
              </p:nvSpPr>
              <p:spPr>
                <a:xfrm rot="-4336066">
                  <a:off x="1769541" y="2297078"/>
                  <a:ext cx="189957" cy="29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010350" y="2234250"/>
                  <a:ext cx="117000" cy="7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8" extrusionOk="0">
                      <a:moveTo>
                        <a:pt x="2235" y="0"/>
                      </a:moveTo>
                      <a:cubicBezTo>
                        <a:pt x="256" y="0"/>
                        <a:pt x="1" y="3138"/>
                        <a:pt x="2524" y="3138"/>
                      </a:cubicBezTo>
                      <a:cubicBezTo>
                        <a:pt x="4429" y="3138"/>
                        <a:pt x="4680" y="80"/>
                        <a:pt x="2374" y="5"/>
                      </a:cubicBezTo>
                      <a:cubicBezTo>
                        <a:pt x="2327" y="2"/>
                        <a:pt x="2281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1627300" y="2615200"/>
                  <a:ext cx="87775" cy="5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2362" extrusionOk="0">
                      <a:moveTo>
                        <a:pt x="1689" y="1"/>
                      </a:moveTo>
                      <a:cubicBezTo>
                        <a:pt x="191" y="1"/>
                        <a:pt x="0" y="2337"/>
                        <a:pt x="1907" y="2361"/>
                      </a:cubicBezTo>
                      <a:cubicBezTo>
                        <a:pt x="3335" y="2361"/>
                        <a:pt x="3511" y="55"/>
                        <a:pt x="1806" y="5"/>
                      </a:cubicBezTo>
                      <a:cubicBezTo>
                        <a:pt x="1766" y="2"/>
                        <a:pt x="1727" y="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 rot="-5567032">
                <a:off x="2009203" y="2471373"/>
                <a:ext cx="327224" cy="240224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6924" extrusionOk="0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28"/>
            <p:cNvSpPr/>
            <p:nvPr/>
          </p:nvSpPr>
          <p:spPr>
            <a:xfrm rot="167132" flipH="1">
              <a:off x="3713209" y="323201"/>
              <a:ext cx="190766" cy="14008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28"/>
          <p:cNvGrpSpPr/>
          <p:nvPr/>
        </p:nvGrpSpPr>
        <p:grpSpPr>
          <a:xfrm rot="5400000">
            <a:off x="3758078" y="4080486"/>
            <a:ext cx="611138" cy="707464"/>
            <a:chOff x="1667110" y="1547045"/>
            <a:chExt cx="1047905" cy="1213698"/>
          </a:xfrm>
        </p:grpSpPr>
        <p:grpSp>
          <p:nvGrpSpPr>
            <p:cNvPr id="804" name="Google Shape;804;p28"/>
            <p:cNvGrpSpPr/>
            <p:nvPr/>
          </p:nvGrpSpPr>
          <p:grpSpPr>
            <a:xfrm>
              <a:off x="1667110" y="1547045"/>
              <a:ext cx="1047905" cy="922064"/>
              <a:chOff x="1627300" y="2234250"/>
              <a:chExt cx="500050" cy="440000"/>
            </a:xfrm>
          </p:grpSpPr>
          <p:sp>
            <p:nvSpPr>
              <p:cNvPr id="805" name="Google Shape;805;p28"/>
              <p:cNvSpPr/>
              <p:nvPr/>
            </p:nvSpPr>
            <p:spPr>
              <a:xfrm rot="-4336066">
                <a:off x="1769541" y="2297078"/>
                <a:ext cx="189957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8" name="Google Shape;808;p28"/>
            <p:cNvSpPr/>
            <p:nvPr/>
          </p:nvSpPr>
          <p:spPr>
            <a:xfrm rot="-5567032">
              <a:off x="2009203" y="2471373"/>
              <a:ext cx="327224" cy="24022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28"/>
          <p:cNvSpPr/>
          <p:nvPr/>
        </p:nvSpPr>
        <p:spPr>
          <a:xfrm rot="-167132">
            <a:off x="4420684" y="4133201"/>
            <a:ext cx="190766" cy="140085"/>
          </a:xfrm>
          <a:custGeom>
            <a:avLst/>
            <a:gdLst/>
            <a:ahLst/>
            <a:cxnLst/>
            <a:rect l="l" t="t" r="r" b="b"/>
            <a:pathLst>
              <a:path w="23033" h="16924" extrusionOk="0">
                <a:moveTo>
                  <a:pt x="18087" y="0"/>
                </a:moveTo>
                <a:cubicBezTo>
                  <a:pt x="15558" y="0"/>
                  <a:pt x="12757" y="2011"/>
                  <a:pt x="12181" y="4317"/>
                </a:cubicBezTo>
                <a:cubicBezTo>
                  <a:pt x="12181" y="4317"/>
                  <a:pt x="10883" y="321"/>
                  <a:pt x="6682" y="321"/>
                </a:cubicBezTo>
                <a:cubicBezTo>
                  <a:pt x="6249" y="321"/>
                  <a:pt x="5785" y="364"/>
                  <a:pt x="5289" y="457"/>
                </a:cubicBezTo>
                <a:cubicBezTo>
                  <a:pt x="0" y="1460"/>
                  <a:pt x="6492" y="11610"/>
                  <a:pt x="12381" y="16924"/>
                </a:cubicBezTo>
                <a:cubicBezTo>
                  <a:pt x="22381" y="8527"/>
                  <a:pt x="23033" y="2437"/>
                  <a:pt x="20251" y="608"/>
                </a:cubicBezTo>
                <a:cubicBezTo>
                  <a:pt x="19602" y="187"/>
                  <a:pt x="18857" y="0"/>
                  <a:pt x="180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28"/>
          <p:cNvGrpSpPr/>
          <p:nvPr/>
        </p:nvGrpSpPr>
        <p:grpSpPr>
          <a:xfrm rot="-2700000">
            <a:off x="227298" y="533706"/>
            <a:ext cx="1662179" cy="1009867"/>
            <a:chOff x="4422200" y="1605489"/>
            <a:chExt cx="3671784" cy="2230815"/>
          </a:xfrm>
        </p:grpSpPr>
        <p:sp>
          <p:nvSpPr>
            <p:cNvPr id="811" name="Google Shape;811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8"/>
          <p:cNvGrpSpPr/>
          <p:nvPr/>
        </p:nvGrpSpPr>
        <p:grpSpPr>
          <a:xfrm rot="8100000">
            <a:off x="7254512" y="3599943"/>
            <a:ext cx="1662179" cy="1009867"/>
            <a:chOff x="4422200" y="1605489"/>
            <a:chExt cx="3671784" cy="2230815"/>
          </a:xfrm>
        </p:grpSpPr>
        <p:sp>
          <p:nvSpPr>
            <p:cNvPr id="830" name="Google Shape;830;p28"/>
            <p:cNvSpPr/>
            <p:nvPr/>
          </p:nvSpPr>
          <p:spPr>
            <a:xfrm>
              <a:off x="4422200" y="1605489"/>
              <a:ext cx="1800986" cy="1664339"/>
            </a:xfrm>
            <a:custGeom>
              <a:avLst/>
              <a:gdLst/>
              <a:ahLst/>
              <a:cxnLst/>
              <a:rect l="l" t="t" r="r" b="b"/>
              <a:pathLst>
                <a:path w="33635" h="31083" extrusionOk="0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4899939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5458212" y="2008421"/>
              <a:ext cx="77908" cy="495291"/>
            </a:xfrm>
            <a:custGeom>
              <a:avLst/>
              <a:gdLst/>
              <a:ahLst/>
              <a:cxnLst/>
              <a:rect l="l" t="t" r="r" b="b"/>
              <a:pathLst>
                <a:path w="1455" h="9250" extrusionOk="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5834000" y="2378851"/>
              <a:ext cx="100718" cy="463004"/>
            </a:xfrm>
            <a:custGeom>
              <a:avLst/>
              <a:gdLst/>
              <a:ahLst/>
              <a:cxnLst/>
              <a:rect l="l" t="t" r="r" b="b"/>
              <a:pathLst>
                <a:path w="1881" h="8647" extrusionOk="0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4917395" y="2432504"/>
              <a:ext cx="586478" cy="127544"/>
            </a:xfrm>
            <a:custGeom>
              <a:avLst/>
              <a:gdLst/>
              <a:ahLst/>
              <a:cxnLst/>
              <a:rect l="l" t="t" r="r" b="b"/>
              <a:pathLst>
                <a:path w="10953" h="2382" extrusionOk="0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252916" y="2829760"/>
              <a:ext cx="603934" cy="107411"/>
            </a:xfrm>
            <a:custGeom>
              <a:avLst/>
              <a:gdLst/>
              <a:ahLst/>
              <a:cxnLst/>
              <a:rect l="l" t="t" r="r" b="b"/>
              <a:pathLst>
                <a:path w="11279" h="2006" extrusionOk="0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92944" y="1605489"/>
              <a:ext cx="1801040" cy="1664339"/>
            </a:xfrm>
            <a:custGeom>
              <a:avLst/>
              <a:gdLst/>
              <a:ahLst/>
              <a:cxnLst/>
              <a:rect l="l" t="t" r="r" b="b"/>
              <a:pathLst>
                <a:path w="33636" h="31083" extrusionOk="0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6360038" y="1950753"/>
              <a:ext cx="1248134" cy="1278976"/>
            </a:xfrm>
            <a:custGeom>
              <a:avLst/>
              <a:gdLst/>
              <a:ahLst/>
              <a:cxnLst/>
              <a:rect l="l" t="t" r="r" b="b"/>
              <a:pathLst>
                <a:path w="23310" h="23886" extrusionOk="0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6973356" y="2008421"/>
              <a:ext cx="94025" cy="496630"/>
            </a:xfrm>
            <a:custGeom>
              <a:avLst/>
              <a:gdLst/>
              <a:ahLst/>
              <a:cxnLst/>
              <a:rect l="l" t="t" r="r" b="b"/>
              <a:pathLst>
                <a:path w="1756" h="9275" extrusionOk="0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6576150" y="2334569"/>
              <a:ext cx="99326" cy="507285"/>
            </a:xfrm>
            <a:custGeom>
              <a:avLst/>
              <a:gdLst/>
              <a:ahLst/>
              <a:cxnLst/>
              <a:rect l="l" t="t" r="r" b="b"/>
              <a:pathLst>
                <a:path w="1855" h="9474" extrusionOk="0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7009607" y="2432504"/>
              <a:ext cx="559652" cy="127544"/>
            </a:xfrm>
            <a:custGeom>
              <a:avLst/>
              <a:gdLst/>
              <a:ahLst/>
              <a:cxnLst/>
              <a:rect l="l" t="t" r="r" b="b"/>
              <a:pathLst>
                <a:path w="10452" h="2382" extrusionOk="0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651276" y="2829760"/>
              <a:ext cx="605273" cy="107411"/>
            </a:xfrm>
            <a:custGeom>
              <a:avLst/>
              <a:gdLst/>
              <a:ahLst/>
              <a:cxnLst/>
              <a:rect l="l" t="t" r="r" b="b"/>
              <a:pathLst>
                <a:path w="11304" h="2006" extrusionOk="0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5416607" y="3165332"/>
              <a:ext cx="1002041" cy="670972"/>
            </a:xfrm>
            <a:custGeom>
              <a:avLst/>
              <a:gdLst/>
              <a:ahLst/>
              <a:cxnLst/>
              <a:rect l="l" t="t" r="r" b="b"/>
              <a:pathLst>
                <a:path w="18714" h="12531" extrusionOk="0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5601823" y="3406823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6110459" y="3165332"/>
              <a:ext cx="1000649" cy="670972"/>
            </a:xfrm>
            <a:custGeom>
              <a:avLst/>
              <a:gdLst/>
              <a:ahLst/>
              <a:cxnLst/>
              <a:rect l="l" t="t" r="r" b="b"/>
              <a:pathLst>
                <a:path w="18688" h="12531" extrusionOk="0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6608332" y="3496727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729370" y="2964053"/>
              <a:ext cx="1001988" cy="670972"/>
            </a:xfrm>
            <a:custGeom>
              <a:avLst/>
              <a:gdLst/>
              <a:ahLst/>
              <a:cxnLst/>
              <a:rect l="l" t="t" r="r" b="b"/>
              <a:pathLst>
                <a:path w="18713" h="12531" extrusionOk="0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205718" y="3094116"/>
              <a:ext cx="280522" cy="187943"/>
            </a:xfrm>
            <a:custGeom>
              <a:avLst/>
              <a:gdLst/>
              <a:ahLst/>
              <a:cxnLst/>
              <a:rect l="l" t="t" r="r" b="b"/>
              <a:pathLst>
                <a:path w="5239" h="3510" extrusionOk="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 rot="-10285185">
            <a:off x="370958" y="4306716"/>
            <a:ext cx="424183" cy="496545"/>
            <a:chOff x="5827575" y="3641525"/>
            <a:chExt cx="202450" cy="236975"/>
          </a:xfrm>
        </p:grpSpPr>
        <p:sp>
          <p:nvSpPr>
            <p:cNvPr id="849" name="Google Shape;849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 rot="1447478" flipH="1">
            <a:off x="8257433" y="296246"/>
            <a:ext cx="424195" cy="496535"/>
            <a:chOff x="5827575" y="3641525"/>
            <a:chExt cx="202450" cy="236975"/>
          </a:xfrm>
        </p:grpSpPr>
        <p:sp>
          <p:nvSpPr>
            <p:cNvPr id="852" name="Google Shape;852;p28"/>
            <p:cNvSpPr/>
            <p:nvPr/>
          </p:nvSpPr>
          <p:spPr>
            <a:xfrm>
              <a:off x="5942475" y="3641525"/>
              <a:ext cx="87550" cy="58425"/>
            </a:xfrm>
            <a:custGeom>
              <a:avLst/>
              <a:gdLst/>
              <a:ahLst/>
              <a:cxnLst/>
              <a:rect l="l" t="t" r="r" b="b"/>
              <a:pathLst>
                <a:path w="3502" h="2337" extrusionOk="0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827575" y="3833275"/>
              <a:ext cx="67350" cy="45225"/>
            </a:xfrm>
            <a:custGeom>
              <a:avLst/>
              <a:gdLst/>
              <a:ahLst/>
              <a:cxnLst/>
              <a:rect l="l" t="t" r="r" b="b"/>
              <a:pathLst>
                <a:path w="2694" h="1809" extrusionOk="0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ua"/>
              <a:buNone/>
              <a:defRPr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1" r:id="rId5"/>
    <p:sldLayoutId id="2147483665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>
            <a:off x="2336400" y="3471125"/>
            <a:ext cx="4471200" cy="36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4" name="Google Shape;934;p32"/>
          <p:cNvSpPr txBox="1">
            <a:spLocks noGrp="1"/>
          </p:cNvSpPr>
          <p:nvPr>
            <p:ph type="subTitle" idx="1"/>
          </p:nvPr>
        </p:nvSpPr>
        <p:spPr>
          <a:xfrm>
            <a:off x="2473050" y="3421893"/>
            <a:ext cx="41979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Projeto Interdisciplinar</a:t>
            </a:r>
            <a:endParaRPr b="1" dirty="0"/>
          </a:p>
        </p:txBody>
      </p:sp>
      <p:sp>
        <p:nvSpPr>
          <p:cNvPr id="935" name="Google Shape;935;p32"/>
          <p:cNvSpPr txBox="1">
            <a:spLocks noGrp="1"/>
          </p:cNvSpPr>
          <p:nvPr>
            <p:ph type="ctrTitle"/>
          </p:nvPr>
        </p:nvSpPr>
        <p:spPr>
          <a:xfrm>
            <a:off x="1384650" y="1354600"/>
            <a:ext cx="63747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Projeto</a:t>
            </a:r>
            <a:br>
              <a:rPr lang="en" dirty="0"/>
            </a:br>
            <a:r>
              <a:rPr lang="en" dirty="0"/>
              <a:t>Serapião</a:t>
            </a:r>
            <a:endParaRPr dirty="0"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6275129" y="1391342"/>
            <a:ext cx="959162" cy="1038017"/>
            <a:chOff x="6342808" y="1372951"/>
            <a:chExt cx="1029585" cy="1114230"/>
          </a:xfrm>
        </p:grpSpPr>
        <p:grpSp>
          <p:nvGrpSpPr>
            <p:cNvPr id="937" name="Google Shape;937;p32"/>
            <p:cNvGrpSpPr/>
            <p:nvPr/>
          </p:nvGrpSpPr>
          <p:grpSpPr>
            <a:xfrm flipH="1">
              <a:off x="6342808" y="1650082"/>
              <a:ext cx="1029585" cy="837100"/>
              <a:chOff x="1627300" y="2234250"/>
              <a:chExt cx="541175" cy="440000"/>
            </a:xfrm>
          </p:grpSpPr>
          <p:sp>
            <p:nvSpPr>
              <p:cNvPr id="938" name="Google Shape;938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" name="Google Shape;942;p32"/>
            <p:cNvSpPr/>
            <p:nvPr/>
          </p:nvSpPr>
          <p:spPr>
            <a:xfrm>
              <a:off x="6616380" y="1372951"/>
              <a:ext cx="376993" cy="27700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32"/>
          <p:cNvGrpSpPr/>
          <p:nvPr/>
        </p:nvGrpSpPr>
        <p:grpSpPr>
          <a:xfrm>
            <a:off x="1909724" y="1354608"/>
            <a:ext cx="1056515" cy="1074750"/>
            <a:chOff x="1667110" y="1547045"/>
            <a:chExt cx="1134086" cy="1153660"/>
          </a:xfrm>
        </p:grpSpPr>
        <p:grpSp>
          <p:nvGrpSpPr>
            <p:cNvPr id="944" name="Google Shape;944;p32"/>
            <p:cNvGrpSpPr/>
            <p:nvPr/>
          </p:nvGrpSpPr>
          <p:grpSpPr>
            <a:xfrm>
              <a:off x="1667110" y="1547045"/>
              <a:ext cx="1134086" cy="922064"/>
              <a:chOff x="1627300" y="2234250"/>
              <a:chExt cx="541175" cy="440000"/>
            </a:xfrm>
          </p:grpSpPr>
          <p:sp>
            <p:nvSpPr>
              <p:cNvPr id="945" name="Google Shape;945;p32"/>
              <p:cNvSpPr/>
              <p:nvPr/>
            </p:nvSpPr>
            <p:spPr>
              <a:xfrm>
                <a:off x="1769575" y="2297025"/>
                <a:ext cx="1898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010350" y="2234250"/>
                <a:ext cx="117000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3138" extrusionOk="0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1627300" y="2615200"/>
                <a:ext cx="87775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2362" extrusionOk="0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101125" y="2584550"/>
                <a:ext cx="673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1808" extrusionOk="0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2"/>
            <p:cNvSpPr/>
            <p:nvPr/>
          </p:nvSpPr>
          <p:spPr>
            <a:xfrm>
              <a:off x="2018423" y="2469101"/>
              <a:ext cx="315207" cy="231605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2"/>
          <p:cNvGrpSpPr/>
          <p:nvPr/>
        </p:nvGrpSpPr>
        <p:grpSpPr>
          <a:xfrm>
            <a:off x="3459300" y="272189"/>
            <a:ext cx="2225399" cy="649616"/>
            <a:chOff x="3459300" y="300775"/>
            <a:chExt cx="2225399" cy="649616"/>
          </a:xfrm>
        </p:grpSpPr>
        <p:sp>
          <p:nvSpPr>
            <p:cNvPr id="951" name="Google Shape;951;p32"/>
            <p:cNvSpPr/>
            <p:nvPr/>
          </p:nvSpPr>
          <p:spPr>
            <a:xfrm>
              <a:off x="3542700" y="3007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459300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486069" y="5708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32"/>
          <p:cNvGrpSpPr/>
          <p:nvPr/>
        </p:nvGrpSpPr>
        <p:grpSpPr>
          <a:xfrm>
            <a:off x="3542700" y="4169048"/>
            <a:ext cx="2225399" cy="649616"/>
            <a:chOff x="3542700" y="4123475"/>
            <a:chExt cx="2225399" cy="649616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3655499" y="4123475"/>
              <a:ext cx="2029201" cy="649616"/>
            </a:xfrm>
            <a:custGeom>
              <a:avLst/>
              <a:gdLst/>
              <a:ahLst/>
              <a:cxnLst/>
              <a:rect l="l" t="t" r="r" b="b"/>
              <a:pathLst>
                <a:path w="43285" h="13857" extrusionOk="0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5569469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3542700" y="4393554"/>
              <a:ext cx="198631" cy="199803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4"/>
          <p:cNvSpPr txBox="1">
            <a:spLocks noGrp="1"/>
          </p:cNvSpPr>
          <p:nvPr>
            <p:ph type="title" idx="15"/>
          </p:nvPr>
        </p:nvSpPr>
        <p:spPr>
          <a:xfrm>
            <a:off x="679050" y="523089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vai funcionar?</a:t>
            </a:r>
            <a:endParaRPr dirty="0"/>
          </a:p>
        </p:txBody>
      </p:sp>
      <p:sp>
        <p:nvSpPr>
          <p:cNvPr id="970" name="Google Shape;970;p34"/>
          <p:cNvSpPr/>
          <p:nvPr/>
        </p:nvSpPr>
        <p:spPr>
          <a:xfrm>
            <a:off x="1818938" y="34520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title" idx="14"/>
          </p:nvPr>
        </p:nvSpPr>
        <p:spPr>
          <a:xfrm>
            <a:off x="4903000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72" name="Google Shape;972;p34"/>
          <p:cNvSpPr txBox="1">
            <a:spLocks noGrp="1"/>
          </p:cNvSpPr>
          <p:nvPr>
            <p:ph type="title" idx="5"/>
          </p:nvPr>
        </p:nvSpPr>
        <p:spPr>
          <a:xfrm>
            <a:off x="2002175" y="2982919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3" name="Google Shape;973;p34"/>
          <p:cNvSpPr txBox="1">
            <a:spLocks noGrp="1"/>
          </p:cNvSpPr>
          <p:nvPr>
            <p:ph type="title" idx="13"/>
          </p:nvPr>
        </p:nvSpPr>
        <p:spPr>
          <a:xfrm>
            <a:off x="4903000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4" name="Google Shape;974;p34"/>
          <p:cNvSpPr txBox="1">
            <a:spLocks noGrp="1"/>
          </p:cNvSpPr>
          <p:nvPr>
            <p:ph type="title"/>
          </p:nvPr>
        </p:nvSpPr>
        <p:spPr>
          <a:xfrm>
            <a:off x="2002175" y="1284847"/>
            <a:ext cx="2234100" cy="4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1809638" y="17676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7" name="Google Shape;977;p34"/>
          <p:cNvSpPr txBox="1">
            <a:spLocks noGrp="1"/>
          </p:cNvSpPr>
          <p:nvPr>
            <p:ph type="subTitle" idx="2"/>
          </p:nvPr>
        </p:nvSpPr>
        <p:spPr>
          <a:xfrm>
            <a:off x="189118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Inscrição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das crianças</a:t>
            </a:r>
            <a:endParaRPr dirty="0"/>
          </a:p>
        </p:txBody>
      </p:sp>
      <p:sp>
        <p:nvSpPr>
          <p:cNvPr id="979" name="Google Shape;979;p34"/>
          <p:cNvSpPr/>
          <p:nvPr/>
        </p:nvSpPr>
        <p:spPr>
          <a:xfrm>
            <a:off x="4705762" y="34520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4"/>
          <p:cNvSpPr txBox="1">
            <a:spLocks noGrp="1"/>
          </p:cNvSpPr>
          <p:nvPr>
            <p:ph type="subTitle" idx="4"/>
          </p:nvPr>
        </p:nvSpPr>
        <p:spPr>
          <a:xfrm>
            <a:off x="1892081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Juntar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1" name="Google Shape;981;p34"/>
          <p:cNvSpPr/>
          <p:nvPr/>
        </p:nvSpPr>
        <p:spPr>
          <a:xfrm>
            <a:off x="4705762" y="1767658"/>
            <a:ext cx="2628600" cy="614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3" name="Google Shape;983;p34"/>
          <p:cNvSpPr txBox="1">
            <a:spLocks noGrp="1"/>
          </p:cNvSpPr>
          <p:nvPr>
            <p:ph type="subTitle" idx="7"/>
          </p:nvPr>
        </p:nvSpPr>
        <p:spPr>
          <a:xfrm>
            <a:off x="4793375" y="3358475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Doar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presentes</a:t>
            </a:r>
            <a:endParaRPr dirty="0"/>
          </a:p>
        </p:txBody>
      </p:sp>
      <p:sp>
        <p:nvSpPr>
          <p:cNvPr id="985" name="Google Shape;985;p34"/>
          <p:cNvSpPr txBox="1">
            <a:spLocks noGrp="1"/>
          </p:cNvSpPr>
          <p:nvPr>
            <p:ph type="subTitle" idx="9"/>
          </p:nvPr>
        </p:nvSpPr>
        <p:spPr>
          <a:xfrm>
            <a:off x="4793375" y="1664450"/>
            <a:ext cx="24534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Selecionar padrinhos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36"/>
          <p:cNvGrpSpPr/>
          <p:nvPr/>
        </p:nvGrpSpPr>
        <p:grpSpPr>
          <a:xfrm>
            <a:off x="391388" y="1427950"/>
            <a:ext cx="2361516" cy="2191459"/>
            <a:chOff x="263875" y="1685013"/>
            <a:chExt cx="2361516" cy="2191459"/>
          </a:xfrm>
        </p:grpSpPr>
        <p:sp>
          <p:nvSpPr>
            <p:cNvPr id="998" name="Google Shape;998;p36"/>
            <p:cNvSpPr/>
            <p:nvPr/>
          </p:nvSpPr>
          <p:spPr>
            <a:xfrm rot="-1091850" flipH="1">
              <a:off x="475745" y="3222691"/>
              <a:ext cx="751372" cy="550214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263875" y="1685013"/>
              <a:ext cx="2361516" cy="1729379"/>
            </a:xfrm>
            <a:custGeom>
              <a:avLst/>
              <a:gdLst/>
              <a:ahLst/>
              <a:cxnLst/>
              <a:rect l="l" t="t" r="r" b="b"/>
              <a:pathLst>
                <a:path w="23033" h="16924" extrusionOk="0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36"/>
          <p:cNvSpPr txBox="1">
            <a:spLocks noGrp="1"/>
          </p:cNvSpPr>
          <p:nvPr>
            <p:ph type="title"/>
          </p:nvPr>
        </p:nvSpPr>
        <p:spPr>
          <a:xfrm>
            <a:off x="454525" y="850605"/>
            <a:ext cx="4819224" cy="1344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Campanha</a:t>
            </a:r>
            <a:endParaRPr dirty="0"/>
          </a:p>
        </p:txBody>
      </p:sp>
      <p:sp>
        <p:nvSpPr>
          <p:cNvPr id="1001" name="Google Shape;1001;p36"/>
          <p:cNvSpPr txBox="1">
            <a:spLocks noGrp="1"/>
          </p:cNvSpPr>
          <p:nvPr>
            <p:ph type="body" idx="1"/>
          </p:nvPr>
        </p:nvSpPr>
        <p:spPr>
          <a:xfrm>
            <a:off x="828763" y="2279371"/>
            <a:ext cx="36420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O Projeto Serapião tem como objetivo ajudar crianças e famílias carentes com o intuito de presentear as crianças e dar cestas básicas para as famílias.</a:t>
            </a:r>
            <a:endParaRPr sz="2000" b="1" dirty="0"/>
          </a:p>
        </p:txBody>
      </p:sp>
      <p:grpSp>
        <p:nvGrpSpPr>
          <p:cNvPr id="1002" name="Google Shape;1002;p36"/>
          <p:cNvGrpSpPr/>
          <p:nvPr/>
        </p:nvGrpSpPr>
        <p:grpSpPr>
          <a:xfrm>
            <a:off x="5534226" y="1512149"/>
            <a:ext cx="2912155" cy="2203380"/>
            <a:chOff x="4695825" y="983769"/>
            <a:chExt cx="3962116" cy="2997797"/>
          </a:xfrm>
        </p:grpSpPr>
        <p:sp>
          <p:nvSpPr>
            <p:cNvPr id="1003" name="Google Shape;1003;p36"/>
            <p:cNvSpPr/>
            <p:nvPr/>
          </p:nvSpPr>
          <p:spPr>
            <a:xfrm>
              <a:off x="4695825" y="3257550"/>
              <a:ext cx="3295500" cy="4764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36"/>
            <p:cNvGrpSpPr/>
            <p:nvPr/>
          </p:nvGrpSpPr>
          <p:grpSpPr>
            <a:xfrm>
              <a:off x="4819440" y="983769"/>
              <a:ext cx="3838501" cy="2997797"/>
              <a:chOff x="4862925" y="1171430"/>
              <a:chExt cx="3518978" cy="2748255"/>
            </a:xfrm>
          </p:grpSpPr>
          <p:grpSp>
            <p:nvGrpSpPr>
              <p:cNvPr id="1005" name="Google Shape;1005;p36"/>
              <p:cNvGrpSpPr/>
              <p:nvPr/>
            </p:nvGrpSpPr>
            <p:grpSpPr>
              <a:xfrm>
                <a:off x="4862925" y="1171430"/>
                <a:ext cx="3388064" cy="2748255"/>
                <a:chOff x="4831775" y="1102668"/>
                <a:chExt cx="3388064" cy="2748255"/>
              </a:xfrm>
            </p:grpSpPr>
            <p:sp>
              <p:nvSpPr>
                <p:cNvPr id="1006" name="Google Shape;1006;p36"/>
                <p:cNvSpPr/>
                <p:nvPr/>
              </p:nvSpPr>
              <p:spPr>
                <a:xfrm rot="-3147065">
                  <a:off x="7561673" y="1308689"/>
                  <a:ext cx="252311" cy="170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36"/>
                <p:cNvSpPr/>
                <p:nvPr/>
              </p:nvSpPr>
              <p:spPr>
                <a:xfrm rot="-3147065">
                  <a:off x="7183146" y="1154367"/>
                  <a:ext cx="194931" cy="13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810" extrusionOk="0">
                      <a:moveTo>
                        <a:pt x="1275" y="1"/>
                      </a:moveTo>
                      <a:cubicBezTo>
                        <a:pt x="153" y="1"/>
                        <a:pt x="1" y="1809"/>
                        <a:pt x="1466" y="1809"/>
                      </a:cubicBezTo>
                      <a:cubicBezTo>
                        <a:pt x="2569" y="1809"/>
                        <a:pt x="2694" y="30"/>
                        <a:pt x="1366" y="5"/>
                      </a:cubicBezTo>
                      <a:cubicBezTo>
                        <a:pt x="1335" y="2"/>
                        <a:pt x="1305" y="1"/>
                        <a:pt x="127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6"/>
                <p:cNvSpPr/>
                <p:nvPr/>
              </p:nvSpPr>
              <p:spPr>
                <a:xfrm>
                  <a:off x="5601471" y="1742701"/>
                  <a:ext cx="1352297" cy="150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8" h="38667" extrusionOk="0">
                      <a:moveTo>
                        <a:pt x="16229" y="0"/>
                      </a:moveTo>
                      <a:cubicBezTo>
                        <a:pt x="8063" y="0"/>
                        <a:pt x="51" y="591"/>
                        <a:pt x="100" y="1834"/>
                      </a:cubicBezTo>
                      <a:cubicBezTo>
                        <a:pt x="100" y="13713"/>
                        <a:pt x="0" y="24841"/>
                        <a:pt x="552" y="37398"/>
                      </a:cubicBezTo>
                      <a:cubicBezTo>
                        <a:pt x="590" y="38365"/>
                        <a:pt x="7528" y="38667"/>
                        <a:pt x="14856" y="38667"/>
                      </a:cubicBezTo>
                      <a:cubicBezTo>
                        <a:pt x="21954" y="38667"/>
                        <a:pt x="29417" y="38384"/>
                        <a:pt x="31329" y="38150"/>
                      </a:cubicBezTo>
                      <a:cubicBezTo>
                        <a:pt x="34787" y="37724"/>
                        <a:pt x="33284" y="36295"/>
                        <a:pt x="33309" y="21333"/>
                      </a:cubicBezTo>
                      <a:cubicBezTo>
                        <a:pt x="33334" y="14240"/>
                        <a:pt x="33309" y="8926"/>
                        <a:pt x="33309" y="1834"/>
                      </a:cubicBezTo>
                      <a:cubicBezTo>
                        <a:pt x="33321" y="635"/>
                        <a:pt x="24693" y="0"/>
                        <a:pt x="16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6"/>
                <p:cNvSpPr/>
                <p:nvPr/>
              </p:nvSpPr>
              <p:spPr>
                <a:xfrm>
                  <a:off x="5643688" y="1852752"/>
                  <a:ext cx="182856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4" h="3139" extrusionOk="0">
                      <a:moveTo>
                        <a:pt x="2259" y="0"/>
                      </a:moveTo>
                      <a:cubicBezTo>
                        <a:pt x="278" y="0"/>
                        <a:pt x="0" y="3138"/>
                        <a:pt x="2548" y="3138"/>
                      </a:cubicBezTo>
                      <a:cubicBezTo>
                        <a:pt x="4453" y="3138"/>
                        <a:pt x="4704" y="55"/>
                        <a:pt x="2398" y="5"/>
                      </a:cubicBezTo>
                      <a:cubicBezTo>
                        <a:pt x="2351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6"/>
                <p:cNvSpPr/>
                <p:nvPr/>
              </p:nvSpPr>
              <p:spPr>
                <a:xfrm>
                  <a:off x="6197052" y="2402228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60" y="1"/>
                      </a:moveTo>
                      <a:cubicBezTo>
                        <a:pt x="279" y="1"/>
                        <a:pt x="1" y="3138"/>
                        <a:pt x="2549" y="3138"/>
                      </a:cubicBezTo>
                      <a:cubicBezTo>
                        <a:pt x="4454" y="3138"/>
                        <a:pt x="4679" y="81"/>
                        <a:pt x="2399" y="6"/>
                      </a:cubicBezTo>
                      <a:cubicBezTo>
                        <a:pt x="2351" y="2"/>
                        <a:pt x="2305" y="1"/>
                        <a:pt x="22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6"/>
                <p:cNvSpPr/>
                <p:nvPr/>
              </p:nvSpPr>
              <p:spPr>
                <a:xfrm>
                  <a:off x="6220454" y="2960490"/>
                  <a:ext cx="181884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9" h="3139" extrusionOk="0">
                      <a:moveTo>
                        <a:pt x="2258" y="1"/>
                      </a:moveTo>
                      <a:cubicBezTo>
                        <a:pt x="255" y="1"/>
                        <a:pt x="0" y="3138"/>
                        <a:pt x="2548" y="3138"/>
                      </a:cubicBezTo>
                      <a:cubicBezTo>
                        <a:pt x="4453" y="3138"/>
                        <a:pt x="4679" y="56"/>
                        <a:pt x="2398" y="6"/>
                      </a:cubicBezTo>
                      <a:cubicBezTo>
                        <a:pt x="2350" y="2"/>
                        <a:pt x="2304" y="1"/>
                        <a:pt x="2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36"/>
                <p:cNvSpPr/>
                <p:nvPr/>
              </p:nvSpPr>
              <p:spPr>
                <a:xfrm>
                  <a:off x="6698210" y="1832227"/>
                  <a:ext cx="181535" cy="1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0" h="3140" extrusionOk="0">
                      <a:moveTo>
                        <a:pt x="2229" y="0"/>
                      </a:moveTo>
                      <a:cubicBezTo>
                        <a:pt x="267" y="0"/>
                        <a:pt x="0" y="3140"/>
                        <a:pt x="2539" y="3140"/>
                      </a:cubicBezTo>
                      <a:cubicBezTo>
                        <a:pt x="4444" y="3140"/>
                        <a:pt x="4670" y="57"/>
                        <a:pt x="2389" y="7"/>
                      </a:cubicBezTo>
                      <a:cubicBezTo>
                        <a:pt x="2334" y="2"/>
                        <a:pt x="2281" y="0"/>
                        <a:pt x="2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36"/>
                <p:cNvSpPr/>
                <p:nvPr/>
              </p:nvSpPr>
              <p:spPr>
                <a:xfrm>
                  <a:off x="6606585" y="2725616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1"/>
                      </a:moveTo>
                      <a:cubicBezTo>
                        <a:pt x="245" y="1"/>
                        <a:pt x="1" y="3116"/>
                        <a:pt x="2515" y="3140"/>
                      </a:cubicBezTo>
                      <a:cubicBezTo>
                        <a:pt x="4445" y="3140"/>
                        <a:pt x="4671" y="58"/>
                        <a:pt x="2390" y="7"/>
                      </a:cubicBezTo>
                      <a:cubicBezTo>
                        <a:pt x="2335" y="3"/>
                        <a:pt x="2280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36"/>
                <p:cNvSpPr/>
                <p:nvPr/>
              </p:nvSpPr>
              <p:spPr>
                <a:xfrm>
                  <a:off x="6132755" y="2058315"/>
                  <a:ext cx="181923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0" h="3139" extrusionOk="0">
                      <a:moveTo>
                        <a:pt x="2235" y="0"/>
                      </a:moveTo>
                      <a:cubicBezTo>
                        <a:pt x="255" y="0"/>
                        <a:pt x="0" y="3138"/>
                        <a:pt x="2524" y="3138"/>
                      </a:cubicBezTo>
                      <a:cubicBezTo>
                        <a:pt x="4429" y="3138"/>
                        <a:pt x="4679" y="56"/>
                        <a:pt x="2373" y="5"/>
                      </a:cubicBezTo>
                      <a:cubicBezTo>
                        <a:pt x="2326" y="2"/>
                        <a:pt x="2280" y="0"/>
                        <a:pt x="22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6"/>
                <p:cNvSpPr/>
                <p:nvPr/>
              </p:nvSpPr>
              <p:spPr>
                <a:xfrm>
                  <a:off x="5681628" y="2162573"/>
                  <a:ext cx="181962" cy="122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1" h="3139" extrusionOk="0">
                      <a:moveTo>
                        <a:pt x="2259" y="0"/>
                      </a:moveTo>
                      <a:cubicBezTo>
                        <a:pt x="256" y="0"/>
                        <a:pt x="1" y="3138"/>
                        <a:pt x="2525" y="3138"/>
                      </a:cubicBezTo>
                      <a:cubicBezTo>
                        <a:pt x="4454" y="3138"/>
                        <a:pt x="4680" y="80"/>
                        <a:pt x="2399" y="5"/>
                      </a:cubicBezTo>
                      <a:cubicBezTo>
                        <a:pt x="2352" y="2"/>
                        <a:pt x="2305" y="0"/>
                        <a:pt x="2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36"/>
                <p:cNvSpPr/>
                <p:nvPr/>
              </p:nvSpPr>
              <p:spPr>
                <a:xfrm>
                  <a:off x="6633874" y="2290117"/>
                  <a:ext cx="181224" cy="12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2" h="3116" extrusionOk="0">
                      <a:moveTo>
                        <a:pt x="2204" y="1"/>
                      </a:moveTo>
                      <a:cubicBezTo>
                        <a:pt x="244" y="1"/>
                        <a:pt x="1" y="3115"/>
                        <a:pt x="2515" y="3115"/>
                      </a:cubicBezTo>
                      <a:cubicBezTo>
                        <a:pt x="2523" y="3115"/>
                        <a:pt x="2530" y="3115"/>
                        <a:pt x="2538" y="3115"/>
                      </a:cubicBezTo>
                      <a:cubicBezTo>
                        <a:pt x="4422" y="3115"/>
                        <a:pt x="4661" y="57"/>
                        <a:pt x="2365" y="7"/>
                      </a:cubicBezTo>
                      <a:cubicBezTo>
                        <a:pt x="2310" y="3"/>
                        <a:pt x="2256" y="1"/>
                        <a:pt x="220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36"/>
                <p:cNvSpPr/>
                <p:nvPr/>
              </p:nvSpPr>
              <p:spPr>
                <a:xfrm>
                  <a:off x="6023987" y="1775705"/>
                  <a:ext cx="181573" cy="12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1" h="3141" extrusionOk="0">
                      <a:moveTo>
                        <a:pt x="2227" y="0"/>
                      </a:moveTo>
                      <a:cubicBezTo>
                        <a:pt x="244" y="0"/>
                        <a:pt x="0" y="3116"/>
                        <a:pt x="2515" y="3140"/>
                      </a:cubicBezTo>
                      <a:cubicBezTo>
                        <a:pt x="4445" y="3140"/>
                        <a:pt x="4670" y="57"/>
                        <a:pt x="2389" y="7"/>
                      </a:cubicBezTo>
                      <a:cubicBezTo>
                        <a:pt x="2334" y="3"/>
                        <a:pt x="2280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36"/>
                <p:cNvSpPr/>
                <p:nvPr/>
              </p:nvSpPr>
              <p:spPr>
                <a:xfrm>
                  <a:off x="6549324" y="2044670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36"/>
                <p:cNvSpPr/>
                <p:nvPr/>
              </p:nvSpPr>
              <p:spPr>
                <a:xfrm>
                  <a:off x="5925832" y="1980373"/>
                  <a:ext cx="127385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2187" extrusionOk="0">
                      <a:moveTo>
                        <a:pt x="1567" y="1"/>
                      </a:moveTo>
                      <a:cubicBezTo>
                        <a:pt x="191" y="1"/>
                        <a:pt x="0" y="2186"/>
                        <a:pt x="1782" y="2186"/>
                      </a:cubicBezTo>
                      <a:cubicBezTo>
                        <a:pt x="1789" y="2186"/>
                        <a:pt x="1797" y="2186"/>
                        <a:pt x="1804" y="2186"/>
                      </a:cubicBezTo>
                      <a:cubicBezTo>
                        <a:pt x="3112" y="2186"/>
                        <a:pt x="3276" y="55"/>
                        <a:pt x="1681" y="5"/>
                      </a:cubicBezTo>
                      <a:cubicBezTo>
                        <a:pt x="1642" y="2"/>
                        <a:pt x="1604" y="1"/>
                        <a:pt x="15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36"/>
                <p:cNvSpPr/>
                <p:nvPr/>
              </p:nvSpPr>
              <p:spPr>
                <a:xfrm>
                  <a:off x="6549324" y="2482113"/>
                  <a:ext cx="126802" cy="85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" h="2187" extrusionOk="0">
                      <a:moveTo>
                        <a:pt x="1543" y="1"/>
                      </a:moveTo>
                      <a:cubicBezTo>
                        <a:pt x="168" y="1"/>
                        <a:pt x="1" y="2186"/>
                        <a:pt x="1758" y="2186"/>
                      </a:cubicBezTo>
                      <a:cubicBezTo>
                        <a:pt x="3086" y="2186"/>
                        <a:pt x="3261" y="31"/>
                        <a:pt x="1657" y="6"/>
                      </a:cubicBezTo>
                      <a:cubicBezTo>
                        <a:pt x="1618" y="2"/>
                        <a:pt x="1580" y="1"/>
                        <a:pt x="1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36"/>
                <p:cNvSpPr/>
                <p:nvPr/>
              </p:nvSpPr>
              <p:spPr>
                <a:xfrm>
                  <a:off x="6313206" y="2735490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4" y="1"/>
                      </a:moveTo>
                      <a:cubicBezTo>
                        <a:pt x="179" y="1"/>
                        <a:pt x="0" y="2210"/>
                        <a:pt x="1766" y="2210"/>
                      </a:cubicBezTo>
                      <a:cubicBezTo>
                        <a:pt x="3120" y="2210"/>
                        <a:pt x="3270" y="54"/>
                        <a:pt x="1666" y="4"/>
                      </a:cubicBezTo>
                      <a:cubicBezTo>
                        <a:pt x="1635" y="2"/>
                        <a:pt x="1604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36"/>
                <p:cNvSpPr/>
                <p:nvPr/>
              </p:nvSpPr>
              <p:spPr>
                <a:xfrm>
                  <a:off x="6549324" y="3091066"/>
                  <a:ext cx="126452" cy="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3" h="2186" extrusionOk="0">
                      <a:moveTo>
                        <a:pt x="1543" y="0"/>
                      </a:moveTo>
                      <a:cubicBezTo>
                        <a:pt x="168" y="0"/>
                        <a:pt x="1" y="2185"/>
                        <a:pt x="1758" y="2185"/>
                      </a:cubicBezTo>
                      <a:cubicBezTo>
                        <a:pt x="1765" y="2186"/>
                        <a:pt x="1773" y="2186"/>
                        <a:pt x="1781" y="2186"/>
                      </a:cubicBezTo>
                      <a:cubicBezTo>
                        <a:pt x="3088" y="2186"/>
                        <a:pt x="3252" y="55"/>
                        <a:pt x="1657" y="5"/>
                      </a:cubicBezTo>
                      <a:cubicBezTo>
                        <a:pt x="1618" y="2"/>
                        <a:pt x="1580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36"/>
                <p:cNvSpPr/>
                <p:nvPr/>
              </p:nvSpPr>
              <p:spPr>
                <a:xfrm>
                  <a:off x="5941031" y="2307805"/>
                  <a:ext cx="127152" cy="85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" h="2210" extrusionOk="0">
                      <a:moveTo>
                        <a:pt x="1573" y="0"/>
                      </a:moveTo>
                      <a:cubicBezTo>
                        <a:pt x="179" y="0"/>
                        <a:pt x="1" y="2185"/>
                        <a:pt x="1766" y="2209"/>
                      </a:cubicBezTo>
                      <a:cubicBezTo>
                        <a:pt x="3120" y="2209"/>
                        <a:pt x="3270" y="54"/>
                        <a:pt x="1666" y="4"/>
                      </a:cubicBezTo>
                      <a:cubicBezTo>
                        <a:pt x="1634" y="1"/>
                        <a:pt x="1603" y="0"/>
                        <a:pt x="1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36"/>
                <p:cNvSpPr/>
                <p:nvPr/>
              </p:nvSpPr>
              <p:spPr>
                <a:xfrm>
                  <a:off x="6407202" y="1731156"/>
                  <a:ext cx="106200" cy="1526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2" h="39274" extrusionOk="0">
                      <a:moveTo>
                        <a:pt x="2657" y="0"/>
                      </a:moveTo>
                      <a:lnTo>
                        <a:pt x="150" y="25"/>
                      </a:lnTo>
                      <a:cubicBezTo>
                        <a:pt x="201" y="2832"/>
                        <a:pt x="226" y="5715"/>
                        <a:pt x="226" y="8597"/>
                      </a:cubicBezTo>
                      <a:cubicBezTo>
                        <a:pt x="226" y="18647"/>
                        <a:pt x="0" y="29173"/>
                        <a:pt x="0" y="39274"/>
                      </a:cubicBezTo>
                      <a:lnTo>
                        <a:pt x="2506" y="39274"/>
                      </a:lnTo>
                      <a:cubicBezTo>
                        <a:pt x="2506" y="29199"/>
                        <a:pt x="2732" y="18697"/>
                        <a:pt x="2732" y="8597"/>
                      </a:cubicBezTo>
                      <a:cubicBezTo>
                        <a:pt x="2732" y="5690"/>
                        <a:pt x="2707" y="2807"/>
                        <a:pt x="26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36"/>
                <p:cNvSpPr/>
                <p:nvPr/>
              </p:nvSpPr>
              <p:spPr>
                <a:xfrm>
                  <a:off x="5588798" y="2224149"/>
                  <a:ext cx="1329906" cy="10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12" h="2657" extrusionOk="0">
                      <a:moveTo>
                        <a:pt x="50" y="0"/>
                      </a:moveTo>
                      <a:lnTo>
                        <a:pt x="0" y="2506"/>
                      </a:lnTo>
                      <a:cubicBezTo>
                        <a:pt x="4762" y="2632"/>
                        <a:pt x="9549" y="2657"/>
                        <a:pt x="14286" y="2657"/>
                      </a:cubicBezTo>
                      <a:cubicBezTo>
                        <a:pt x="21053" y="2657"/>
                        <a:pt x="27745" y="2582"/>
                        <a:pt x="34211" y="2582"/>
                      </a:cubicBezTo>
                      <a:lnTo>
                        <a:pt x="34211" y="75"/>
                      </a:lnTo>
                      <a:cubicBezTo>
                        <a:pt x="27720" y="75"/>
                        <a:pt x="21028" y="151"/>
                        <a:pt x="14286" y="151"/>
                      </a:cubicBezTo>
                      <a:cubicBezTo>
                        <a:pt x="9549" y="151"/>
                        <a:pt x="4787" y="125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36"/>
                <p:cNvSpPr/>
                <p:nvPr/>
              </p:nvSpPr>
              <p:spPr>
                <a:xfrm>
                  <a:off x="6005794" y="1242050"/>
                  <a:ext cx="822309" cy="532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4" h="13697" extrusionOk="0">
                      <a:moveTo>
                        <a:pt x="10577" y="2507"/>
                      </a:moveTo>
                      <a:cubicBezTo>
                        <a:pt x="10627" y="2507"/>
                        <a:pt x="10702" y="2532"/>
                        <a:pt x="10777" y="2532"/>
                      </a:cubicBezTo>
                      <a:cubicBezTo>
                        <a:pt x="10852" y="2557"/>
                        <a:pt x="10903" y="2557"/>
                        <a:pt x="10953" y="2582"/>
                      </a:cubicBezTo>
                      <a:cubicBezTo>
                        <a:pt x="11153" y="2683"/>
                        <a:pt x="11304" y="2808"/>
                        <a:pt x="11454" y="3109"/>
                      </a:cubicBezTo>
                      <a:cubicBezTo>
                        <a:pt x="11604" y="3409"/>
                        <a:pt x="11705" y="3835"/>
                        <a:pt x="11755" y="4287"/>
                      </a:cubicBezTo>
                      <a:cubicBezTo>
                        <a:pt x="11805" y="4763"/>
                        <a:pt x="11805" y="5239"/>
                        <a:pt x="11780" y="5765"/>
                      </a:cubicBezTo>
                      <a:cubicBezTo>
                        <a:pt x="11730" y="6768"/>
                        <a:pt x="11579" y="7820"/>
                        <a:pt x="11404" y="8898"/>
                      </a:cubicBezTo>
                      <a:lnTo>
                        <a:pt x="11329" y="9336"/>
                      </a:lnTo>
                      <a:lnTo>
                        <a:pt x="11329" y="9336"/>
                      </a:lnTo>
                      <a:cubicBezTo>
                        <a:pt x="11295" y="9274"/>
                        <a:pt x="11261" y="9211"/>
                        <a:pt x="11228" y="9149"/>
                      </a:cubicBezTo>
                      <a:cubicBezTo>
                        <a:pt x="10702" y="8221"/>
                        <a:pt x="10226" y="7294"/>
                        <a:pt x="9850" y="6342"/>
                      </a:cubicBezTo>
                      <a:cubicBezTo>
                        <a:pt x="9674" y="5866"/>
                        <a:pt x="9499" y="5364"/>
                        <a:pt x="9399" y="4913"/>
                      </a:cubicBezTo>
                      <a:cubicBezTo>
                        <a:pt x="9273" y="4437"/>
                        <a:pt x="9198" y="3986"/>
                        <a:pt x="9198" y="3585"/>
                      </a:cubicBezTo>
                      <a:cubicBezTo>
                        <a:pt x="9173" y="3184"/>
                        <a:pt x="9273" y="2908"/>
                        <a:pt x="9374" y="2808"/>
                      </a:cubicBezTo>
                      <a:cubicBezTo>
                        <a:pt x="9424" y="2758"/>
                        <a:pt x="9474" y="2708"/>
                        <a:pt x="9574" y="2658"/>
                      </a:cubicBezTo>
                      <a:cubicBezTo>
                        <a:pt x="9674" y="2607"/>
                        <a:pt x="9800" y="2557"/>
                        <a:pt x="9975" y="2532"/>
                      </a:cubicBezTo>
                      <a:cubicBezTo>
                        <a:pt x="10075" y="2507"/>
                        <a:pt x="10176" y="2507"/>
                        <a:pt x="10276" y="2507"/>
                      </a:cubicBezTo>
                      <a:close/>
                      <a:moveTo>
                        <a:pt x="3390" y="6610"/>
                      </a:moveTo>
                      <a:cubicBezTo>
                        <a:pt x="3561" y="6610"/>
                        <a:pt x="3743" y="6636"/>
                        <a:pt x="3935" y="6693"/>
                      </a:cubicBezTo>
                      <a:cubicBezTo>
                        <a:pt x="4361" y="6818"/>
                        <a:pt x="4787" y="7043"/>
                        <a:pt x="5213" y="7319"/>
                      </a:cubicBezTo>
                      <a:cubicBezTo>
                        <a:pt x="5664" y="7595"/>
                        <a:pt x="6065" y="7946"/>
                        <a:pt x="6466" y="8297"/>
                      </a:cubicBezTo>
                      <a:cubicBezTo>
                        <a:pt x="7268" y="9049"/>
                        <a:pt x="8045" y="9851"/>
                        <a:pt x="8797" y="10703"/>
                      </a:cubicBezTo>
                      <a:lnTo>
                        <a:pt x="9925" y="12006"/>
                      </a:lnTo>
                      <a:lnTo>
                        <a:pt x="10506" y="12660"/>
                      </a:lnTo>
                      <a:lnTo>
                        <a:pt x="10506" y="12660"/>
                      </a:lnTo>
                      <a:cubicBezTo>
                        <a:pt x="9760" y="12603"/>
                        <a:pt x="9028" y="12478"/>
                        <a:pt x="8296" y="12332"/>
                      </a:cubicBezTo>
                      <a:cubicBezTo>
                        <a:pt x="7168" y="12081"/>
                        <a:pt x="6090" y="11755"/>
                        <a:pt x="5038" y="11304"/>
                      </a:cubicBezTo>
                      <a:cubicBezTo>
                        <a:pt x="4010" y="10878"/>
                        <a:pt x="3008" y="10327"/>
                        <a:pt x="2256" y="9625"/>
                      </a:cubicBezTo>
                      <a:cubicBezTo>
                        <a:pt x="1880" y="9299"/>
                        <a:pt x="1604" y="8898"/>
                        <a:pt x="1529" y="8522"/>
                      </a:cubicBezTo>
                      <a:cubicBezTo>
                        <a:pt x="1454" y="8196"/>
                        <a:pt x="1554" y="7871"/>
                        <a:pt x="1830" y="7520"/>
                      </a:cubicBezTo>
                      <a:cubicBezTo>
                        <a:pt x="1955" y="7344"/>
                        <a:pt x="2106" y="7169"/>
                        <a:pt x="2281" y="7018"/>
                      </a:cubicBezTo>
                      <a:cubicBezTo>
                        <a:pt x="2356" y="6968"/>
                        <a:pt x="2381" y="6943"/>
                        <a:pt x="2431" y="6918"/>
                      </a:cubicBezTo>
                      <a:cubicBezTo>
                        <a:pt x="2456" y="6893"/>
                        <a:pt x="2507" y="6868"/>
                        <a:pt x="2532" y="6843"/>
                      </a:cubicBezTo>
                      <a:cubicBezTo>
                        <a:pt x="2632" y="6793"/>
                        <a:pt x="2707" y="6768"/>
                        <a:pt x="2807" y="6718"/>
                      </a:cubicBezTo>
                      <a:cubicBezTo>
                        <a:pt x="2986" y="6649"/>
                        <a:pt x="3180" y="6610"/>
                        <a:pt x="3390" y="6610"/>
                      </a:cubicBezTo>
                      <a:close/>
                      <a:moveTo>
                        <a:pt x="17755" y="6463"/>
                      </a:moveTo>
                      <a:cubicBezTo>
                        <a:pt x="17993" y="6463"/>
                        <a:pt x="18226" y="6532"/>
                        <a:pt x="18446" y="6642"/>
                      </a:cubicBezTo>
                      <a:cubicBezTo>
                        <a:pt x="18772" y="6793"/>
                        <a:pt x="19073" y="7069"/>
                        <a:pt x="19349" y="7419"/>
                      </a:cubicBezTo>
                      <a:cubicBezTo>
                        <a:pt x="19449" y="7595"/>
                        <a:pt x="19599" y="7795"/>
                        <a:pt x="19675" y="7971"/>
                      </a:cubicBezTo>
                      <a:cubicBezTo>
                        <a:pt x="19775" y="8146"/>
                        <a:pt x="19850" y="8322"/>
                        <a:pt x="19875" y="8497"/>
                      </a:cubicBezTo>
                      <a:cubicBezTo>
                        <a:pt x="19950" y="8848"/>
                        <a:pt x="19875" y="9174"/>
                        <a:pt x="19675" y="9525"/>
                      </a:cubicBezTo>
                      <a:cubicBezTo>
                        <a:pt x="19474" y="9851"/>
                        <a:pt x="19123" y="10151"/>
                        <a:pt x="18747" y="10427"/>
                      </a:cubicBezTo>
                      <a:cubicBezTo>
                        <a:pt x="18371" y="10703"/>
                        <a:pt x="17945" y="10928"/>
                        <a:pt x="17519" y="11154"/>
                      </a:cubicBezTo>
                      <a:cubicBezTo>
                        <a:pt x="16642" y="11580"/>
                        <a:pt x="15690" y="11931"/>
                        <a:pt x="14762" y="12231"/>
                      </a:cubicBezTo>
                      <a:lnTo>
                        <a:pt x="13334" y="12708"/>
                      </a:lnTo>
                      <a:cubicBezTo>
                        <a:pt x="13266" y="12728"/>
                        <a:pt x="13198" y="12748"/>
                        <a:pt x="13131" y="12769"/>
                      </a:cubicBezTo>
                      <a:lnTo>
                        <a:pt x="13131" y="12769"/>
                      </a:lnTo>
                      <a:cubicBezTo>
                        <a:pt x="13163" y="12614"/>
                        <a:pt x="13163" y="12453"/>
                        <a:pt x="13130" y="12297"/>
                      </a:cubicBezTo>
                      <a:lnTo>
                        <a:pt x="13130" y="12297"/>
                      </a:lnTo>
                      <a:cubicBezTo>
                        <a:pt x="13353" y="11522"/>
                        <a:pt x="13663" y="10768"/>
                        <a:pt x="14010" y="10051"/>
                      </a:cubicBezTo>
                      <a:cubicBezTo>
                        <a:pt x="14411" y="9224"/>
                        <a:pt x="14913" y="8422"/>
                        <a:pt x="15489" y="7770"/>
                      </a:cubicBezTo>
                      <a:cubicBezTo>
                        <a:pt x="16091" y="7119"/>
                        <a:pt x="16817" y="6592"/>
                        <a:pt x="17494" y="6492"/>
                      </a:cubicBezTo>
                      <a:cubicBezTo>
                        <a:pt x="17581" y="6472"/>
                        <a:pt x="17669" y="6463"/>
                        <a:pt x="17755" y="6463"/>
                      </a:cubicBezTo>
                      <a:close/>
                      <a:moveTo>
                        <a:pt x="10301" y="1"/>
                      </a:moveTo>
                      <a:lnTo>
                        <a:pt x="10176" y="26"/>
                      </a:lnTo>
                      <a:cubicBezTo>
                        <a:pt x="10000" y="26"/>
                        <a:pt x="9825" y="26"/>
                        <a:pt x="9624" y="51"/>
                      </a:cubicBezTo>
                      <a:cubicBezTo>
                        <a:pt x="9273" y="101"/>
                        <a:pt x="8872" y="201"/>
                        <a:pt x="8471" y="402"/>
                      </a:cubicBezTo>
                      <a:cubicBezTo>
                        <a:pt x="8070" y="577"/>
                        <a:pt x="7669" y="878"/>
                        <a:pt x="7394" y="1279"/>
                      </a:cubicBezTo>
                      <a:cubicBezTo>
                        <a:pt x="7093" y="1655"/>
                        <a:pt x="6918" y="2081"/>
                        <a:pt x="6817" y="2482"/>
                      </a:cubicBezTo>
                      <a:cubicBezTo>
                        <a:pt x="6717" y="2883"/>
                        <a:pt x="6692" y="3259"/>
                        <a:pt x="6692" y="3610"/>
                      </a:cubicBezTo>
                      <a:cubicBezTo>
                        <a:pt x="6717" y="4312"/>
                        <a:pt x="6842" y="4938"/>
                        <a:pt x="6993" y="5540"/>
                      </a:cubicBezTo>
                      <a:cubicBezTo>
                        <a:pt x="7072" y="5811"/>
                        <a:pt x="7156" y="6072"/>
                        <a:pt x="7245" y="6327"/>
                      </a:cubicBezTo>
                      <a:lnTo>
                        <a:pt x="7245" y="6327"/>
                      </a:lnTo>
                      <a:cubicBezTo>
                        <a:pt x="6924" y="6095"/>
                        <a:pt x="6588" y="5870"/>
                        <a:pt x="6241" y="5665"/>
                      </a:cubicBezTo>
                      <a:cubicBezTo>
                        <a:pt x="5664" y="5339"/>
                        <a:pt x="5063" y="5064"/>
                        <a:pt x="4361" y="4913"/>
                      </a:cubicBezTo>
                      <a:cubicBezTo>
                        <a:pt x="4079" y="4857"/>
                        <a:pt x="3797" y="4829"/>
                        <a:pt x="3515" y="4829"/>
                      </a:cubicBezTo>
                      <a:cubicBezTo>
                        <a:pt x="3421" y="4829"/>
                        <a:pt x="3327" y="4832"/>
                        <a:pt x="3233" y="4838"/>
                      </a:cubicBezTo>
                      <a:cubicBezTo>
                        <a:pt x="2832" y="4863"/>
                        <a:pt x="2431" y="4988"/>
                        <a:pt x="2080" y="5139"/>
                      </a:cubicBezTo>
                      <a:cubicBezTo>
                        <a:pt x="1905" y="5239"/>
                        <a:pt x="1730" y="5339"/>
                        <a:pt x="1579" y="5439"/>
                      </a:cubicBezTo>
                      <a:cubicBezTo>
                        <a:pt x="1504" y="5515"/>
                        <a:pt x="1429" y="5565"/>
                        <a:pt x="1354" y="5640"/>
                      </a:cubicBezTo>
                      <a:cubicBezTo>
                        <a:pt x="1278" y="5690"/>
                        <a:pt x="1203" y="5765"/>
                        <a:pt x="1153" y="5815"/>
                      </a:cubicBezTo>
                      <a:cubicBezTo>
                        <a:pt x="902" y="6066"/>
                        <a:pt x="702" y="6317"/>
                        <a:pt x="501" y="6642"/>
                      </a:cubicBezTo>
                      <a:cubicBezTo>
                        <a:pt x="301" y="6943"/>
                        <a:pt x="151" y="7319"/>
                        <a:pt x="75" y="7720"/>
                      </a:cubicBezTo>
                      <a:cubicBezTo>
                        <a:pt x="0" y="8121"/>
                        <a:pt x="25" y="8547"/>
                        <a:pt x="151" y="8923"/>
                      </a:cubicBezTo>
                      <a:cubicBezTo>
                        <a:pt x="401" y="9700"/>
                        <a:pt x="902" y="10201"/>
                        <a:pt x="1404" y="10627"/>
                      </a:cubicBezTo>
                      <a:cubicBezTo>
                        <a:pt x="1930" y="11028"/>
                        <a:pt x="2481" y="11329"/>
                        <a:pt x="3033" y="11580"/>
                      </a:cubicBezTo>
                      <a:cubicBezTo>
                        <a:pt x="3584" y="11830"/>
                        <a:pt x="4161" y="12031"/>
                        <a:pt x="4737" y="12206"/>
                      </a:cubicBezTo>
                      <a:cubicBezTo>
                        <a:pt x="5314" y="12357"/>
                        <a:pt x="5890" y="12507"/>
                        <a:pt x="6466" y="12607"/>
                      </a:cubicBezTo>
                      <a:cubicBezTo>
                        <a:pt x="7043" y="12708"/>
                        <a:pt x="7619" y="12783"/>
                        <a:pt x="8221" y="12833"/>
                      </a:cubicBezTo>
                      <a:cubicBezTo>
                        <a:pt x="8643" y="12870"/>
                        <a:pt x="9078" y="12893"/>
                        <a:pt x="9507" y="12893"/>
                      </a:cubicBezTo>
                      <a:cubicBezTo>
                        <a:pt x="9665" y="12893"/>
                        <a:pt x="9821" y="12890"/>
                        <a:pt x="9975" y="12883"/>
                      </a:cubicBezTo>
                      <a:cubicBezTo>
                        <a:pt x="10209" y="12873"/>
                        <a:pt x="10439" y="12860"/>
                        <a:pt x="10667" y="12840"/>
                      </a:cubicBezTo>
                      <a:lnTo>
                        <a:pt x="10667" y="12840"/>
                      </a:lnTo>
                      <a:cubicBezTo>
                        <a:pt x="10824" y="13014"/>
                        <a:pt x="10991" y="13192"/>
                        <a:pt x="11203" y="13384"/>
                      </a:cubicBezTo>
                      <a:cubicBezTo>
                        <a:pt x="11435" y="13588"/>
                        <a:pt x="11725" y="13697"/>
                        <a:pt x="12014" y="13697"/>
                      </a:cubicBezTo>
                      <a:cubicBezTo>
                        <a:pt x="12258" y="13697"/>
                        <a:pt x="12501" y="13620"/>
                        <a:pt x="12707" y="13460"/>
                      </a:cubicBezTo>
                      <a:cubicBezTo>
                        <a:pt x="12871" y="13329"/>
                        <a:pt x="12992" y="13163"/>
                        <a:pt x="13066" y="12982"/>
                      </a:cubicBezTo>
                      <a:lnTo>
                        <a:pt x="13066" y="12982"/>
                      </a:lnTo>
                      <a:cubicBezTo>
                        <a:pt x="13663" y="12881"/>
                        <a:pt x="14258" y="12778"/>
                        <a:pt x="14862" y="12658"/>
                      </a:cubicBezTo>
                      <a:cubicBezTo>
                        <a:pt x="15865" y="12457"/>
                        <a:pt x="16842" y="12231"/>
                        <a:pt x="17820" y="11881"/>
                      </a:cubicBezTo>
                      <a:cubicBezTo>
                        <a:pt x="18321" y="11705"/>
                        <a:pt x="18797" y="11505"/>
                        <a:pt x="19274" y="11229"/>
                      </a:cubicBezTo>
                      <a:cubicBezTo>
                        <a:pt x="19725" y="10953"/>
                        <a:pt x="20201" y="10627"/>
                        <a:pt x="20577" y="10151"/>
                      </a:cubicBezTo>
                      <a:cubicBezTo>
                        <a:pt x="20752" y="9901"/>
                        <a:pt x="20928" y="9625"/>
                        <a:pt x="21028" y="9324"/>
                      </a:cubicBezTo>
                      <a:cubicBezTo>
                        <a:pt x="21103" y="8998"/>
                        <a:pt x="21153" y="8648"/>
                        <a:pt x="21103" y="8322"/>
                      </a:cubicBezTo>
                      <a:cubicBezTo>
                        <a:pt x="21078" y="7996"/>
                        <a:pt x="21003" y="7720"/>
                        <a:pt x="20878" y="7419"/>
                      </a:cubicBezTo>
                      <a:cubicBezTo>
                        <a:pt x="20752" y="7144"/>
                        <a:pt x="20627" y="6893"/>
                        <a:pt x="20477" y="6668"/>
                      </a:cubicBezTo>
                      <a:cubicBezTo>
                        <a:pt x="20176" y="6166"/>
                        <a:pt x="19775" y="5690"/>
                        <a:pt x="19223" y="5339"/>
                      </a:cubicBezTo>
                      <a:cubicBezTo>
                        <a:pt x="18751" y="5024"/>
                        <a:pt x="18137" y="4830"/>
                        <a:pt x="17526" y="4830"/>
                      </a:cubicBezTo>
                      <a:cubicBezTo>
                        <a:pt x="17457" y="4830"/>
                        <a:pt x="17388" y="4833"/>
                        <a:pt x="17319" y="4838"/>
                      </a:cubicBezTo>
                      <a:cubicBezTo>
                        <a:pt x="16667" y="4888"/>
                        <a:pt x="16040" y="5114"/>
                        <a:pt x="15539" y="5414"/>
                      </a:cubicBezTo>
                      <a:cubicBezTo>
                        <a:pt x="15013" y="5715"/>
                        <a:pt x="14562" y="6066"/>
                        <a:pt x="14161" y="6467"/>
                      </a:cubicBezTo>
                      <a:cubicBezTo>
                        <a:pt x="14153" y="6475"/>
                        <a:pt x="14145" y="6482"/>
                        <a:pt x="14137" y="6490"/>
                      </a:cubicBezTo>
                      <a:lnTo>
                        <a:pt x="14137" y="6490"/>
                      </a:lnTo>
                      <a:cubicBezTo>
                        <a:pt x="14156" y="6292"/>
                        <a:pt x="14173" y="6092"/>
                        <a:pt x="14186" y="5891"/>
                      </a:cubicBezTo>
                      <a:cubicBezTo>
                        <a:pt x="14236" y="5289"/>
                        <a:pt x="14236" y="4688"/>
                        <a:pt x="14186" y="4061"/>
                      </a:cubicBezTo>
                      <a:cubicBezTo>
                        <a:pt x="14136" y="3434"/>
                        <a:pt x="14010" y="2758"/>
                        <a:pt x="13685" y="2056"/>
                      </a:cubicBezTo>
                      <a:cubicBezTo>
                        <a:pt x="13534" y="1705"/>
                        <a:pt x="13309" y="1354"/>
                        <a:pt x="13008" y="1028"/>
                      </a:cubicBezTo>
                      <a:cubicBezTo>
                        <a:pt x="12707" y="728"/>
                        <a:pt x="12306" y="452"/>
                        <a:pt x="11905" y="302"/>
                      </a:cubicBezTo>
                      <a:cubicBezTo>
                        <a:pt x="11705" y="201"/>
                        <a:pt x="11504" y="151"/>
                        <a:pt x="11304" y="101"/>
                      </a:cubicBezTo>
                      <a:cubicBezTo>
                        <a:pt x="11103" y="51"/>
                        <a:pt x="10903" y="26"/>
                        <a:pt x="10677" y="26"/>
                      </a:cubicBezTo>
                      <a:cubicBezTo>
                        <a:pt x="10577" y="1"/>
                        <a:pt x="10527" y="1"/>
                        <a:pt x="104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36"/>
                <p:cNvSpPr/>
                <p:nvPr/>
              </p:nvSpPr>
              <p:spPr>
                <a:xfrm>
                  <a:off x="6169452" y="1727268"/>
                  <a:ext cx="326412" cy="347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7" h="8948" extrusionOk="0">
                      <a:moveTo>
                        <a:pt x="6191" y="0"/>
                      </a:moveTo>
                      <a:cubicBezTo>
                        <a:pt x="5966" y="451"/>
                        <a:pt x="5565" y="1053"/>
                        <a:pt x="5063" y="1679"/>
                      </a:cubicBezTo>
                      <a:cubicBezTo>
                        <a:pt x="4337" y="2657"/>
                        <a:pt x="3384" y="3734"/>
                        <a:pt x="2457" y="4687"/>
                      </a:cubicBezTo>
                      <a:cubicBezTo>
                        <a:pt x="2006" y="5163"/>
                        <a:pt x="1555" y="5614"/>
                        <a:pt x="1129" y="5990"/>
                      </a:cubicBezTo>
                      <a:cubicBezTo>
                        <a:pt x="703" y="6366"/>
                        <a:pt x="327" y="6692"/>
                        <a:pt x="1" y="6892"/>
                      </a:cubicBezTo>
                      <a:lnTo>
                        <a:pt x="1429" y="8948"/>
                      </a:lnTo>
                      <a:cubicBezTo>
                        <a:pt x="2006" y="8547"/>
                        <a:pt x="2632" y="8020"/>
                        <a:pt x="3284" y="7419"/>
                      </a:cubicBezTo>
                      <a:cubicBezTo>
                        <a:pt x="4261" y="6491"/>
                        <a:pt x="5289" y="5389"/>
                        <a:pt x="6191" y="4286"/>
                      </a:cubicBezTo>
                      <a:cubicBezTo>
                        <a:pt x="6642" y="3734"/>
                        <a:pt x="7068" y="3208"/>
                        <a:pt x="7444" y="2682"/>
                      </a:cubicBezTo>
                      <a:cubicBezTo>
                        <a:pt x="7820" y="2156"/>
                        <a:pt x="8146" y="1679"/>
                        <a:pt x="8397" y="1228"/>
                      </a:cubicBezTo>
                      <a:lnTo>
                        <a:pt x="619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36"/>
                <p:cNvSpPr/>
                <p:nvPr/>
              </p:nvSpPr>
              <p:spPr>
                <a:xfrm>
                  <a:off x="6434453" y="1713624"/>
                  <a:ext cx="317666" cy="34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2" h="8998" extrusionOk="0">
                      <a:moveTo>
                        <a:pt x="2006" y="0"/>
                      </a:moveTo>
                      <a:lnTo>
                        <a:pt x="1" y="1504"/>
                      </a:lnTo>
                      <a:cubicBezTo>
                        <a:pt x="928" y="2757"/>
                        <a:pt x="1931" y="4161"/>
                        <a:pt x="3033" y="5489"/>
                      </a:cubicBezTo>
                      <a:cubicBezTo>
                        <a:pt x="4161" y="6792"/>
                        <a:pt x="5364" y="8070"/>
                        <a:pt x="6793" y="8998"/>
                      </a:cubicBezTo>
                      <a:lnTo>
                        <a:pt x="8171" y="6918"/>
                      </a:lnTo>
                      <a:cubicBezTo>
                        <a:pt x="7069" y="6191"/>
                        <a:pt x="5991" y="5088"/>
                        <a:pt x="4963" y="3860"/>
                      </a:cubicBezTo>
                      <a:cubicBezTo>
                        <a:pt x="3936" y="2632"/>
                        <a:pt x="2958" y="1278"/>
                        <a:pt x="20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36"/>
                <p:cNvSpPr/>
                <p:nvPr/>
              </p:nvSpPr>
              <p:spPr>
                <a:xfrm>
                  <a:off x="6696538" y="2617665"/>
                  <a:ext cx="887576" cy="833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3" h="21454" extrusionOk="0">
                      <a:moveTo>
                        <a:pt x="13301" y="0"/>
                      </a:moveTo>
                      <a:cubicBezTo>
                        <a:pt x="8664" y="0"/>
                        <a:pt x="3358" y="293"/>
                        <a:pt x="502" y="579"/>
                      </a:cubicBezTo>
                      <a:cubicBezTo>
                        <a:pt x="903" y="7346"/>
                        <a:pt x="1" y="19000"/>
                        <a:pt x="1379" y="20504"/>
                      </a:cubicBezTo>
                      <a:cubicBezTo>
                        <a:pt x="1752" y="20921"/>
                        <a:pt x="8287" y="21453"/>
                        <a:pt x="13874" y="21453"/>
                      </a:cubicBezTo>
                      <a:cubicBezTo>
                        <a:pt x="17687" y="21453"/>
                        <a:pt x="21059" y="21205"/>
                        <a:pt x="21730" y="20504"/>
                      </a:cubicBezTo>
                      <a:cubicBezTo>
                        <a:pt x="22332" y="19902"/>
                        <a:pt x="22833" y="1406"/>
                        <a:pt x="21730" y="805"/>
                      </a:cubicBezTo>
                      <a:cubicBezTo>
                        <a:pt x="20641" y="208"/>
                        <a:pt x="17209" y="0"/>
                        <a:pt x="13301" y="0"/>
                      </a:cubicBezTo>
                      <a:close/>
                    </a:path>
                  </a:pathLst>
                </a:custGeom>
                <a:solidFill>
                  <a:srgbClr val="33846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36"/>
                <p:cNvSpPr/>
                <p:nvPr/>
              </p:nvSpPr>
              <p:spPr>
                <a:xfrm>
                  <a:off x="6641493" y="2570900"/>
                  <a:ext cx="405557" cy="389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3" h="10032" extrusionOk="0">
                      <a:moveTo>
                        <a:pt x="9679" y="1"/>
                      </a:moveTo>
                      <a:cubicBezTo>
                        <a:pt x="9563" y="1"/>
                        <a:pt x="9444" y="46"/>
                        <a:pt x="9337" y="153"/>
                      </a:cubicBezTo>
                      <a:cubicBezTo>
                        <a:pt x="6354" y="3160"/>
                        <a:pt x="3672" y="6494"/>
                        <a:pt x="414" y="9175"/>
                      </a:cubicBezTo>
                      <a:cubicBezTo>
                        <a:pt x="0" y="9511"/>
                        <a:pt x="377" y="10032"/>
                        <a:pt x="801" y="10032"/>
                      </a:cubicBezTo>
                      <a:cubicBezTo>
                        <a:pt x="916" y="10032"/>
                        <a:pt x="1034" y="9993"/>
                        <a:pt x="1141" y="9902"/>
                      </a:cubicBezTo>
                      <a:cubicBezTo>
                        <a:pt x="4424" y="7221"/>
                        <a:pt x="7106" y="3887"/>
                        <a:pt x="10063" y="905"/>
                      </a:cubicBezTo>
                      <a:cubicBezTo>
                        <a:pt x="10433" y="536"/>
                        <a:pt x="10079" y="1"/>
                        <a:pt x="96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36"/>
                <p:cNvSpPr/>
                <p:nvPr/>
              </p:nvSpPr>
              <p:spPr>
                <a:xfrm>
                  <a:off x="6612260" y="2607052"/>
                  <a:ext cx="601358" cy="681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0" h="17523" extrusionOk="0">
                      <a:moveTo>
                        <a:pt x="14750" y="1"/>
                      </a:moveTo>
                      <a:cubicBezTo>
                        <a:pt x="14591" y="1"/>
                        <a:pt x="14432" y="74"/>
                        <a:pt x="14324" y="250"/>
                      </a:cubicBezTo>
                      <a:cubicBezTo>
                        <a:pt x="10866" y="6391"/>
                        <a:pt x="5778" y="12105"/>
                        <a:pt x="414" y="16667"/>
                      </a:cubicBezTo>
                      <a:cubicBezTo>
                        <a:pt x="0" y="17002"/>
                        <a:pt x="377" y="17523"/>
                        <a:pt x="801" y="17523"/>
                      </a:cubicBezTo>
                      <a:cubicBezTo>
                        <a:pt x="916" y="17523"/>
                        <a:pt x="1034" y="17484"/>
                        <a:pt x="1141" y="17393"/>
                      </a:cubicBezTo>
                      <a:cubicBezTo>
                        <a:pt x="6580" y="12807"/>
                        <a:pt x="11743" y="6992"/>
                        <a:pt x="15226" y="777"/>
                      </a:cubicBezTo>
                      <a:cubicBezTo>
                        <a:pt x="15470" y="377"/>
                        <a:pt x="15110" y="1"/>
                        <a:pt x="147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36"/>
                <p:cNvSpPr/>
                <p:nvPr/>
              </p:nvSpPr>
              <p:spPr>
                <a:xfrm>
                  <a:off x="6757881" y="2596673"/>
                  <a:ext cx="797819" cy="887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4" h="22839" extrusionOk="0">
                      <a:moveTo>
                        <a:pt x="19781" y="1"/>
                      </a:moveTo>
                      <a:cubicBezTo>
                        <a:pt x="19661" y="1"/>
                        <a:pt x="19536" y="50"/>
                        <a:pt x="19425" y="167"/>
                      </a:cubicBezTo>
                      <a:cubicBezTo>
                        <a:pt x="12759" y="7134"/>
                        <a:pt x="6643" y="14628"/>
                        <a:pt x="328" y="21921"/>
                      </a:cubicBezTo>
                      <a:cubicBezTo>
                        <a:pt x="0" y="22306"/>
                        <a:pt x="353" y="22838"/>
                        <a:pt x="738" y="22838"/>
                      </a:cubicBezTo>
                      <a:cubicBezTo>
                        <a:pt x="855" y="22838"/>
                        <a:pt x="975" y="22789"/>
                        <a:pt x="1079" y="22673"/>
                      </a:cubicBezTo>
                      <a:cubicBezTo>
                        <a:pt x="7370" y="15355"/>
                        <a:pt x="13485" y="7886"/>
                        <a:pt x="20177" y="893"/>
                      </a:cubicBezTo>
                      <a:cubicBezTo>
                        <a:pt x="20523" y="528"/>
                        <a:pt x="20176" y="1"/>
                        <a:pt x="19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36"/>
                <p:cNvSpPr/>
                <p:nvPr/>
              </p:nvSpPr>
              <p:spPr>
                <a:xfrm>
                  <a:off x="6960839" y="2790457"/>
                  <a:ext cx="677820" cy="75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7" h="19344" extrusionOk="0">
                      <a:moveTo>
                        <a:pt x="16719" y="1"/>
                      </a:moveTo>
                      <a:cubicBezTo>
                        <a:pt x="16603" y="1"/>
                        <a:pt x="16486" y="50"/>
                        <a:pt x="16385" y="169"/>
                      </a:cubicBezTo>
                      <a:cubicBezTo>
                        <a:pt x="11197" y="6410"/>
                        <a:pt x="6084" y="12700"/>
                        <a:pt x="370" y="18440"/>
                      </a:cubicBezTo>
                      <a:cubicBezTo>
                        <a:pt x="1" y="18809"/>
                        <a:pt x="354" y="19344"/>
                        <a:pt x="754" y="19344"/>
                      </a:cubicBezTo>
                      <a:cubicBezTo>
                        <a:pt x="870" y="19344"/>
                        <a:pt x="989" y="19299"/>
                        <a:pt x="1097" y="19192"/>
                      </a:cubicBezTo>
                      <a:cubicBezTo>
                        <a:pt x="6811" y="13427"/>
                        <a:pt x="11924" y="7137"/>
                        <a:pt x="17112" y="921"/>
                      </a:cubicBezTo>
                      <a:cubicBezTo>
                        <a:pt x="17437" y="519"/>
                        <a:pt x="17090" y="1"/>
                        <a:pt x="167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36"/>
                <p:cNvSpPr/>
                <p:nvPr/>
              </p:nvSpPr>
              <p:spPr>
                <a:xfrm>
                  <a:off x="7224557" y="3074350"/>
                  <a:ext cx="414653" cy="45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11804" extrusionOk="0">
                      <a:moveTo>
                        <a:pt x="9932" y="1"/>
                      </a:moveTo>
                      <a:cubicBezTo>
                        <a:pt x="9773" y="1"/>
                        <a:pt x="9613" y="69"/>
                        <a:pt x="9501" y="235"/>
                      </a:cubicBezTo>
                      <a:cubicBezTo>
                        <a:pt x="6919" y="4169"/>
                        <a:pt x="3385" y="7327"/>
                        <a:pt x="328" y="10886"/>
                      </a:cubicBezTo>
                      <a:cubicBezTo>
                        <a:pt x="1" y="11271"/>
                        <a:pt x="353" y="11803"/>
                        <a:pt x="738" y="11803"/>
                      </a:cubicBezTo>
                      <a:cubicBezTo>
                        <a:pt x="855" y="11803"/>
                        <a:pt x="975" y="11755"/>
                        <a:pt x="1079" y="11638"/>
                      </a:cubicBezTo>
                      <a:cubicBezTo>
                        <a:pt x="4162" y="8004"/>
                        <a:pt x="7771" y="4771"/>
                        <a:pt x="10403" y="761"/>
                      </a:cubicBezTo>
                      <a:cubicBezTo>
                        <a:pt x="10666" y="375"/>
                        <a:pt x="10303" y="1"/>
                        <a:pt x="993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6"/>
                <p:cNvSpPr/>
                <p:nvPr/>
              </p:nvSpPr>
              <p:spPr>
                <a:xfrm>
                  <a:off x="7135965" y="2612883"/>
                  <a:ext cx="107171" cy="8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" h="22181" extrusionOk="0">
                      <a:moveTo>
                        <a:pt x="0" y="0"/>
                      </a:moveTo>
                      <a:cubicBezTo>
                        <a:pt x="0" y="7820"/>
                        <a:pt x="251" y="14963"/>
                        <a:pt x="251" y="22181"/>
                      </a:cubicBezTo>
                      <a:lnTo>
                        <a:pt x="2757" y="22181"/>
                      </a:lnTo>
                      <a:cubicBezTo>
                        <a:pt x="2757" y="14913"/>
                        <a:pt x="2506" y="7770"/>
                        <a:pt x="25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6"/>
                <p:cNvSpPr/>
                <p:nvPr/>
              </p:nvSpPr>
              <p:spPr>
                <a:xfrm>
                  <a:off x="6698482" y="2973357"/>
                  <a:ext cx="891502" cy="10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4" h="2582" extrusionOk="0">
                      <a:moveTo>
                        <a:pt x="1" y="0"/>
                      </a:moveTo>
                      <a:lnTo>
                        <a:pt x="1" y="2507"/>
                      </a:lnTo>
                      <a:cubicBezTo>
                        <a:pt x="8497" y="2507"/>
                        <a:pt x="15414" y="2582"/>
                        <a:pt x="22933" y="2582"/>
                      </a:cubicBezTo>
                      <a:lnTo>
                        <a:pt x="22933" y="76"/>
                      </a:lnTo>
                      <a:cubicBezTo>
                        <a:pt x="15440" y="76"/>
                        <a:pt x="8522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6"/>
                <p:cNvSpPr/>
                <p:nvPr/>
              </p:nvSpPr>
              <p:spPr>
                <a:xfrm>
                  <a:off x="6883598" y="2307494"/>
                  <a:ext cx="596304" cy="35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0" h="9218" extrusionOk="0">
                      <a:moveTo>
                        <a:pt x="3391" y="2222"/>
                      </a:moveTo>
                      <a:cubicBezTo>
                        <a:pt x="3511" y="2222"/>
                        <a:pt x="3619" y="2249"/>
                        <a:pt x="3735" y="2292"/>
                      </a:cubicBezTo>
                      <a:cubicBezTo>
                        <a:pt x="3936" y="2367"/>
                        <a:pt x="4161" y="2543"/>
                        <a:pt x="4412" y="2768"/>
                      </a:cubicBezTo>
                      <a:cubicBezTo>
                        <a:pt x="4637" y="2994"/>
                        <a:pt x="4863" y="3295"/>
                        <a:pt x="5063" y="3621"/>
                      </a:cubicBezTo>
                      <a:cubicBezTo>
                        <a:pt x="5490" y="4247"/>
                        <a:pt x="5815" y="4999"/>
                        <a:pt x="6066" y="5726"/>
                      </a:cubicBezTo>
                      <a:cubicBezTo>
                        <a:pt x="6216" y="6127"/>
                        <a:pt x="6317" y="6503"/>
                        <a:pt x="6392" y="6879"/>
                      </a:cubicBezTo>
                      <a:cubicBezTo>
                        <a:pt x="6467" y="7230"/>
                        <a:pt x="6517" y="7631"/>
                        <a:pt x="6492" y="7806"/>
                      </a:cubicBezTo>
                      <a:lnTo>
                        <a:pt x="6497" y="7806"/>
                      </a:lnTo>
                      <a:lnTo>
                        <a:pt x="6497" y="7806"/>
                      </a:lnTo>
                      <a:cubicBezTo>
                        <a:pt x="6495" y="7839"/>
                        <a:pt x="6494" y="7873"/>
                        <a:pt x="6492" y="7906"/>
                      </a:cubicBezTo>
                      <a:lnTo>
                        <a:pt x="6467" y="7931"/>
                      </a:lnTo>
                      <a:cubicBezTo>
                        <a:pt x="6466" y="7960"/>
                        <a:pt x="6466" y="7988"/>
                        <a:pt x="6467" y="8017"/>
                      </a:cubicBezTo>
                      <a:lnTo>
                        <a:pt x="6467" y="8017"/>
                      </a:lnTo>
                      <a:cubicBezTo>
                        <a:pt x="6131" y="7840"/>
                        <a:pt x="5810" y="7648"/>
                        <a:pt x="5490" y="7455"/>
                      </a:cubicBezTo>
                      <a:cubicBezTo>
                        <a:pt x="4738" y="6979"/>
                        <a:pt x="4036" y="6478"/>
                        <a:pt x="3434" y="5901"/>
                      </a:cubicBezTo>
                      <a:cubicBezTo>
                        <a:pt x="3109" y="5601"/>
                        <a:pt x="2833" y="5300"/>
                        <a:pt x="2582" y="4999"/>
                      </a:cubicBezTo>
                      <a:cubicBezTo>
                        <a:pt x="2332" y="4698"/>
                        <a:pt x="2131" y="4372"/>
                        <a:pt x="2006" y="4047"/>
                      </a:cubicBezTo>
                      <a:cubicBezTo>
                        <a:pt x="1881" y="3746"/>
                        <a:pt x="1881" y="3470"/>
                        <a:pt x="1931" y="3270"/>
                      </a:cubicBezTo>
                      <a:cubicBezTo>
                        <a:pt x="2006" y="3094"/>
                        <a:pt x="2131" y="2894"/>
                        <a:pt x="2357" y="2693"/>
                      </a:cubicBezTo>
                      <a:cubicBezTo>
                        <a:pt x="2457" y="2593"/>
                        <a:pt x="2607" y="2493"/>
                        <a:pt x="2758" y="2418"/>
                      </a:cubicBezTo>
                      <a:cubicBezTo>
                        <a:pt x="2808" y="2393"/>
                        <a:pt x="2833" y="2367"/>
                        <a:pt x="2858" y="2367"/>
                      </a:cubicBezTo>
                      <a:lnTo>
                        <a:pt x="2933" y="2317"/>
                      </a:lnTo>
                      <a:cubicBezTo>
                        <a:pt x="3008" y="2292"/>
                        <a:pt x="3058" y="2267"/>
                        <a:pt x="3109" y="2267"/>
                      </a:cubicBezTo>
                      <a:cubicBezTo>
                        <a:pt x="3214" y="2236"/>
                        <a:pt x="3305" y="2222"/>
                        <a:pt x="3391" y="2222"/>
                      </a:cubicBezTo>
                      <a:close/>
                      <a:moveTo>
                        <a:pt x="12069" y="2172"/>
                      </a:moveTo>
                      <a:cubicBezTo>
                        <a:pt x="12152" y="2172"/>
                        <a:pt x="12237" y="2186"/>
                        <a:pt x="12332" y="2217"/>
                      </a:cubicBezTo>
                      <a:cubicBezTo>
                        <a:pt x="12582" y="2267"/>
                        <a:pt x="12858" y="2468"/>
                        <a:pt x="13109" y="2693"/>
                      </a:cubicBezTo>
                      <a:cubicBezTo>
                        <a:pt x="13184" y="2768"/>
                        <a:pt x="13234" y="2819"/>
                        <a:pt x="13309" y="2894"/>
                      </a:cubicBezTo>
                      <a:lnTo>
                        <a:pt x="13359" y="2944"/>
                      </a:lnTo>
                      <a:lnTo>
                        <a:pt x="13384" y="2969"/>
                      </a:lnTo>
                      <a:lnTo>
                        <a:pt x="13485" y="3094"/>
                      </a:lnTo>
                      <a:cubicBezTo>
                        <a:pt x="13535" y="3169"/>
                        <a:pt x="13535" y="3144"/>
                        <a:pt x="13560" y="3220"/>
                      </a:cubicBezTo>
                      <a:cubicBezTo>
                        <a:pt x="13585" y="3270"/>
                        <a:pt x="13610" y="3345"/>
                        <a:pt x="13635" y="3395"/>
                      </a:cubicBezTo>
                      <a:cubicBezTo>
                        <a:pt x="13710" y="3621"/>
                        <a:pt x="13710" y="3946"/>
                        <a:pt x="13610" y="4272"/>
                      </a:cubicBezTo>
                      <a:cubicBezTo>
                        <a:pt x="13535" y="4598"/>
                        <a:pt x="13359" y="4924"/>
                        <a:pt x="13134" y="5250"/>
                      </a:cubicBezTo>
                      <a:cubicBezTo>
                        <a:pt x="12908" y="5575"/>
                        <a:pt x="12658" y="5901"/>
                        <a:pt x="12357" y="6177"/>
                      </a:cubicBezTo>
                      <a:cubicBezTo>
                        <a:pt x="12056" y="6453"/>
                        <a:pt x="11730" y="6728"/>
                        <a:pt x="11379" y="6979"/>
                      </a:cubicBezTo>
                      <a:cubicBezTo>
                        <a:pt x="11028" y="7205"/>
                        <a:pt x="10678" y="7455"/>
                        <a:pt x="10302" y="7656"/>
                      </a:cubicBezTo>
                      <a:cubicBezTo>
                        <a:pt x="9851" y="7888"/>
                        <a:pt x="9392" y="8104"/>
                        <a:pt x="8919" y="8293"/>
                      </a:cubicBezTo>
                      <a:lnTo>
                        <a:pt x="8919" y="8293"/>
                      </a:lnTo>
                      <a:cubicBezTo>
                        <a:pt x="8934" y="8233"/>
                        <a:pt x="8943" y="8171"/>
                        <a:pt x="8948" y="8107"/>
                      </a:cubicBezTo>
                      <a:cubicBezTo>
                        <a:pt x="8953" y="8064"/>
                        <a:pt x="8956" y="8022"/>
                        <a:pt x="8960" y="7981"/>
                      </a:cubicBezTo>
                      <a:lnTo>
                        <a:pt x="8960" y="7981"/>
                      </a:lnTo>
                      <a:lnTo>
                        <a:pt x="8973" y="7982"/>
                      </a:lnTo>
                      <a:cubicBezTo>
                        <a:pt x="8973" y="7681"/>
                        <a:pt x="9048" y="7305"/>
                        <a:pt x="9124" y="6929"/>
                      </a:cubicBezTo>
                      <a:cubicBezTo>
                        <a:pt x="9199" y="6553"/>
                        <a:pt x="9299" y="6152"/>
                        <a:pt x="9424" y="5776"/>
                      </a:cubicBezTo>
                      <a:cubicBezTo>
                        <a:pt x="9700" y="5024"/>
                        <a:pt x="10026" y="4272"/>
                        <a:pt x="10427" y="3621"/>
                      </a:cubicBezTo>
                      <a:cubicBezTo>
                        <a:pt x="10627" y="3295"/>
                        <a:pt x="10828" y="2994"/>
                        <a:pt x="11053" y="2768"/>
                      </a:cubicBezTo>
                      <a:cubicBezTo>
                        <a:pt x="11279" y="2518"/>
                        <a:pt x="11530" y="2342"/>
                        <a:pt x="11730" y="2242"/>
                      </a:cubicBezTo>
                      <a:cubicBezTo>
                        <a:pt x="11847" y="2198"/>
                        <a:pt x="11955" y="2172"/>
                        <a:pt x="12069" y="2172"/>
                      </a:cubicBezTo>
                      <a:close/>
                      <a:moveTo>
                        <a:pt x="3555" y="1"/>
                      </a:moveTo>
                      <a:cubicBezTo>
                        <a:pt x="3144" y="1"/>
                        <a:pt x="2733" y="76"/>
                        <a:pt x="2382" y="237"/>
                      </a:cubicBezTo>
                      <a:cubicBezTo>
                        <a:pt x="2231" y="287"/>
                        <a:pt x="2081" y="362"/>
                        <a:pt x="1956" y="438"/>
                      </a:cubicBezTo>
                      <a:cubicBezTo>
                        <a:pt x="1881" y="463"/>
                        <a:pt x="1805" y="513"/>
                        <a:pt x="1730" y="563"/>
                      </a:cubicBezTo>
                      <a:cubicBezTo>
                        <a:pt x="1655" y="613"/>
                        <a:pt x="1580" y="663"/>
                        <a:pt x="1555" y="688"/>
                      </a:cubicBezTo>
                      <a:cubicBezTo>
                        <a:pt x="1329" y="864"/>
                        <a:pt x="1129" y="1039"/>
                        <a:pt x="928" y="1265"/>
                      </a:cubicBezTo>
                      <a:cubicBezTo>
                        <a:pt x="527" y="1691"/>
                        <a:pt x="151" y="2292"/>
                        <a:pt x="76" y="2994"/>
                      </a:cubicBezTo>
                      <a:cubicBezTo>
                        <a:pt x="1" y="3696"/>
                        <a:pt x="201" y="4322"/>
                        <a:pt x="477" y="4824"/>
                      </a:cubicBezTo>
                      <a:cubicBezTo>
                        <a:pt x="753" y="5300"/>
                        <a:pt x="1104" y="5701"/>
                        <a:pt x="1480" y="6027"/>
                      </a:cubicBezTo>
                      <a:cubicBezTo>
                        <a:pt x="1855" y="6377"/>
                        <a:pt x="2256" y="6653"/>
                        <a:pt x="2657" y="6929"/>
                      </a:cubicBezTo>
                      <a:cubicBezTo>
                        <a:pt x="3058" y="7180"/>
                        <a:pt x="3459" y="7380"/>
                        <a:pt x="3886" y="7581"/>
                      </a:cubicBezTo>
                      <a:cubicBezTo>
                        <a:pt x="4312" y="7781"/>
                        <a:pt x="4738" y="7982"/>
                        <a:pt x="5189" y="8107"/>
                      </a:cubicBezTo>
                      <a:cubicBezTo>
                        <a:pt x="5648" y="8264"/>
                        <a:pt x="6114" y="8401"/>
                        <a:pt x="6583" y="8499"/>
                      </a:cubicBezTo>
                      <a:lnTo>
                        <a:pt x="6583" y="8499"/>
                      </a:lnTo>
                      <a:cubicBezTo>
                        <a:pt x="6765" y="8888"/>
                        <a:pt x="7144" y="9175"/>
                        <a:pt x="7595" y="9210"/>
                      </a:cubicBezTo>
                      <a:cubicBezTo>
                        <a:pt x="7640" y="9215"/>
                        <a:pt x="7685" y="9217"/>
                        <a:pt x="7730" y="9217"/>
                      </a:cubicBezTo>
                      <a:cubicBezTo>
                        <a:pt x="8182" y="9217"/>
                        <a:pt x="8595" y="8965"/>
                        <a:pt x="8805" y="8585"/>
                      </a:cubicBezTo>
                      <a:lnTo>
                        <a:pt x="8805" y="8585"/>
                      </a:lnTo>
                      <a:cubicBezTo>
                        <a:pt x="9381" y="8512"/>
                        <a:pt x="9959" y="8386"/>
                        <a:pt x="10527" y="8207"/>
                      </a:cubicBezTo>
                      <a:cubicBezTo>
                        <a:pt x="11404" y="7931"/>
                        <a:pt x="12257" y="7555"/>
                        <a:pt x="13033" y="7004"/>
                      </a:cubicBezTo>
                      <a:cubicBezTo>
                        <a:pt x="13409" y="6728"/>
                        <a:pt x="13785" y="6428"/>
                        <a:pt x="14136" y="6052"/>
                      </a:cubicBezTo>
                      <a:cubicBezTo>
                        <a:pt x="14462" y="5701"/>
                        <a:pt x="14763" y="5275"/>
                        <a:pt x="14988" y="4773"/>
                      </a:cubicBezTo>
                      <a:cubicBezTo>
                        <a:pt x="15214" y="4297"/>
                        <a:pt x="15339" y="3671"/>
                        <a:pt x="15239" y="3044"/>
                      </a:cubicBezTo>
                      <a:cubicBezTo>
                        <a:pt x="15189" y="2894"/>
                        <a:pt x="15164" y="2743"/>
                        <a:pt x="15114" y="2593"/>
                      </a:cubicBezTo>
                      <a:cubicBezTo>
                        <a:pt x="15064" y="2443"/>
                        <a:pt x="14963" y="2242"/>
                        <a:pt x="14888" y="2117"/>
                      </a:cubicBezTo>
                      <a:lnTo>
                        <a:pt x="14788" y="1992"/>
                      </a:lnTo>
                      <a:lnTo>
                        <a:pt x="14663" y="1791"/>
                      </a:lnTo>
                      <a:cubicBezTo>
                        <a:pt x="14587" y="1691"/>
                        <a:pt x="14512" y="1591"/>
                        <a:pt x="14437" y="1490"/>
                      </a:cubicBezTo>
                      <a:cubicBezTo>
                        <a:pt x="14086" y="1089"/>
                        <a:pt x="13660" y="688"/>
                        <a:pt x="13084" y="413"/>
                      </a:cubicBezTo>
                      <a:cubicBezTo>
                        <a:pt x="12739" y="248"/>
                        <a:pt x="12322" y="155"/>
                        <a:pt x="11904" y="155"/>
                      </a:cubicBezTo>
                      <a:cubicBezTo>
                        <a:pt x="11623" y="155"/>
                        <a:pt x="11340" y="197"/>
                        <a:pt x="11079" y="287"/>
                      </a:cubicBezTo>
                      <a:cubicBezTo>
                        <a:pt x="10452" y="463"/>
                        <a:pt x="9951" y="814"/>
                        <a:pt x="9550" y="1190"/>
                      </a:cubicBezTo>
                      <a:cubicBezTo>
                        <a:pt x="9149" y="1540"/>
                        <a:pt x="8798" y="1941"/>
                        <a:pt x="8522" y="2367"/>
                      </a:cubicBezTo>
                      <a:cubicBezTo>
                        <a:pt x="8264" y="2737"/>
                        <a:pt x="8032" y="3112"/>
                        <a:pt x="7824" y="3497"/>
                      </a:cubicBezTo>
                      <a:lnTo>
                        <a:pt x="7824" y="3497"/>
                      </a:lnTo>
                      <a:cubicBezTo>
                        <a:pt x="7607" y="3069"/>
                        <a:pt x="7358" y="2653"/>
                        <a:pt x="7069" y="2242"/>
                      </a:cubicBezTo>
                      <a:cubicBezTo>
                        <a:pt x="6768" y="1816"/>
                        <a:pt x="6417" y="1415"/>
                        <a:pt x="5991" y="1039"/>
                      </a:cubicBezTo>
                      <a:cubicBezTo>
                        <a:pt x="5565" y="663"/>
                        <a:pt x="5063" y="312"/>
                        <a:pt x="4412" y="112"/>
                      </a:cubicBezTo>
                      <a:cubicBezTo>
                        <a:pt x="4141" y="39"/>
                        <a:pt x="3848" y="1"/>
                        <a:pt x="35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6"/>
                <p:cNvSpPr/>
                <p:nvPr/>
              </p:nvSpPr>
              <p:spPr>
                <a:xfrm>
                  <a:off x="6934289" y="2620658"/>
                  <a:ext cx="254304" cy="27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2" h="7119" extrusionOk="0">
                      <a:moveTo>
                        <a:pt x="5038" y="1"/>
                      </a:moveTo>
                      <a:cubicBezTo>
                        <a:pt x="4135" y="953"/>
                        <a:pt x="3358" y="2006"/>
                        <a:pt x="2531" y="2958"/>
                      </a:cubicBezTo>
                      <a:cubicBezTo>
                        <a:pt x="1729" y="3936"/>
                        <a:pt x="902" y="4788"/>
                        <a:pt x="0" y="5364"/>
                      </a:cubicBezTo>
                      <a:lnTo>
                        <a:pt x="1153" y="7119"/>
                      </a:lnTo>
                      <a:cubicBezTo>
                        <a:pt x="2331" y="6342"/>
                        <a:pt x="3283" y="5339"/>
                        <a:pt x="4135" y="4312"/>
                      </a:cubicBezTo>
                      <a:cubicBezTo>
                        <a:pt x="4988" y="3284"/>
                        <a:pt x="5765" y="2256"/>
                        <a:pt x="6541" y="1429"/>
                      </a:cubicBezTo>
                      <a:lnTo>
                        <a:pt x="503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36"/>
                <p:cNvSpPr/>
                <p:nvPr/>
              </p:nvSpPr>
              <p:spPr>
                <a:xfrm>
                  <a:off x="7176859" y="2617743"/>
                  <a:ext cx="241670" cy="27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7094" extrusionOk="0">
                      <a:moveTo>
                        <a:pt x="1404" y="1"/>
                      </a:moveTo>
                      <a:lnTo>
                        <a:pt x="1" y="1579"/>
                      </a:lnTo>
                      <a:cubicBezTo>
                        <a:pt x="803" y="2256"/>
                        <a:pt x="1530" y="3183"/>
                        <a:pt x="2281" y="4161"/>
                      </a:cubicBezTo>
                      <a:cubicBezTo>
                        <a:pt x="3033" y="5138"/>
                        <a:pt x="3810" y="6166"/>
                        <a:pt x="4788" y="7093"/>
                      </a:cubicBezTo>
                      <a:lnTo>
                        <a:pt x="6216" y="5564"/>
                      </a:lnTo>
                      <a:cubicBezTo>
                        <a:pt x="5414" y="4813"/>
                        <a:pt x="4687" y="3860"/>
                        <a:pt x="3936" y="2883"/>
                      </a:cubicBezTo>
                      <a:cubicBezTo>
                        <a:pt x="3159" y="1905"/>
                        <a:pt x="2382" y="878"/>
                        <a:pt x="14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840560" y="2418205"/>
                  <a:ext cx="1475056" cy="103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46" h="26726" extrusionOk="0">
                      <a:moveTo>
                        <a:pt x="20027" y="1"/>
                      </a:moveTo>
                      <a:cubicBezTo>
                        <a:pt x="10312" y="1"/>
                        <a:pt x="1" y="959"/>
                        <a:pt x="201" y="3279"/>
                      </a:cubicBezTo>
                      <a:cubicBezTo>
                        <a:pt x="201" y="7941"/>
                        <a:pt x="526" y="20748"/>
                        <a:pt x="1078" y="25635"/>
                      </a:cubicBezTo>
                      <a:cubicBezTo>
                        <a:pt x="1181" y="26513"/>
                        <a:pt x="5880" y="26726"/>
                        <a:pt x="10958" y="26726"/>
                      </a:cubicBezTo>
                      <a:cubicBezTo>
                        <a:pt x="15736" y="26726"/>
                        <a:pt x="20850" y="26537"/>
                        <a:pt x="22782" y="26537"/>
                      </a:cubicBezTo>
                      <a:cubicBezTo>
                        <a:pt x="23886" y="26537"/>
                        <a:pt x="25055" y="26546"/>
                        <a:pt x="26231" y="26546"/>
                      </a:cubicBezTo>
                      <a:cubicBezTo>
                        <a:pt x="30712" y="26546"/>
                        <a:pt x="35288" y="26420"/>
                        <a:pt x="36717" y="25209"/>
                      </a:cubicBezTo>
                      <a:cubicBezTo>
                        <a:pt x="37945" y="24156"/>
                        <a:pt x="36717" y="7264"/>
                        <a:pt x="36717" y="1951"/>
                      </a:cubicBezTo>
                      <a:cubicBezTo>
                        <a:pt x="36658" y="742"/>
                        <a:pt x="28574" y="1"/>
                        <a:pt x="200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36"/>
                <p:cNvSpPr/>
                <p:nvPr/>
              </p:nvSpPr>
              <p:spPr>
                <a:xfrm>
                  <a:off x="4958930" y="2493568"/>
                  <a:ext cx="1224194" cy="91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73" h="28907" extrusionOk="0">
                      <a:moveTo>
                        <a:pt x="1549" y="0"/>
                      </a:moveTo>
                      <a:cubicBezTo>
                        <a:pt x="728" y="0"/>
                        <a:pt x="0" y="1041"/>
                        <a:pt x="761" y="1763"/>
                      </a:cubicBezTo>
                      <a:cubicBezTo>
                        <a:pt x="5949" y="6675"/>
                        <a:pt x="11789" y="10760"/>
                        <a:pt x="17679" y="14745"/>
                      </a:cubicBezTo>
                      <a:cubicBezTo>
                        <a:pt x="24245" y="19156"/>
                        <a:pt x="30436" y="23943"/>
                        <a:pt x="36751" y="28705"/>
                      </a:cubicBezTo>
                      <a:cubicBezTo>
                        <a:pt x="36940" y="28846"/>
                        <a:pt x="37127" y="28906"/>
                        <a:pt x="37302" y="28906"/>
                      </a:cubicBezTo>
                      <a:cubicBezTo>
                        <a:pt x="38125" y="28906"/>
                        <a:pt x="38672" y="27563"/>
                        <a:pt x="37804" y="26901"/>
                      </a:cubicBezTo>
                      <a:cubicBezTo>
                        <a:pt x="31864" y="22440"/>
                        <a:pt x="26100" y="17853"/>
                        <a:pt x="19909" y="13718"/>
                      </a:cubicBezTo>
                      <a:cubicBezTo>
                        <a:pt x="13769" y="9608"/>
                        <a:pt x="7628" y="5397"/>
                        <a:pt x="2240" y="284"/>
                      </a:cubicBezTo>
                      <a:cubicBezTo>
                        <a:pt x="2023" y="84"/>
                        <a:pt x="1782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6"/>
                <p:cNvSpPr/>
                <p:nvPr/>
              </p:nvSpPr>
              <p:spPr>
                <a:xfrm>
                  <a:off x="5265366" y="2416295"/>
                  <a:ext cx="950220" cy="73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8" h="23075" extrusionOk="0">
                      <a:moveTo>
                        <a:pt x="1638" y="1"/>
                      </a:moveTo>
                      <a:cubicBezTo>
                        <a:pt x="770" y="1"/>
                        <a:pt x="1" y="1067"/>
                        <a:pt x="856" y="1723"/>
                      </a:cubicBezTo>
                      <a:cubicBezTo>
                        <a:pt x="9903" y="8790"/>
                        <a:pt x="18675" y="16259"/>
                        <a:pt x="28074" y="22876"/>
                      </a:cubicBezTo>
                      <a:cubicBezTo>
                        <a:pt x="28265" y="23015"/>
                        <a:pt x="28454" y="23075"/>
                        <a:pt x="28630" y="23075"/>
                      </a:cubicBezTo>
                      <a:cubicBezTo>
                        <a:pt x="29470" y="23075"/>
                        <a:pt x="30017" y="21713"/>
                        <a:pt x="29127" y="21071"/>
                      </a:cubicBezTo>
                      <a:cubicBezTo>
                        <a:pt x="19878" y="14555"/>
                        <a:pt x="11257" y="7186"/>
                        <a:pt x="2309" y="244"/>
                      </a:cubicBezTo>
                      <a:cubicBezTo>
                        <a:pt x="2097" y="73"/>
                        <a:pt x="1864" y="1"/>
                        <a:pt x="16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6"/>
                <p:cNvSpPr/>
                <p:nvPr/>
              </p:nvSpPr>
              <p:spPr>
                <a:xfrm>
                  <a:off x="5657813" y="2436238"/>
                  <a:ext cx="537344" cy="41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5" h="13147" extrusionOk="0">
                      <a:moveTo>
                        <a:pt x="1417" y="0"/>
                      </a:moveTo>
                      <a:cubicBezTo>
                        <a:pt x="568" y="0"/>
                        <a:pt x="1" y="1351"/>
                        <a:pt x="915" y="1995"/>
                      </a:cubicBezTo>
                      <a:cubicBezTo>
                        <a:pt x="5777" y="5404"/>
                        <a:pt x="9712" y="10040"/>
                        <a:pt x="14925" y="12998"/>
                      </a:cubicBezTo>
                      <a:cubicBezTo>
                        <a:pt x="15106" y="13101"/>
                        <a:pt x="15284" y="13147"/>
                        <a:pt x="15451" y="13147"/>
                      </a:cubicBezTo>
                      <a:cubicBezTo>
                        <a:pt x="16374" y="13147"/>
                        <a:pt x="16975" y="11766"/>
                        <a:pt x="15978" y="11193"/>
                      </a:cubicBezTo>
                      <a:cubicBezTo>
                        <a:pt x="10790" y="8236"/>
                        <a:pt x="6830" y="3599"/>
                        <a:pt x="1968" y="190"/>
                      </a:cubicBezTo>
                      <a:cubicBezTo>
                        <a:pt x="1779" y="58"/>
                        <a:pt x="1592" y="0"/>
                        <a:pt x="14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6"/>
                <p:cNvSpPr/>
                <p:nvPr/>
              </p:nvSpPr>
              <p:spPr>
                <a:xfrm>
                  <a:off x="4872476" y="2740806"/>
                  <a:ext cx="879724" cy="6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91" h="20574" extrusionOk="0">
                      <a:moveTo>
                        <a:pt x="1633" y="0"/>
                      </a:moveTo>
                      <a:cubicBezTo>
                        <a:pt x="758" y="0"/>
                        <a:pt x="1" y="1066"/>
                        <a:pt x="836" y="1722"/>
                      </a:cubicBezTo>
                      <a:cubicBezTo>
                        <a:pt x="9006" y="8138"/>
                        <a:pt x="17202" y="14555"/>
                        <a:pt x="25798" y="20394"/>
                      </a:cubicBezTo>
                      <a:cubicBezTo>
                        <a:pt x="25986" y="20519"/>
                        <a:pt x="26172" y="20574"/>
                        <a:pt x="26346" y="20574"/>
                      </a:cubicBezTo>
                      <a:cubicBezTo>
                        <a:pt x="27216" y="20574"/>
                        <a:pt x="27791" y="19216"/>
                        <a:pt x="26851" y="18590"/>
                      </a:cubicBezTo>
                      <a:cubicBezTo>
                        <a:pt x="18405" y="12850"/>
                        <a:pt x="10334" y="6560"/>
                        <a:pt x="2314" y="244"/>
                      </a:cubicBezTo>
                      <a:cubicBezTo>
                        <a:pt x="2097" y="73"/>
                        <a:pt x="1861" y="0"/>
                        <a:pt x="16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6"/>
                <p:cNvSpPr/>
                <p:nvPr/>
              </p:nvSpPr>
              <p:spPr>
                <a:xfrm>
                  <a:off x="4840249" y="3007987"/>
                  <a:ext cx="617969" cy="430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2" h="13608" extrusionOk="0">
                      <a:moveTo>
                        <a:pt x="1513" y="0"/>
                      </a:moveTo>
                      <a:cubicBezTo>
                        <a:pt x="605" y="0"/>
                        <a:pt x="0" y="1381"/>
                        <a:pt x="976" y="1954"/>
                      </a:cubicBezTo>
                      <a:cubicBezTo>
                        <a:pt x="6791" y="5313"/>
                        <a:pt x="11653" y="10074"/>
                        <a:pt x="17493" y="13458"/>
                      </a:cubicBezTo>
                      <a:cubicBezTo>
                        <a:pt x="17670" y="13562"/>
                        <a:pt x="17844" y="13607"/>
                        <a:pt x="18009" y="13607"/>
                      </a:cubicBezTo>
                      <a:cubicBezTo>
                        <a:pt x="18917" y="13607"/>
                        <a:pt x="19521" y="12226"/>
                        <a:pt x="18545" y="11653"/>
                      </a:cubicBezTo>
                      <a:cubicBezTo>
                        <a:pt x="12706" y="8270"/>
                        <a:pt x="7869" y="3508"/>
                        <a:pt x="2029" y="150"/>
                      </a:cubicBezTo>
                      <a:cubicBezTo>
                        <a:pt x="1852" y="46"/>
                        <a:pt x="1677" y="0"/>
                        <a:pt x="15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6"/>
                <p:cNvSpPr/>
                <p:nvPr/>
              </p:nvSpPr>
              <p:spPr>
                <a:xfrm>
                  <a:off x="5242940" y="2401451"/>
                  <a:ext cx="101341" cy="1073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27620" extrusionOk="0">
                      <a:moveTo>
                        <a:pt x="2506" y="1"/>
                      </a:moveTo>
                      <a:lnTo>
                        <a:pt x="0" y="51"/>
                      </a:lnTo>
                      <a:cubicBezTo>
                        <a:pt x="75" y="3209"/>
                        <a:pt x="100" y="6341"/>
                        <a:pt x="100" y="9449"/>
                      </a:cubicBezTo>
                      <a:cubicBezTo>
                        <a:pt x="100" y="15665"/>
                        <a:pt x="0" y="21780"/>
                        <a:pt x="0" y="27620"/>
                      </a:cubicBezTo>
                      <a:lnTo>
                        <a:pt x="2506" y="27620"/>
                      </a:lnTo>
                      <a:cubicBezTo>
                        <a:pt x="2506" y="21805"/>
                        <a:pt x="2607" y="15690"/>
                        <a:pt x="2607" y="9449"/>
                      </a:cubicBezTo>
                      <a:cubicBezTo>
                        <a:pt x="2607" y="6316"/>
                        <a:pt x="2582" y="3158"/>
                        <a:pt x="25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6"/>
                <p:cNvSpPr/>
                <p:nvPr/>
              </p:nvSpPr>
              <p:spPr>
                <a:xfrm>
                  <a:off x="4831775" y="2820390"/>
                  <a:ext cx="1480926" cy="9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97" h="2507" extrusionOk="0">
                      <a:moveTo>
                        <a:pt x="1" y="1"/>
                      </a:moveTo>
                      <a:lnTo>
                        <a:pt x="1" y="2507"/>
                      </a:lnTo>
                      <a:lnTo>
                        <a:pt x="38096" y="2507"/>
                      </a:lnTo>
                      <a:lnTo>
                        <a:pt x="380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4936034" y="2043193"/>
                  <a:ext cx="670317" cy="420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4" h="10824" extrusionOk="0">
                      <a:moveTo>
                        <a:pt x="3713" y="2250"/>
                      </a:moveTo>
                      <a:cubicBezTo>
                        <a:pt x="3889" y="2250"/>
                        <a:pt x="4088" y="2289"/>
                        <a:pt x="4311" y="2374"/>
                      </a:cubicBezTo>
                      <a:cubicBezTo>
                        <a:pt x="4612" y="2525"/>
                        <a:pt x="4963" y="2775"/>
                        <a:pt x="5289" y="3076"/>
                      </a:cubicBezTo>
                      <a:cubicBezTo>
                        <a:pt x="5589" y="3377"/>
                        <a:pt x="5890" y="3753"/>
                        <a:pt x="6141" y="4129"/>
                      </a:cubicBezTo>
                      <a:cubicBezTo>
                        <a:pt x="6667" y="4931"/>
                        <a:pt x="7093" y="5833"/>
                        <a:pt x="7394" y="6760"/>
                      </a:cubicBezTo>
                      <a:cubicBezTo>
                        <a:pt x="7689" y="7694"/>
                        <a:pt x="7863" y="8651"/>
                        <a:pt x="7941" y="9609"/>
                      </a:cubicBezTo>
                      <a:lnTo>
                        <a:pt x="7941" y="9609"/>
                      </a:lnTo>
                      <a:cubicBezTo>
                        <a:pt x="7338" y="9396"/>
                        <a:pt x="6751" y="9156"/>
                        <a:pt x="6191" y="8891"/>
                      </a:cubicBezTo>
                      <a:cubicBezTo>
                        <a:pt x="5213" y="8440"/>
                        <a:pt x="4286" y="7888"/>
                        <a:pt x="3509" y="7262"/>
                      </a:cubicBezTo>
                      <a:cubicBezTo>
                        <a:pt x="3133" y="6936"/>
                        <a:pt x="2757" y="6585"/>
                        <a:pt x="2482" y="6209"/>
                      </a:cubicBezTo>
                      <a:cubicBezTo>
                        <a:pt x="2206" y="5858"/>
                        <a:pt x="2030" y="5457"/>
                        <a:pt x="1955" y="5106"/>
                      </a:cubicBezTo>
                      <a:cubicBezTo>
                        <a:pt x="1880" y="4730"/>
                        <a:pt x="1930" y="4379"/>
                        <a:pt x="2080" y="4029"/>
                      </a:cubicBezTo>
                      <a:lnTo>
                        <a:pt x="2231" y="3678"/>
                      </a:lnTo>
                      <a:cubicBezTo>
                        <a:pt x="2281" y="3577"/>
                        <a:pt x="2306" y="3502"/>
                        <a:pt x="2381" y="3402"/>
                      </a:cubicBezTo>
                      <a:cubicBezTo>
                        <a:pt x="2482" y="3202"/>
                        <a:pt x="2607" y="3001"/>
                        <a:pt x="2732" y="2851"/>
                      </a:cubicBezTo>
                      <a:cubicBezTo>
                        <a:pt x="2958" y="2550"/>
                        <a:pt x="3233" y="2349"/>
                        <a:pt x="3484" y="2274"/>
                      </a:cubicBezTo>
                      <a:cubicBezTo>
                        <a:pt x="3555" y="2258"/>
                        <a:pt x="3632" y="2250"/>
                        <a:pt x="3713" y="2250"/>
                      </a:cubicBezTo>
                      <a:close/>
                      <a:moveTo>
                        <a:pt x="14086" y="2274"/>
                      </a:moveTo>
                      <a:cubicBezTo>
                        <a:pt x="14261" y="2274"/>
                        <a:pt x="14512" y="2425"/>
                        <a:pt x="14787" y="2675"/>
                      </a:cubicBezTo>
                      <a:cubicBezTo>
                        <a:pt x="14837" y="2750"/>
                        <a:pt x="14913" y="2801"/>
                        <a:pt x="14988" y="2926"/>
                      </a:cubicBezTo>
                      <a:lnTo>
                        <a:pt x="15113" y="3051"/>
                      </a:lnTo>
                      <a:cubicBezTo>
                        <a:pt x="15163" y="3101"/>
                        <a:pt x="15163" y="3126"/>
                        <a:pt x="15188" y="3151"/>
                      </a:cubicBezTo>
                      <a:lnTo>
                        <a:pt x="15238" y="3227"/>
                      </a:lnTo>
                      <a:lnTo>
                        <a:pt x="15314" y="3352"/>
                      </a:lnTo>
                      <a:cubicBezTo>
                        <a:pt x="15339" y="3427"/>
                        <a:pt x="15364" y="3502"/>
                        <a:pt x="15414" y="3577"/>
                      </a:cubicBezTo>
                      <a:cubicBezTo>
                        <a:pt x="15514" y="3878"/>
                        <a:pt x="15539" y="4229"/>
                        <a:pt x="15489" y="4630"/>
                      </a:cubicBezTo>
                      <a:cubicBezTo>
                        <a:pt x="15364" y="5382"/>
                        <a:pt x="14888" y="6209"/>
                        <a:pt x="14286" y="6911"/>
                      </a:cubicBezTo>
                      <a:cubicBezTo>
                        <a:pt x="13710" y="7638"/>
                        <a:pt x="12958" y="8264"/>
                        <a:pt x="12181" y="8841"/>
                      </a:cubicBezTo>
                      <a:cubicBezTo>
                        <a:pt x="11632" y="9218"/>
                        <a:pt x="11049" y="9548"/>
                        <a:pt x="10430" y="9823"/>
                      </a:cubicBezTo>
                      <a:lnTo>
                        <a:pt x="10430" y="9823"/>
                      </a:lnTo>
                      <a:cubicBezTo>
                        <a:pt x="10440" y="9772"/>
                        <a:pt x="10448" y="9721"/>
                        <a:pt x="10451" y="9668"/>
                      </a:cubicBezTo>
                      <a:cubicBezTo>
                        <a:pt x="10502" y="8816"/>
                        <a:pt x="10702" y="7913"/>
                        <a:pt x="10953" y="7036"/>
                      </a:cubicBezTo>
                      <a:cubicBezTo>
                        <a:pt x="11203" y="6159"/>
                        <a:pt x="11554" y="5282"/>
                        <a:pt x="11955" y="4480"/>
                      </a:cubicBezTo>
                      <a:cubicBezTo>
                        <a:pt x="12181" y="4104"/>
                        <a:pt x="12406" y="3728"/>
                        <a:pt x="12657" y="3377"/>
                      </a:cubicBezTo>
                      <a:cubicBezTo>
                        <a:pt x="12908" y="3026"/>
                        <a:pt x="13183" y="2750"/>
                        <a:pt x="13434" y="2550"/>
                      </a:cubicBezTo>
                      <a:cubicBezTo>
                        <a:pt x="13710" y="2349"/>
                        <a:pt x="13935" y="2274"/>
                        <a:pt x="14086" y="2274"/>
                      </a:cubicBezTo>
                      <a:close/>
                      <a:moveTo>
                        <a:pt x="3862" y="0"/>
                      </a:moveTo>
                      <a:cubicBezTo>
                        <a:pt x="3493" y="0"/>
                        <a:pt x="3115" y="60"/>
                        <a:pt x="2757" y="194"/>
                      </a:cubicBezTo>
                      <a:cubicBezTo>
                        <a:pt x="1955" y="495"/>
                        <a:pt x="1379" y="1071"/>
                        <a:pt x="1003" y="1648"/>
                      </a:cubicBezTo>
                      <a:cubicBezTo>
                        <a:pt x="827" y="1948"/>
                        <a:pt x="677" y="2224"/>
                        <a:pt x="552" y="2525"/>
                      </a:cubicBezTo>
                      <a:cubicBezTo>
                        <a:pt x="476" y="2675"/>
                        <a:pt x="426" y="2851"/>
                        <a:pt x="351" y="2976"/>
                      </a:cubicBezTo>
                      <a:lnTo>
                        <a:pt x="301" y="3176"/>
                      </a:lnTo>
                      <a:lnTo>
                        <a:pt x="226" y="3402"/>
                      </a:lnTo>
                      <a:cubicBezTo>
                        <a:pt x="0" y="4079"/>
                        <a:pt x="0" y="4881"/>
                        <a:pt x="226" y="5557"/>
                      </a:cubicBezTo>
                      <a:cubicBezTo>
                        <a:pt x="451" y="6259"/>
                        <a:pt x="852" y="6811"/>
                        <a:pt x="1304" y="7262"/>
                      </a:cubicBezTo>
                      <a:cubicBezTo>
                        <a:pt x="1755" y="7713"/>
                        <a:pt x="2231" y="8064"/>
                        <a:pt x="2757" y="8364"/>
                      </a:cubicBezTo>
                      <a:cubicBezTo>
                        <a:pt x="3760" y="8966"/>
                        <a:pt x="4837" y="9342"/>
                        <a:pt x="5940" y="9618"/>
                      </a:cubicBezTo>
                      <a:cubicBezTo>
                        <a:pt x="6621" y="9776"/>
                        <a:pt x="7312" y="9894"/>
                        <a:pt x="8007" y="9960"/>
                      </a:cubicBezTo>
                      <a:lnTo>
                        <a:pt x="8007" y="9960"/>
                      </a:lnTo>
                      <a:cubicBezTo>
                        <a:pt x="8169" y="10436"/>
                        <a:pt x="8592" y="10799"/>
                        <a:pt x="9123" y="10821"/>
                      </a:cubicBezTo>
                      <a:cubicBezTo>
                        <a:pt x="9153" y="10823"/>
                        <a:pt x="9183" y="10824"/>
                        <a:pt x="9212" y="10824"/>
                      </a:cubicBezTo>
                      <a:cubicBezTo>
                        <a:pt x="9708" y="10824"/>
                        <a:pt x="10152" y="10517"/>
                        <a:pt x="10348" y="10078"/>
                      </a:cubicBezTo>
                      <a:lnTo>
                        <a:pt x="10348" y="10078"/>
                      </a:lnTo>
                      <a:cubicBezTo>
                        <a:pt x="11080" y="9950"/>
                        <a:pt x="11801" y="9705"/>
                        <a:pt x="12482" y="9392"/>
                      </a:cubicBezTo>
                      <a:cubicBezTo>
                        <a:pt x="13434" y="8991"/>
                        <a:pt x="14311" y="8415"/>
                        <a:pt x="15113" y="7738"/>
                      </a:cubicBezTo>
                      <a:cubicBezTo>
                        <a:pt x="15514" y="7387"/>
                        <a:pt x="15890" y="6986"/>
                        <a:pt x="16216" y="6535"/>
                      </a:cubicBezTo>
                      <a:cubicBezTo>
                        <a:pt x="16567" y="6084"/>
                        <a:pt x="16842" y="5582"/>
                        <a:pt x="17018" y="5006"/>
                      </a:cubicBezTo>
                      <a:cubicBezTo>
                        <a:pt x="17193" y="4430"/>
                        <a:pt x="17243" y="3753"/>
                        <a:pt x="17093" y="3101"/>
                      </a:cubicBezTo>
                      <a:cubicBezTo>
                        <a:pt x="17043" y="2926"/>
                        <a:pt x="16993" y="2775"/>
                        <a:pt x="16943" y="2625"/>
                      </a:cubicBezTo>
                      <a:lnTo>
                        <a:pt x="16842" y="2399"/>
                      </a:lnTo>
                      <a:lnTo>
                        <a:pt x="16717" y="2149"/>
                      </a:lnTo>
                      <a:cubicBezTo>
                        <a:pt x="16667" y="2099"/>
                        <a:pt x="16617" y="1998"/>
                        <a:pt x="16567" y="1948"/>
                      </a:cubicBezTo>
                      <a:lnTo>
                        <a:pt x="16467" y="1798"/>
                      </a:lnTo>
                      <a:cubicBezTo>
                        <a:pt x="16416" y="1698"/>
                        <a:pt x="16316" y="1547"/>
                        <a:pt x="16216" y="1447"/>
                      </a:cubicBezTo>
                      <a:cubicBezTo>
                        <a:pt x="16015" y="1196"/>
                        <a:pt x="15790" y="946"/>
                        <a:pt x="15489" y="745"/>
                      </a:cubicBezTo>
                      <a:cubicBezTo>
                        <a:pt x="15188" y="545"/>
                        <a:pt x="14837" y="344"/>
                        <a:pt x="14436" y="269"/>
                      </a:cubicBezTo>
                      <a:cubicBezTo>
                        <a:pt x="14278" y="240"/>
                        <a:pt x="14116" y="225"/>
                        <a:pt x="13955" y="225"/>
                      </a:cubicBezTo>
                      <a:cubicBezTo>
                        <a:pt x="13707" y="225"/>
                        <a:pt x="13461" y="259"/>
                        <a:pt x="13233" y="319"/>
                      </a:cubicBezTo>
                      <a:cubicBezTo>
                        <a:pt x="12857" y="420"/>
                        <a:pt x="12532" y="570"/>
                        <a:pt x="12256" y="745"/>
                      </a:cubicBezTo>
                      <a:cubicBezTo>
                        <a:pt x="11705" y="1121"/>
                        <a:pt x="11279" y="1547"/>
                        <a:pt x="10903" y="1973"/>
                      </a:cubicBezTo>
                      <a:cubicBezTo>
                        <a:pt x="10527" y="2425"/>
                        <a:pt x="10226" y="2876"/>
                        <a:pt x="9950" y="3352"/>
                      </a:cubicBezTo>
                      <a:cubicBezTo>
                        <a:pt x="9683" y="3782"/>
                        <a:pt x="9448" y="4227"/>
                        <a:pt x="9241" y="4682"/>
                      </a:cubicBezTo>
                      <a:lnTo>
                        <a:pt x="9241" y="4682"/>
                      </a:lnTo>
                      <a:cubicBezTo>
                        <a:pt x="8937" y="4012"/>
                        <a:pt x="8574" y="3363"/>
                        <a:pt x="8146" y="2750"/>
                      </a:cubicBezTo>
                      <a:cubicBezTo>
                        <a:pt x="7770" y="2249"/>
                        <a:pt x="7369" y="1773"/>
                        <a:pt x="6893" y="1347"/>
                      </a:cubicBezTo>
                      <a:cubicBezTo>
                        <a:pt x="6391" y="896"/>
                        <a:pt x="5840" y="495"/>
                        <a:pt x="5138" y="244"/>
                      </a:cubicBezTo>
                      <a:cubicBezTo>
                        <a:pt x="4764" y="92"/>
                        <a:pt x="4320" y="0"/>
                        <a:pt x="38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6"/>
                <p:cNvSpPr/>
                <p:nvPr/>
              </p:nvSpPr>
              <p:spPr>
                <a:xfrm>
                  <a:off x="5058796" y="2408292"/>
                  <a:ext cx="253332" cy="33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7" h="8722" extrusionOk="0">
                      <a:moveTo>
                        <a:pt x="4862" y="0"/>
                      </a:moveTo>
                      <a:cubicBezTo>
                        <a:pt x="2907" y="2506"/>
                        <a:pt x="1529" y="5263"/>
                        <a:pt x="0" y="7594"/>
                      </a:cubicBezTo>
                      <a:lnTo>
                        <a:pt x="1755" y="8722"/>
                      </a:lnTo>
                      <a:cubicBezTo>
                        <a:pt x="3359" y="6266"/>
                        <a:pt x="4712" y="3584"/>
                        <a:pt x="6517" y="1278"/>
                      </a:cubicBezTo>
                      <a:lnTo>
                        <a:pt x="48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6"/>
                <p:cNvSpPr/>
                <p:nvPr/>
              </p:nvSpPr>
              <p:spPr>
                <a:xfrm>
                  <a:off x="5275089" y="2405338"/>
                  <a:ext cx="358560" cy="328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8447" extrusionOk="0">
                      <a:moveTo>
                        <a:pt x="1504" y="1"/>
                      </a:moveTo>
                      <a:lnTo>
                        <a:pt x="0" y="1429"/>
                      </a:lnTo>
                      <a:cubicBezTo>
                        <a:pt x="2456" y="3986"/>
                        <a:pt x="5213" y="6317"/>
                        <a:pt x="7945" y="8447"/>
                      </a:cubicBezTo>
                      <a:lnTo>
                        <a:pt x="9223" y="6768"/>
                      </a:lnTo>
                      <a:cubicBezTo>
                        <a:pt x="6542" y="4713"/>
                        <a:pt x="3860" y="2457"/>
                        <a:pt x="15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6"/>
                <p:cNvSpPr/>
                <p:nvPr/>
              </p:nvSpPr>
              <p:spPr>
                <a:xfrm>
                  <a:off x="7909963" y="3176062"/>
                  <a:ext cx="309876" cy="47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5" h="11605" extrusionOk="0">
                      <a:moveTo>
                        <a:pt x="2155" y="0"/>
                      </a:moveTo>
                      <a:cubicBezTo>
                        <a:pt x="2406" y="2507"/>
                        <a:pt x="2506" y="5940"/>
                        <a:pt x="0" y="6943"/>
                      </a:cubicBezTo>
                      <a:cubicBezTo>
                        <a:pt x="2757" y="6943"/>
                        <a:pt x="4336" y="9123"/>
                        <a:pt x="5589" y="11604"/>
                      </a:cubicBezTo>
                      <a:cubicBezTo>
                        <a:pt x="5589" y="9123"/>
                        <a:pt x="5338" y="6617"/>
                        <a:pt x="7594" y="5113"/>
                      </a:cubicBezTo>
                      <a:lnTo>
                        <a:pt x="7594" y="5113"/>
                      </a:lnTo>
                      <a:cubicBezTo>
                        <a:pt x="7536" y="5115"/>
                        <a:pt x="7479" y="5116"/>
                        <a:pt x="7423" y="5116"/>
                      </a:cubicBezTo>
                      <a:cubicBezTo>
                        <a:pt x="4895" y="5116"/>
                        <a:pt x="3381" y="2942"/>
                        <a:pt x="21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6"/>
                <p:cNvSpPr/>
                <p:nvPr/>
              </p:nvSpPr>
              <p:spPr>
                <a:xfrm rot="-3146947">
                  <a:off x="7874121" y="3701900"/>
                  <a:ext cx="158283" cy="10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2362" extrusionOk="0">
                      <a:moveTo>
                        <a:pt x="1668" y="1"/>
                      </a:moveTo>
                      <a:cubicBezTo>
                        <a:pt x="193" y="1"/>
                        <a:pt x="0" y="2361"/>
                        <a:pt x="1883" y="2361"/>
                      </a:cubicBezTo>
                      <a:cubicBezTo>
                        <a:pt x="3311" y="2361"/>
                        <a:pt x="3487" y="56"/>
                        <a:pt x="1783" y="5"/>
                      </a:cubicBezTo>
                      <a:cubicBezTo>
                        <a:pt x="1744" y="2"/>
                        <a:pt x="1706" y="1"/>
                        <a:pt x="16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3" name="Google Shape;1053;p36"/>
              <p:cNvSpPr/>
              <p:nvPr/>
            </p:nvSpPr>
            <p:spPr>
              <a:xfrm rot="-3147069">
                <a:off x="8259365" y="3121235"/>
                <a:ext cx="114176" cy="7734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1"/>
          <p:cNvSpPr txBox="1">
            <a:spLocks noGrp="1"/>
          </p:cNvSpPr>
          <p:nvPr>
            <p:ph type="subTitle" idx="1"/>
          </p:nvPr>
        </p:nvSpPr>
        <p:spPr>
          <a:xfrm>
            <a:off x="2253632" y="1126048"/>
            <a:ext cx="6141900" cy="17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buSzPts val="1500"/>
            </a:pPr>
            <a:r>
              <a:rPr lang="pt-BR" sz="1800" b="1" dirty="0">
                <a:solidFill>
                  <a:schemeClr val="tx2">
                    <a:lumMod val="10000"/>
                  </a:schemeClr>
                </a:solidFill>
              </a:rPr>
              <a:t>A organização do dinheiro:</a:t>
            </a:r>
          </a:p>
          <a:p>
            <a:pPr marL="133350" indent="0">
              <a:buSzPts val="1500"/>
              <a:buNone/>
            </a:pPr>
            <a:r>
              <a:rPr lang="pt-BR" sz="1800" dirty="0">
                <a:solidFill>
                  <a:schemeClr val="tx2">
                    <a:lumMod val="10000"/>
                  </a:schemeClr>
                </a:solidFill>
              </a:rPr>
              <a:t>       Será feita pela arrecadação do dinheiro doado pelo os padrinhos/madrinhas.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800" b="1" dirty="0">
                <a:solidFill>
                  <a:schemeClr val="tx2">
                    <a:lumMod val="10000"/>
                  </a:schemeClr>
                </a:solidFill>
              </a:rPr>
              <a:t>A compra e distribuição dos presentes: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800" dirty="0">
                <a:solidFill>
                  <a:schemeClr val="tx2">
                    <a:lumMod val="10000"/>
                  </a:schemeClr>
                </a:solidFill>
              </a:rPr>
              <a:t>       Com o dinheiro arrecadado das doações será feita a compra dos presentes referentes as cartinhas das crianças.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800" b="1" dirty="0">
                <a:solidFill>
                  <a:schemeClr val="tx2">
                    <a:lumMod val="10000"/>
                  </a:schemeClr>
                </a:solidFill>
              </a:rPr>
              <a:t>A compra e a distribuição de cesta básica: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 sz="1800" b="1" dirty="0">
                <a:solidFill>
                  <a:schemeClr val="tx2">
                    <a:lumMod val="10000"/>
                  </a:schemeClr>
                </a:solidFill>
              </a:rPr>
              <a:t>       </a:t>
            </a:r>
            <a:r>
              <a:rPr lang="pt-BR" sz="1800" dirty="0">
                <a:solidFill>
                  <a:schemeClr val="tx2">
                    <a:lumMod val="10000"/>
                  </a:schemeClr>
                </a:solidFill>
              </a:rPr>
              <a:t>Também com o dinheiro arrecadado, a distribuição de cestas básicas será referente ao número de famílias.</a:t>
            </a:r>
            <a:endParaRPr lang="pt-BR" sz="1800" b="1" dirty="0">
              <a:solidFill>
                <a:schemeClr val="tx2">
                  <a:lumMod val="10000"/>
                </a:schemeClr>
              </a:solidFill>
            </a:endParaRPr>
          </a:p>
          <a:p>
            <a:pPr marL="133350" indent="0">
              <a:buSzPts val="1500"/>
              <a:buNone/>
            </a:pPr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      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And the most important thing: the audience won’t miss the point of your presentation</a:t>
            </a:r>
            <a:endParaRPr dirty="0"/>
          </a:p>
        </p:txBody>
      </p:sp>
      <p:sp>
        <p:nvSpPr>
          <p:cNvPr id="1231" name="Google Shape;1231;p41"/>
          <p:cNvSpPr txBox="1">
            <a:spLocks noGrp="1"/>
          </p:cNvSpPr>
          <p:nvPr>
            <p:ph type="title"/>
          </p:nvPr>
        </p:nvSpPr>
        <p:spPr>
          <a:xfrm>
            <a:off x="996355" y="385895"/>
            <a:ext cx="770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2" name="Google Shape;1232;p41"/>
          <p:cNvSpPr/>
          <p:nvPr/>
        </p:nvSpPr>
        <p:spPr>
          <a:xfrm rot="-3147069">
            <a:off x="6965341" y="4489708"/>
            <a:ext cx="40361" cy="27340"/>
          </a:xfrm>
          <a:custGeom>
            <a:avLst/>
            <a:gdLst/>
            <a:ahLst/>
            <a:cxnLst/>
            <a:rect l="l" t="t" r="r" b="b"/>
            <a:pathLst>
              <a:path w="3487" h="2362" extrusionOk="0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1"/>
          <p:cNvGrpSpPr/>
          <p:nvPr/>
        </p:nvGrpSpPr>
        <p:grpSpPr>
          <a:xfrm>
            <a:off x="133143" y="483904"/>
            <a:ext cx="2240540" cy="1479598"/>
            <a:chOff x="2963267" y="425613"/>
            <a:chExt cx="2458349" cy="1623078"/>
          </a:xfrm>
        </p:grpSpPr>
        <p:sp>
          <p:nvSpPr>
            <p:cNvPr id="1234" name="Google Shape;1234;p41"/>
            <p:cNvSpPr/>
            <p:nvPr/>
          </p:nvSpPr>
          <p:spPr>
            <a:xfrm>
              <a:off x="3363016" y="1751091"/>
              <a:ext cx="2058600" cy="297600"/>
            </a:xfrm>
            <a:prstGeom prst="ellipse">
              <a:avLst/>
            </a:prstGeom>
            <a:solidFill>
              <a:srgbClr val="FDFBF6">
                <a:alpha val="566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4193876" y="766769"/>
              <a:ext cx="921447" cy="1024192"/>
            </a:xfrm>
            <a:custGeom>
              <a:avLst/>
              <a:gdLst/>
              <a:ahLst/>
              <a:cxnLst/>
              <a:rect l="l" t="t" r="r" b="b"/>
              <a:pathLst>
                <a:path w="34788" h="38667" extrusionOk="0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222643" y="841760"/>
              <a:ext cx="124597" cy="83144"/>
            </a:xfrm>
            <a:custGeom>
              <a:avLst/>
              <a:gdLst/>
              <a:ahLst/>
              <a:cxnLst/>
              <a:rect l="l" t="t" r="r" b="b"/>
              <a:pathLst>
                <a:path w="4704" h="3139" extrusionOk="0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4599719" y="121618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4615665" y="1596597"/>
              <a:ext cx="123935" cy="83144"/>
            </a:xfrm>
            <a:custGeom>
              <a:avLst/>
              <a:gdLst/>
              <a:ahLst/>
              <a:cxnLst/>
              <a:rect l="l" t="t" r="r" b="b"/>
              <a:pathLst>
                <a:path w="4679" h="3139" extrusionOk="0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4941219" y="827773"/>
              <a:ext cx="123697" cy="83171"/>
            </a:xfrm>
            <a:custGeom>
              <a:avLst/>
              <a:gdLst/>
              <a:ahLst/>
              <a:cxnLst/>
              <a:rect l="l" t="t" r="r" b="b"/>
              <a:pathLst>
                <a:path w="4670" h="3140" extrusionOk="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4878784" y="1436549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4555905" y="981835"/>
              <a:ext cx="123961" cy="83144"/>
            </a:xfrm>
            <a:custGeom>
              <a:avLst/>
              <a:gdLst/>
              <a:ahLst/>
              <a:cxnLst/>
              <a:rect l="l" t="t" r="r" b="b"/>
              <a:pathLst>
                <a:path w="4680" h="3139" extrusionOk="0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4248497" y="1052879"/>
              <a:ext cx="123988" cy="83144"/>
            </a:xfrm>
            <a:custGeom>
              <a:avLst/>
              <a:gdLst/>
              <a:ahLst/>
              <a:cxnLst/>
              <a:rect l="l" t="t" r="r" b="b"/>
              <a:pathLst>
                <a:path w="4681" h="3139" extrusionOk="0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4897379" y="1139790"/>
              <a:ext cx="123485" cy="82535"/>
            </a:xfrm>
            <a:custGeom>
              <a:avLst/>
              <a:gdLst/>
              <a:ahLst/>
              <a:cxnLst/>
              <a:rect l="l" t="t" r="r" b="b"/>
              <a:pathLst>
                <a:path w="4662" h="3116" extrusionOk="0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481788" y="789258"/>
              <a:ext cx="123723" cy="83197"/>
            </a:xfrm>
            <a:custGeom>
              <a:avLst/>
              <a:gdLst/>
              <a:ahLst/>
              <a:cxnLst/>
              <a:rect l="l" t="t" r="r" b="b"/>
              <a:pathLst>
                <a:path w="4671" h="3141" extrusionOk="0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839765" y="972537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4414903" y="928724"/>
              <a:ext cx="86800" cy="57928"/>
            </a:xfrm>
            <a:custGeom>
              <a:avLst/>
              <a:gdLst/>
              <a:ahLst/>
              <a:cxnLst/>
              <a:rect l="l" t="t" r="r" b="b"/>
              <a:pathLst>
                <a:path w="3277" h="2187" extrusionOk="0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4839765" y="1270621"/>
              <a:ext cx="86402" cy="57928"/>
            </a:xfrm>
            <a:custGeom>
              <a:avLst/>
              <a:gdLst/>
              <a:ahLst/>
              <a:cxnLst/>
              <a:rect l="l" t="t" r="r" b="b"/>
              <a:pathLst>
                <a:path w="3262" h="2187" extrusionOk="0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4678869" y="1443278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839765" y="1685575"/>
              <a:ext cx="86164" cy="57902"/>
            </a:xfrm>
            <a:custGeom>
              <a:avLst/>
              <a:gdLst/>
              <a:ahLst/>
              <a:cxnLst/>
              <a:rect l="l" t="t" r="r" b="b"/>
              <a:pathLst>
                <a:path w="3253" h="2186" extrusionOk="0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25260" y="1151843"/>
              <a:ext cx="86641" cy="58537"/>
            </a:xfrm>
            <a:custGeom>
              <a:avLst/>
              <a:gdLst/>
              <a:ahLst/>
              <a:cxnLst/>
              <a:rect l="l" t="t" r="r" b="b"/>
              <a:pathLst>
                <a:path w="3271" h="2210" extrusionOk="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742920" y="758901"/>
              <a:ext cx="72364" cy="1040270"/>
            </a:xfrm>
            <a:custGeom>
              <a:avLst/>
              <a:gdLst/>
              <a:ahLst/>
              <a:cxnLst/>
              <a:rect l="l" t="t" r="r" b="b"/>
              <a:pathLst>
                <a:path w="2732" h="39274" extrusionOk="0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185241" y="1094838"/>
              <a:ext cx="906190" cy="70377"/>
            </a:xfrm>
            <a:custGeom>
              <a:avLst/>
              <a:gdLst/>
              <a:ahLst/>
              <a:cxnLst/>
              <a:rect l="l" t="t" r="r" b="b"/>
              <a:pathLst>
                <a:path w="34212" h="2657" extrusionOk="0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69391" y="425613"/>
              <a:ext cx="560317" cy="362799"/>
            </a:xfrm>
            <a:custGeom>
              <a:avLst/>
              <a:gdLst/>
              <a:ahLst/>
              <a:cxnLst/>
              <a:rect l="l" t="t" r="r" b="b"/>
              <a:pathLst>
                <a:path w="21154" h="13697" extrusionOk="0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80911" y="756252"/>
              <a:ext cx="222416" cy="237010"/>
            </a:xfrm>
            <a:custGeom>
              <a:avLst/>
              <a:gdLst/>
              <a:ahLst/>
              <a:cxnLst/>
              <a:rect l="l" t="t" r="r" b="b"/>
              <a:pathLst>
                <a:path w="8397" h="8948" extrusionOk="0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761489" y="746955"/>
              <a:ext cx="216456" cy="238335"/>
            </a:xfrm>
            <a:custGeom>
              <a:avLst/>
              <a:gdLst/>
              <a:ahLst/>
              <a:cxnLst/>
              <a:rect l="l" t="t" r="r" b="b"/>
              <a:pathLst>
                <a:path w="8172" h="8998" extrusionOk="0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3675374" y="1227072"/>
              <a:ext cx="1005095" cy="707905"/>
            </a:xfrm>
            <a:custGeom>
              <a:avLst/>
              <a:gdLst/>
              <a:ahLst/>
              <a:cxnLst/>
              <a:rect l="l" t="t" r="r" b="b"/>
              <a:pathLst>
                <a:path w="37946" h="26726" extrusionOk="0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3756034" y="1278427"/>
              <a:ext cx="834177" cy="623524"/>
            </a:xfrm>
            <a:custGeom>
              <a:avLst/>
              <a:gdLst/>
              <a:ahLst/>
              <a:cxnLst/>
              <a:rect l="l" t="t" r="r" b="b"/>
              <a:pathLst>
                <a:path w="38673" h="28907" extrusionOk="0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3964846" y="1225771"/>
              <a:ext cx="647488" cy="497728"/>
            </a:xfrm>
            <a:custGeom>
              <a:avLst/>
              <a:gdLst/>
              <a:ahLst/>
              <a:cxnLst/>
              <a:rect l="l" t="t" r="r" b="b"/>
              <a:pathLst>
                <a:path w="30018" h="23075" extrusionOk="0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32269" y="1239361"/>
              <a:ext cx="366151" cy="283581"/>
            </a:xfrm>
            <a:custGeom>
              <a:avLst/>
              <a:gdLst/>
              <a:ahLst/>
              <a:cxnLst/>
              <a:rect l="l" t="t" r="r" b="b"/>
              <a:pathLst>
                <a:path w="16975" h="13147" extrusionOk="0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3697122" y="1446900"/>
              <a:ext cx="599452" cy="443781"/>
            </a:xfrm>
            <a:custGeom>
              <a:avLst/>
              <a:gdLst/>
              <a:ahLst/>
              <a:cxnLst/>
              <a:rect l="l" t="t" r="r" b="b"/>
              <a:pathLst>
                <a:path w="27791" h="20574" extrusionOk="0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3675162" y="1628963"/>
              <a:ext cx="421090" cy="293525"/>
            </a:xfrm>
            <a:custGeom>
              <a:avLst/>
              <a:gdLst/>
              <a:ahLst/>
              <a:cxnLst/>
              <a:rect l="l" t="t" r="r" b="b"/>
              <a:pathLst>
                <a:path w="19522" h="13608" extrusionOk="0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949565" y="1215655"/>
              <a:ext cx="69053" cy="731585"/>
            </a:xfrm>
            <a:custGeom>
              <a:avLst/>
              <a:gdLst/>
              <a:ahLst/>
              <a:cxnLst/>
              <a:rect l="l" t="t" r="r" b="b"/>
              <a:pathLst>
                <a:path w="2607" h="27620" extrusionOk="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669388" y="1501130"/>
              <a:ext cx="1009094" cy="66404"/>
            </a:xfrm>
            <a:custGeom>
              <a:avLst/>
              <a:gdLst/>
              <a:ahLst/>
              <a:cxnLst/>
              <a:rect l="l" t="t" r="r" b="b"/>
              <a:pathLst>
                <a:path w="38097" h="2507" extrusionOk="0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3740432" y="971531"/>
              <a:ext cx="456750" cy="286701"/>
            </a:xfrm>
            <a:custGeom>
              <a:avLst/>
              <a:gdLst/>
              <a:ahLst/>
              <a:cxnLst/>
              <a:rect l="l" t="t" r="r" b="b"/>
              <a:pathLst>
                <a:path w="17244" h="10824" extrusionOk="0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3824085" y="1220318"/>
              <a:ext cx="172619" cy="231024"/>
            </a:xfrm>
            <a:custGeom>
              <a:avLst/>
              <a:gdLst/>
              <a:ahLst/>
              <a:cxnLst/>
              <a:rect l="l" t="t" r="r" b="b"/>
              <a:pathLst>
                <a:path w="6517" h="8722" extrusionOk="0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3971472" y="1218304"/>
              <a:ext cx="244321" cy="223740"/>
            </a:xfrm>
            <a:custGeom>
              <a:avLst/>
              <a:gdLst/>
              <a:ahLst/>
              <a:cxnLst/>
              <a:rect l="l" t="t" r="r" b="b"/>
              <a:pathLst>
                <a:path w="9224" h="8447" extrusionOk="0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1"/>
            <p:cNvGrpSpPr/>
            <p:nvPr/>
          </p:nvGrpSpPr>
          <p:grpSpPr>
            <a:xfrm rot="577178">
              <a:off x="2963267" y="886228"/>
              <a:ext cx="386345" cy="416443"/>
              <a:chOff x="1952634" y="2073343"/>
              <a:chExt cx="386360" cy="416460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2127835" y="2073343"/>
                <a:ext cx="211160" cy="322648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11605" extrusionOk="0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 rot="-3146850">
                <a:off x="1960538" y="2101836"/>
                <a:ext cx="107859" cy="73062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 rot="-3147129">
                <a:off x="2194511" y="2416551"/>
                <a:ext cx="77802" cy="5270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362" extrusionOk="0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1202666" y="1417822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Criança</a:t>
            </a:r>
            <a:endParaRPr sz="1600" b="1" dirty="0"/>
          </a:p>
        </p:txBody>
      </p:sp>
      <p:sp>
        <p:nvSpPr>
          <p:cNvPr id="1553" name="Google Shape;1553;p48"/>
          <p:cNvSpPr/>
          <p:nvPr/>
        </p:nvSpPr>
        <p:spPr>
          <a:xfrm>
            <a:off x="2876344" y="1421514"/>
            <a:ext cx="1215600" cy="288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Padrinho</a:t>
            </a:r>
            <a:endParaRPr sz="1600" b="1" dirty="0"/>
          </a:p>
        </p:txBody>
      </p:sp>
      <p:sp>
        <p:nvSpPr>
          <p:cNvPr id="1554" name="Google Shape;1554;p48"/>
          <p:cNvSpPr txBox="1">
            <a:spLocks noGrp="1"/>
          </p:cNvSpPr>
          <p:nvPr>
            <p:ph type="title"/>
          </p:nvPr>
        </p:nvSpPr>
        <p:spPr>
          <a:xfrm>
            <a:off x="-1253139" y="681027"/>
            <a:ext cx="77859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Cadastro</a:t>
            </a:r>
            <a:endParaRPr dirty="0"/>
          </a:p>
        </p:txBody>
      </p:sp>
      <p:sp>
        <p:nvSpPr>
          <p:cNvPr id="1555" name="Google Shape;1555;p48"/>
          <p:cNvSpPr txBox="1"/>
          <p:nvPr/>
        </p:nvSpPr>
        <p:spPr>
          <a:xfrm>
            <a:off x="725267" y="1809320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Nome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Idade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Sexo</a:t>
            </a:r>
          </a:p>
          <a:p>
            <a:pPr lvl="0" algn="ctr">
              <a:spcAft>
                <a:spcPts val="1600"/>
              </a:spcAft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Foto</a:t>
            </a:r>
          </a:p>
          <a:p>
            <a:pPr lvl="0" algn="ctr">
              <a:spcAft>
                <a:spcPts val="1600"/>
              </a:spcAft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• Responsável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*Informações do responsável*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7" name="Google Shape;1557;p48"/>
          <p:cNvSpPr txBox="1"/>
          <p:nvPr/>
        </p:nvSpPr>
        <p:spPr>
          <a:xfrm>
            <a:off x="6427200" y="3364922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1" name="Google Shape;1561;p48"/>
          <p:cNvSpPr txBox="1"/>
          <p:nvPr/>
        </p:nvSpPr>
        <p:spPr>
          <a:xfrm>
            <a:off x="6104125" y="2036379"/>
            <a:ext cx="1996800" cy="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48"/>
          <p:cNvSpPr txBox="1"/>
          <p:nvPr/>
        </p:nvSpPr>
        <p:spPr>
          <a:xfrm>
            <a:off x="6887997" y="3224736"/>
            <a:ext cx="11049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b="1" dirty="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63" name="Google Shape;1563;p48"/>
          <p:cNvGrpSpPr/>
          <p:nvPr/>
        </p:nvGrpSpPr>
        <p:grpSpPr>
          <a:xfrm>
            <a:off x="6657464" y="922188"/>
            <a:ext cx="1593978" cy="3455898"/>
            <a:chOff x="6061450" y="1457325"/>
            <a:chExt cx="1458618" cy="3162425"/>
          </a:xfrm>
        </p:grpSpPr>
        <p:sp>
          <p:nvSpPr>
            <p:cNvPr id="1564" name="Google Shape;1564;p48"/>
            <p:cNvSpPr/>
            <p:nvPr/>
          </p:nvSpPr>
          <p:spPr>
            <a:xfrm>
              <a:off x="6405980" y="4361450"/>
              <a:ext cx="799800" cy="25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48"/>
            <p:cNvGrpSpPr/>
            <p:nvPr/>
          </p:nvGrpSpPr>
          <p:grpSpPr>
            <a:xfrm>
              <a:off x="6091712" y="1457325"/>
              <a:ext cx="1428357" cy="3084126"/>
              <a:chOff x="6091712" y="1457325"/>
              <a:chExt cx="1428357" cy="3084126"/>
            </a:xfrm>
          </p:grpSpPr>
          <p:sp>
            <p:nvSpPr>
              <p:cNvPr id="1566" name="Google Shape;1566;p48"/>
              <p:cNvSpPr/>
              <p:nvPr/>
            </p:nvSpPr>
            <p:spPr>
              <a:xfrm>
                <a:off x="6631552" y="4019171"/>
                <a:ext cx="354562" cy="52228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8460" extrusionOk="0">
                    <a:moveTo>
                      <a:pt x="10126" y="1"/>
                    </a:moveTo>
                    <a:lnTo>
                      <a:pt x="2256" y="402"/>
                    </a:lnTo>
                    <a:cubicBezTo>
                      <a:pt x="2256" y="4838"/>
                      <a:pt x="0" y="16968"/>
                      <a:pt x="0" y="16968"/>
                    </a:cubicBezTo>
                    <a:cubicBezTo>
                      <a:pt x="868" y="17928"/>
                      <a:pt x="3823" y="18460"/>
                      <a:pt x="6674" y="18460"/>
                    </a:cubicBezTo>
                    <a:cubicBezTo>
                      <a:pt x="9259" y="18460"/>
                      <a:pt x="11757" y="18022"/>
                      <a:pt x="12532" y="17068"/>
                    </a:cubicBezTo>
                    <a:lnTo>
                      <a:pt x="10126" y="1"/>
                    </a:lnTo>
                    <a:close/>
                  </a:path>
                </a:pathLst>
              </a:custGeom>
              <a:solidFill>
                <a:srgbClr val="9D66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8"/>
              <p:cNvSpPr/>
              <p:nvPr/>
            </p:nvSpPr>
            <p:spPr>
              <a:xfrm>
                <a:off x="6813071" y="4106393"/>
                <a:ext cx="24134" cy="24252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72" extrusionOk="0">
                    <a:moveTo>
                      <a:pt x="201" y="0"/>
                    </a:moveTo>
                    <a:cubicBezTo>
                      <a:pt x="201" y="0"/>
                      <a:pt x="126" y="552"/>
                      <a:pt x="76" y="1354"/>
                    </a:cubicBezTo>
                    <a:cubicBezTo>
                      <a:pt x="76" y="1554"/>
                      <a:pt x="50" y="1780"/>
                      <a:pt x="50" y="2005"/>
                    </a:cubicBezTo>
                    <a:cubicBezTo>
                      <a:pt x="25" y="2231"/>
                      <a:pt x="25" y="2482"/>
                      <a:pt x="25" y="2732"/>
                    </a:cubicBezTo>
                    <a:cubicBezTo>
                      <a:pt x="0" y="3233"/>
                      <a:pt x="0" y="3760"/>
                      <a:pt x="25" y="4286"/>
                    </a:cubicBezTo>
                    <a:cubicBezTo>
                      <a:pt x="25" y="4837"/>
                      <a:pt x="50" y="5364"/>
                      <a:pt x="76" y="5865"/>
                    </a:cubicBezTo>
                    <a:cubicBezTo>
                      <a:pt x="126" y="6366"/>
                      <a:pt x="176" y="6843"/>
                      <a:pt x="226" y="7244"/>
                    </a:cubicBezTo>
                    <a:cubicBezTo>
                      <a:pt x="326" y="8046"/>
                      <a:pt x="451" y="8572"/>
                      <a:pt x="451" y="8572"/>
                    </a:cubicBezTo>
                    <a:cubicBezTo>
                      <a:pt x="451" y="8572"/>
                      <a:pt x="602" y="8046"/>
                      <a:pt x="702" y="7244"/>
                    </a:cubicBezTo>
                    <a:cubicBezTo>
                      <a:pt x="752" y="6843"/>
                      <a:pt x="802" y="6366"/>
                      <a:pt x="827" y="5865"/>
                    </a:cubicBezTo>
                    <a:cubicBezTo>
                      <a:pt x="852" y="5364"/>
                      <a:pt x="852" y="4812"/>
                      <a:pt x="852" y="4286"/>
                    </a:cubicBezTo>
                    <a:cubicBezTo>
                      <a:pt x="827" y="3735"/>
                      <a:pt x="802" y="3183"/>
                      <a:pt x="752" y="2682"/>
                    </a:cubicBezTo>
                    <a:cubicBezTo>
                      <a:pt x="727" y="2431"/>
                      <a:pt x="702" y="2181"/>
                      <a:pt x="677" y="1955"/>
                    </a:cubicBezTo>
                    <a:cubicBezTo>
                      <a:pt x="652" y="1730"/>
                      <a:pt x="602" y="1504"/>
                      <a:pt x="552" y="1304"/>
                    </a:cubicBezTo>
                    <a:cubicBezTo>
                      <a:pt x="401" y="527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6881140" y="4101414"/>
                <a:ext cx="29085" cy="18155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6417" extrusionOk="0">
                    <a:moveTo>
                      <a:pt x="151" y="1"/>
                    </a:moveTo>
                    <a:cubicBezTo>
                      <a:pt x="151" y="1"/>
                      <a:pt x="50" y="427"/>
                      <a:pt x="25" y="1029"/>
                    </a:cubicBezTo>
                    <a:cubicBezTo>
                      <a:pt x="0" y="1354"/>
                      <a:pt x="0" y="1705"/>
                      <a:pt x="25" y="2081"/>
                    </a:cubicBezTo>
                    <a:cubicBezTo>
                      <a:pt x="25" y="2457"/>
                      <a:pt x="50" y="2858"/>
                      <a:pt x="101" y="3259"/>
                    </a:cubicBezTo>
                    <a:cubicBezTo>
                      <a:pt x="151" y="3660"/>
                      <a:pt x="201" y="4061"/>
                      <a:pt x="276" y="4437"/>
                    </a:cubicBezTo>
                    <a:cubicBezTo>
                      <a:pt x="351" y="4813"/>
                      <a:pt x="451" y="5164"/>
                      <a:pt x="527" y="5465"/>
                    </a:cubicBezTo>
                    <a:cubicBezTo>
                      <a:pt x="702" y="6041"/>
                      <a:pt x="878" y="6417"/>
                      <a:pt x="878" y="6417"/>
                    </a:cubicBezTo>
                    <a:cubicBezTo>
                      <a:pt x="878" y="6417"/>
                      <a:pt x="978" y="6016"/>
                      <a:pt x="1003" y="5389"/>
                    </a:cubicBezTo>
                    <a:cubicBezTo>
                      <a:pt x="1028" y="5089"/>
                      <a:pt x="1028" y="4738"/>
                      <a:pt x="1028" y="4362"/>
                    </a:cubicBezTo>
                    <a:cubicBezTo>
                      <a:pt x="1003" y="3961"/>
                      <a:pt x="978" y="3560"/>
                      <a:pt x="928" y="3159"/>
                    </a:cubicBezTo>
                    <a:cubicBezTo>
                      <a:pt x="878" y="2758"/>
                      <a:pt x="827" y="2357"/>
                      <a:pt x="752" y="2006"/>
                    </a:cubicBezTo>
                    <a:cubicBezTo>
                      <a:pt x="677" y="1630"/>
                      <a:pt x="577" y="1279"/>
                      <a:pt x="502" y="978"/>
                    </a:cubicBezTo>
                    <a:cubicBezTo>
                      <a:pt x="326" y="402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6895314" y="4316259"/>
                <a:ext cx="29113" cy="176602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2" extrusionOk="0">
                    <a:moveTo>
                      <a:pt x="151" y="1"/>
                    </a:moveTo>
                    <a:cubicBezTo>
                      <a:pt x="151" y="1"/>
                      <a:pt x="51" y="402"/>
                      <a:pt x="26" y="1003"/>
                    </a:cubicBezTo>
                    <a:cubicBezTo>
                      <a:pt x="1" y="1304"/>
                      <a:pt x="1" y="1655"/>
                      <a:pt x="26" y="2031"/>
                    </a:cubicBezTo>
                    <a:cubicBezTo>
                      <a:pt x="26" y="2407"/>
                      <a:pt x="51" y="2783"/>
                      <a:pt x="101" y="3184"/>
                    </a:cubicBezTo>
                    <a:cubicBezTo>
                      <a:pt x="151" y="3585"/>
                      <a:pt x="201" y="3961"/>
                      <a:pt x="276" y="4337"/>
                    </a:cubicBezTo>
                    <a:cubicBezTo>
                      <a:pt x="351" y="4688"/>
                      <a:pt x="452" y="5014"/>
                      <a:pt x="527" y="5314"/>
                    </a:cubicBezTo>
                    <a:cubicBezTo>
                      <a:pt x="702" y="5891"/>
                      <a:pt x="878" y="6242"/>
                      <a:pt x="878" y="6242"/>
                    </a:cubicBezTo>
                    <a:cubicBezTo>
                      <a:pt x="878" y="6242"/>
                      <a:pt x="978" y="5841"/>
                      <a:pt x="1003" y="5239"/>
                    </a:cubicBezTo>
                    <a:cubicBezTo>
                      <a:pt x="1028" y="4938"/>
                      <a:pt x="1028" y="4587"/>
                      <a:pt x="1028" y="4212"/>
                    </a:cubicBezTo>
                    <a:cubicBezTo>
                      <a:pt x="1003" y="3861"/>
                      <a:pt x="978" y="3460"/>
                      <a:pt x="928" y="3059"/>
                    </a:cubicBezTo>
                    <a:cubicBezTo>
                      <a:pt x="878" y="2683"/>
                      <a:pt x="803" y="2282"/>
                      <a:pt x="727" y="1931"/>
                    </a:cubicBezTo>
                    <a:cubicBezTo>
                      <a:pt x="677" y="1555"/>
                      <a:pt x="577" y="1229"/>
                      <a:pt x="502" y="953"/>
                    </a:cubicBezTo>
                    <a:cubicBezTo>
                      <a:pt x="326" y="377"/>
                      <a:pt x="151" y="1"/>
                      <a:pt x="151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8"/>
              <p:cNvSpPr/>
              <p:nvPr/>
            </p:nvSpPr>
            <p:spPr>
              <a:xfrm>
                <a:off x="6813071" y="4380084"/>
                <a:ext cx="23426" cy="96477"/>
              </a:xfrm>
              <a:custGeom>
                <a:avLst/>
                <a:gdLst/>
                <a:ahLst/>
                <a:cxnLst/>
                <a:rect l="l" t="t" r="r" b="b"/>
                <a:pathLst>
                  <a:path w="828" h="3410" extrusionOk="0">
                    <a:moveTo>
                      <a:pt x="426" y="1"/>
                    </a:moveTo>
                    <a:cubicBezTo>
                      <a:pt x="426" y="1"/>
                      <a:pt x="276" y="201"/>
                      <a:pt x="176" y="527"/>
                    </a:cubicBezTo>
                    <a:cubicBezTo>
                      <a:pt x="76" y="853"/>
                      <a:pt x="0" y="1279"/>
                      <a:pt x="0" y="1705"/>
                    </a:cubicBezTo>
                    <a:cubicBezTo>
                      <a:pt x="0" y="2131"/>
                      <a:pt x="76" y="2557"/>
                      <a:pt x="176" y="2883"/>
                    </a:cubicBezTo>
                    <a:cubicBezTo>
                      <a:pt x="276" y="3209"/>
                      <a:pt x="426" y="3409"/>
                      <a:pt x="426" y="3409"/>
                    </a:cubicBezTo>
                    <a:cubicBezTo>
                      <a:pt x="426" y="3409"/>
                      <a:pt x="552" y="3209"/>
                      <a:pt x="652" y="2883"/>
                    </a:cubicBezTo>
                    <a:cubicBezTo>
                      <a:pt x="777" y="2557"/>
                      <a:pt x="827" y="2131"/>
                      <a:pt x="827" y="1705"/>
                    </a:cubicBezTo>
                    <a:cubicBezTo>
                      <a:pt x="827" y="1279"/>
                      <a:pt x="777" y="853"/>
                      <a:pt x="652" y="527"/>
                    </a:cubicBezTo>
                    <a:cubicBezTo>
                      <a:pt x="552" y="201"/>
                      <a:pt x="426" y="1"/>
                      <a:pt x="426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8"/>
              <p:cNvSpPr/>
              <p:nvPr/>
            </p:nvSpPr>
            <p:spPr>
              <a:xfrm>
                <a:off x="6727970" y="4099292"/>
                <a:ext cx="24134" cy="22622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996" extrusionOk="0">
                    <a:moveTo>
                      <a:pt x="552" y="1"/>
                    </a:moveTo>
                    <a:cubicBezTo>
                      <a:pt x="552" y="1"/>
                      <a:pt x="402" y="502"/>
                      <a:pt x="276" y="1254"/>
                    </a:cubicBezTo>
                    <a:cubicBezTo>
                      <a:pt x="201" y="1630"/>
                      <a:pt x="151" y="2056"/>
                      <a:pt x="101" y="2532"/>
                    </a:cubicBezTo>
                    <a:cubicBezTo>
                      <a:pt x="51" y="2983"/>
                      <a:pt x="26" y="3484"/>
                      <a:pt x="1" y="3986"/>
                    </a:cubicBezTo>
                    <a:cubicBezTo>
                      <a:pt x="1" y="4487"/>
                      <a:pt x="1" y="4988"/>
                      <a:pt x="1" y="5464"/>
                    </a:cubicBezTo>
                    <a:cubicBezTo>
                      <a:pt x="26" y="5941"/>
                      <a:pt x="51" y="6367"/>
                      <a:pt x="101" y="6743"/>
                    </a:cubicBezTo>
                    <a:cubicBezTo>
                      <a:pt x="176" y="7495"/>
                      <a:pt x="302" y="7996"/>
                      <a:pt x="302" y="7996"/>
                    </a:cubicBezTo>
                    <a:cubicBezTo>
                      <a:pt x="302" y="7996"/>
                      <a:pt x="452" y="7495"/>
                      <a:pt x="577" y="6743"/>
                    </a:cubicBezTo>
                    <a:cubicBezTo>
                      <a:pt x="652" y="6392"/>
                      <a:pt x="703" y="5941"/>
                      <a:pt x="753" y="5464"/>
                    </a:cubicBezTo>
                    <a:cubicBezTo>
                      <a:pt x="803" y="5013"/>
                      <a:pt x="828" y="4512"/>
                      <a:pt x="853" y="4011"/>
                    </a:cubicBezTo>
                    <a:cubicBezTo>
                      <a:pt x="853" y="3510"/>
                      <a:pt x="853" y="3008"/>
                      <a:pt x="828" y="2532"/>
                    </a:cubicBezTo>
                    <a:cubicBezTo>
                      <a:pt x="828" y="2081"/>
                      <a:pt x="803" y="1630"/>
                      <a:pt x="753" y="1254"/>
                    </a:cubicBezTo>
                    <a:cubicBezTo>
                      <a:pt x="677" y="502"/>
                      <a:pt x="552" y="1"/>
                      <a:pt x="552" y="1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8"/>
              <p:cNvSpPr/>
              <p:nvPr/>
            </p:nvSpPr>
            <p:spPr>
              <a:xfrm>
                <a:off x="6715918" y="4363081"/>
                <a:ext cx="24841" cy="132607"/>
              </a:xfrm>
              <a:custGeom>
                <a:avLst/>
                <a:gdLst/>
                <a:ahLst/>
                <a:cxnLst/>
                <a:rect l="l" t="t" r="r" b="b"/>
                <a:pathLst>
                  <a:path w="878" h="4687" extrusionOk="0">
                    <a:moveTo>
                      <a:pt x="477" y="0"/>
                    </a:moveTo>
                    <a:cubicBezTo>
                      <a:pt x="477" y="0"/>
                      <a:pt x="327" y="301"/>
                      <a:pt x="226" y="752"/>
                    </a:cubicBezTo>
                    <a:cubicBezTo>
                      <a:pt x="126" y="1178"/>
                      <a:pt x="51" y="1755"/>
                      <a:pt x="26" y="2331"/>
                    </a:cubicBezTo>
                    <a:cubicBezTo>
                      <a:pt x="1" y="2632"/>
                      <a:pt x="1" y="2907"/>
                      <a:pt x="26" y="3183"/>
                    </a:cubicBezTo>
                    <a:cubicBezTo>
                      <a:pt x="51" y="3459"/>
                      <a:pt x="51" y="3709"/>
                      <a:pt x="76" y="3935"/>
                    </a:cubicBezTo>
                    <a:cubicBezTo>
                      <a:pt x="126" y="4361"/>
                      <a:pt x="226" y="4687"/>
                      <a:pt x="226" y="4687"/>
                    </a:cubicBezTo>
                    <a:cubicBezTo>
                      <a:pt x="226" y="4687"/>
                      <a:pt x="402" y="4411"/>
                      <a:pt x="552" y="3985"/>
                    </a:cubicBezTo>
                    <a:cubicBezTo>
                      <a:pt x="652" y="3760"/>
                      <a:pt x="728" y="3509"/>
                      <a:pt x="753" y="3233"/>
                    </a:cubicBezTo>
                    <a:cubicBezTo>
                      <a:pt x="803" y="2958"/>
                      <a:pt x="853" y="2657"/>
                      <a:pt x="853" y="2356"/>
                    </a:cubicBezTo>
                    <a:cubicBezTo>
                      <a:pt x="878" y="1780"/>
                      <a:pt x="828" y="1178"/>
                      <a:pt x="702" y="752"/>
                    </a:cubicBezTo>
                    <a:cubicBezTo>
                      <a:pt x="627" y="301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8558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8"/>
              <p:cNvSpPr/>
              <p:nvPr/>
            </p:nvSpPr>
            <p:spPr>
              <a:xfrm>
                <a:off x="6112516" y="1639550"/>
                <a:ext cx="1407552" cy="2441926"/>
              </a:xfrm>
              <a:custGeom>
                <a:avLst/>
                <a:gdLst/>
                <a:ahLst/>
                <a:cxnLst/>
                <a:rect l="l" t="t" r="r" b="b"/>
                <a:pathLst>
                  <a:path w="49750" h="86310" extrusionOk="0">
                    <a:moveTo>
                      <a:pt x="23559" y="1"/>
                    </a:moveTo>
                    <a:cubicBezTo>
                      <a:pt x="19324" y="14487"/>
                      <a:pt x="14612" y="29124"/>
                      <a:pt x="9599" y="46091"/>
                    </a:cubicBezTo>
                    <a:cubicBezTo>
                      <a:pt x="6166" y="57746"/>
                      <a:pt x="1880" y="70528"/>
                      <a:pt x="0" y="83059"/>
                    </a:cubicBezTo>
                    <a:cubicBezTo>
                      <a:pt x="0" y="85065"/>
                      <a:pt x="11904" y="86309"/>
                      <a:pt x="23951" y="86309"/>
                    </a:cubicBezTo>
                    <a:cubicBezTo>
                      <a:pt x="35532" y="86309"/>
                      <a:pt x="47247" y="85160"/>
                      <a:pt x="48647" y="82432"/>
                    </a:cubicBezTo>
                    <a:cubicBezTo>
                      <a:pt x="49750" y="80302"/>
                      <a:pt x="38848" y="42382"/>
                      <a:pt x="36341" y="34387"/>
                    </a:cubicBezTo>
                    <a:cubicBezTo>
                      <a:pt x="33584" y="25690"/>
                      <a:pt x="28146" y="9575"/>
                      <a:pt x="235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6535814" y="2056481"/>
                <a:ext cx="118461" cy="117753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62" extrusionOk="0">
                    <a:moveTo>
                      <a:pt x="2081" y="1"/>
                    </a:moveTo>
                    <a:cubicBezTo>
                      <a:pt x="1530" y="1"/>
                      <a:pt x="1003" y="226"/>
                      <a:pt x="602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2"/>
                      <a:pt x="226" y="3159"/>
                      <a:pt x="602" y="3560"/>
                    </a:cubicBezTo>
                    <a:cubicBezTo>
                      <a:pt x="1003" y="3961"/>
                      <a:pt x="1530" y="4161"/>
                      <a:pt x="2081" y="4161"/>
                    </a:cubicBezTo>
                    <a:cubicBezTo>
                      <a:pt x="2632" y="4161"/>
                      <a:pt x="3184" y="3961"/>
                      <a:pt x="3560" y="3560"/>
                    </a:cubicBezTo>
                    <a:cubicBezTo>
                      <a:pt x="3961" y="3159"/>
                      <a:pt x="4186" y="2632"/>
                      <a:pt x="4186" y="2081"/>
                    </a:cubicBezTo>
                    <a:cubicBezTo>
                      <a:pt x="4186" y="1530"/>
                      <a:pt x="3961" y="1003"/>
                      <a:pt x="3560" y="602"/>
                    </a:cubicBezTo>
                    <a:cubicBezTo>
                      <a:pt x="3184" y="226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6667002" y="2011978"/>
                <a:ext cx="260970" cy="151421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5352" extrusionOk="0">
                    <a:moveTo>
                      <a:pt x="6869" y="1"/>
                    </a:moveTo>
                    <a:cubicBezTo>
                      <a:pt x="6618" y="1"/>
                      <a:pt x="6364" y="47"/>
                      <a:pt x="6116" y="145"/>
                    </a:cubicBezTo>
                    <a:cubicBezTo>
                      <a:pt x="5038" y="546"/>
                      <a:pt x="4512" y="1774"/>
                      <a:pt x="4913" y="2852"/>
                    </a:cubicBezTo>
                    <a:cubicBezTo>
                      <a:pt x="5242" y="3686"/>
                      <a:pt x="6036" y="4189"/>
                      <a:pt x="6878" y="4189"/>
                    </a:cubicBezTo>
                    <a:cubicBezTo>
                      <a:pt x="7125" y="4189"/>
                      <a:pt x="7375" y="4146"/>
                      <a:pt x="7619" y="4055"/>
                    </a:cubicBezTo>
                    <a:cubicBezTo>
                      <a:pt x="8697" y="3629"/>
                      <a:pt x="9224" y="2426"/>
                      <a:pt x="8823" y="1348"/>
                    </a:cubicBezTo>
                    <a:cubicBezTo>
                      <a:pt x="8495" y="519"/>
                      <a:pt x="7706" y="1"/>
                      <a:pt x="6869" y="1"/>
                    </a:cubicBezTo>
                    <a:close/>
                    <a:moveTo>
                      <a:pt x="2247" y="1174"/>
                    </a:moveTo>
                    <a:cubicBezTo>
                      <a:pt x="2143" y="1174"/>
                      <a:pt x="2037" y="1182"/>
                      <a:pt x="1930" y="1198"/>
                    </a:cubicBezTo>
                    <a:cubicBezTo>
                      <a:pt x="802" y="1348"/>
                      <a:pt x="0" y="2426"/>
                      <a:pt x="151" y="3554"/>
                    </a:cubicBezTo>
                    <a:cubicBezTo>
                      <a:pt x="312" y="4611"/>
                      <a:pt x="1210" y="5352"/>
                      <a:pt x="2247" y="5352"/>
                    </a:cubicBezTo>
                    <a:cubicBezTo>
                      <a:pt x="2341" y="5352"/>
                      <a:pt x="2436" y="5346"/>
                      <a:pt x="2532" y="5333"/>
                    </a:cubicBezTo>
                    <a:cubicBezTo>
                      <a:pt x="3660" y="5158"/>
                      <a:pt x="4462" y="4105"/>
                      <a:pt x="4286" y="2977"/>
                    </a:cubicBezTo>
                    <a:cubicBezTo>
                      <a:pt x="4150" y="1931"/>
                      <a:pt x="3270" y="1174"/>
                      <a:pt x="2247" y="11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8"/>
              <p:cNvSpPr/>
              <p:nvPr/>
            </p:nvSpPr>
            <p:spPr>
              <a:xfrm>
                <a:off x="6922983" y="1950133"/>
                <a:ext cx="117725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186" extrusionOk="0">
                    <a:moveTo>
                      <a:pt x="2080" y="0"/>
                    </a:moveTo>
                    <a:cubicBezTo>
                      <a:pt x="1529" y="0"/>
                      <a:pt x="978" y="226"/>
                      <a:pt x="602" y="627"/>
                    </a:cubicBezTo>
                    <a:cubicBezTo>
                      <a:pt x="201" y="1003"/>
                      <a:pt x="0" y="1554"/>
                      <a:pt x="0" y="2106"/>
                    </a:cubicBezTo>
                    <a:cubicBezTo>
                      <a:pt x="0" y="2657"/>
                      <a:pt x="201" y="3183"/>
                      <a:pt x="602" y="3559"/>
                    </a:cubicBezTo>
                    <a:cubicBezTo>
                      <a:pt x="978" y="3960"/>
                      <a:pt x="1529" y="4186"/>
                      <a:pt x="2080" y="4186"/>
                    </a:cubicBezTo>
                    <a:cubicBezTo>
                      <a:pt x="2632" y="4186"/>
                      <a:pt x="3158" y="3960"/>
                      <a:pt x="3559" y="3559"/>
                    </a:cubicBezTo>
                    <a:cubicBezTo>
                      <a:pt x="3935" y="3183"/>
                      <a:pt x="4160" y="2657"/>
                      <a:pt x="4160" y="2106"/>
                    </a:cubicBezTo>
                    <a:cubicBezTo>
                      <a:pt x="4160" y="1554"/>
                      <a:pt x="3935" y="1003"/>
                      <a:pt x="3559" y="627"/>
                    </a:cubicBezTo>
                    <a:cubicBezTo>
                      <a:pt x="3158" y="226"/>
                      <a:pt x="2632" y="0"/>
                      <a:pt x="20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6440811" y="2819699"/>
                <a:ext cx="769386" cy="235252"/>
              </a:xfrm>
              <a:custGeom>
                <a:avLst/>
                <a:gdLst/>
                <a:ahLst/>
                <a:cxnLst/>
                <a:rect l="l" t="t" r="r" b="b"/>
                <a:pathLst>
                  <a:path w="27194" h="8315" extrusionOk="0">
                    <a:moveTo>
                      <a:pt x="2361" y="1"/>
                    </a:moveTo>
                    <a:cubicBezTo>
                      <a:pt x="1540" y="1"/>
                      <a:pt x="765" y="480"/>
                      <a:pt x="426" y="1270"/>
                    </a:cubicBezTo>
                    <a:cubicBezTo>
                      <a:pt x="0" y="2322"/>
                      <a:pt x="477" y="3550"/>
                      <a:pt x="1554" y="4001"/>
                    </a:cubicBezTo>
                    <a:cubicBezTo>
                      <a:pt x="1817" y="4114"/>
                      <a:pt x="2092" y="4167"/>
                      <a:pt x="2362" y="4167"/>
                    </a:cubicBezTo>
                    <a:cubicBezTo>
                      <a:pt x="3172" y="4167"/>
                      <a:pt x="3948" y="3688"/>
                      <a:pt x="4286" y="2899"/>
                    </a:cubicBezTo>
                    <a:cubicBezTo>
                      <a:pt x="4737" y="1846"/>
                      <a:pt x="4236" y="618"/>
                      <a:pt x="3183" y="167"/>
                    </a:cubicBezTo>
                    <a:cubicBezTo>
                      <a:pt x="2914" y="54"/>
                      <a:pt x="2635" y="1"/>
                      <a:pt x="2361" y="1"/>
                    </a:cubicBezTo>
                    <a:close/>
                    <a:moveTo>
                      <a:pt x="6735" y="1582"/>
                    </a:moveTo>
                    <a:cubicBezTo>
                      <a:pt x="5838" y="1582"/>
                      <a:pt x="5003" y="2149"/>
                      <a:pt x="4737" y="3049"/>
                    </a:cubicBezTo>
                    <a:cubicBezTo>
                      <a:pt x="4386" y="4152"/>
                      <a:pt x="5013" y="5330"/>
                      <a:pt x="6116" y="5656"/>
                    </a:cubicBezTo>
                    <a:cubicBezTo>
                      <a:pt x="6324" y="5722"/>
                      <a:pt x="6534" y="5753"/>
                      <a:pt x="6741" y="5753"/>
                    </a:cubicBezTo>
                    <a:cubicBezTo>
                      <a:pt x="7632" y="5753"/>
                      <a:pt x="8458" y="5172"/>
                      <a:pt x="8722" y="4277"/>
                    </a:cubicBezTo>
                    <a:cubicBezTo>
                      <a:pt x="9048" y="3174"/>
                      <a:pt x="8447" y="1996"/>
                      <a:pt x="7344" y="1671"/>
                    </a:cubicBezTo>
                    <a:cubicBezTo>
                      <a:pt x="7142" y="1611"/>
                      <a:pt x="6937" y="1582"/>
                      <a:pt x="6735" y="1582"/>
                    </a:cubicBezTo>
                    <a:close/>
                    <a:moveTo>
                      <a:pt x="11206" y="2724"/>
                    </a:moveTo>
                    <a:cubicBezTo>
                      <a:pt x="10248" y="2724"/>
                      <a:pt x="9391" y="3400"/>
                      <a:pt x="9173" y="4377"/>
                    </a:cubicBezTo>
                    <a:cubicBezTo>
                      <a:pt x="8948" y="5505"/>
                      <a:pt x="9675" y="6608"/>
                      <a:pt x="10802" y="6859"/>
                    </a:cubicBezTo>
                    <a:cubicBezTo>
                      <a:pt x="10941" y="6886"/>
                      <a:pt x="11079" y="6900"/>
                      <a:pt x="11215" y="6900"/>
                    </a:cubicBezTo>
                    <a:cubicBezTo>
                      <a:pt x="12188" y="6900"/>
                      <a:pt x="13061" y="6219"/>
                      <a:pt x="13259" y="5230"/>
                    </a:cubicBezTo>
                    <a:cubicBezTo>
                      <a:pt x="13509" y="4102"/>
                      <a:pt x="12782" y="2999"/>
                      <a:pt x="11655" y="2773"/>
                    </a:cubicBezTo>
                    <a:cubicBezTo>
                      <a:pt x="11504" y="2740"/>
                      <a:pt x="11354" y="2724"/>
                      <a:pt x="11206" y="2724"/>
                    </a:cubicBezTo>
                    <a:close/>
                    <a:moveTo>
                      <a:pt x="15793" y="3482"/>
                    </a:moveTo>
                    <a:cubicBezTo>
                      <a:pt x="14773" y="3482"/>
                      <a:pt x="13873" y="4245"/>
                      <a:pt x="13735" y="5305"/>
                    </a:cubicBezTo>
                    <a:cubicBezTo>
                      <a:pt x="13584" y="6458"/>
                      <a:pt x="14386" y="7485"/>
                      <a:pt x="15539" y="7636"/>
                    </a:cubicBezTo>
                    <a:cubicBezTo>
                      <a:pt x="15633" y="7648"/>
                      <a:pt x="15725" y="7654"/>
                      <a:pt x="15817" y="7654"/>
                    </a:cubicBezTo>
                    <a:cubicBezTo>
                      <a:pt x="16853" y="7654"/>
                      <a:pt x="17732" y="6891"/>
                      <a:pt x="17870" y="5831"/>
                    </a:cubicBezTo>
                    <a:cubicBezTo>
                      <a:pt x="18021" y="4678"/>
                      <a:pt x="17219" y="3651"/>
                      <a:pt x="16066" y="3500"/>
                    </a:cubicBezTo>
                    <a:cubicBezTo>
                      <a:pt x="15974" y="3488"/>
                      <a:pt x="15883" y="3482"/>
                      <a:pt x="15793" y="3482"/>
                    </a:cubicBezTo>
                    <a:close/>
                    <a:moveTo>
                      <a:pt x="20439" y="3922"/>
                    </a:moveTo>
                    <a:cubicBezTo>
                      <a:pt x="19345" y="3922"/>
                      <a:pt x="18419" y="4774"/>
                      <a:pt x="18346" y="5881"/>
                    </a:cubicBezTo>
                    <a:cubicBezTo>
                      <a:pt x="18271" y="7034"/>
                      <a:pt x="19123" y="8012"/>
                      <a:pt x="20276" y="8112"/>
                    </a:cubicBezTo>
                    <a:cubicBezTo>
                      <a:pt x="20322" y="8115"/>
                      <a:pt x="20368" y="8116"/>
                      <a:pt x="20414" y="8116"/>
                    </a:cubicBezTo>
                    <a:cubicBezTo>
                      <a:pt x="21508" y="8116"/>
                      <a:pt x="22435" y="7264"/>
                      <a:pt x="22507" y="6157"/>
                    </a:cubicBezTo>
                    <a:cubicBezTo>
                      <a:pt x="22582" y="5004"/>
                      <a:pt x="21730" y="4001"/>
                      <a:pt x="20577" y="3926"/>
                    </a:cubicBezTo>
                    <a:cubicBezTo>
                      <a:pt x="20531" y="3923"/>
                      <a:pt x="20485" y="3922"/>
                      <a:pt x="20439" y="3922"/>
                    </a:cubicBezTo>
                    <a:close/>
                    <a:moveTo>
                      <a:pt x="25066" y="4151"/>
                    </a:moveTo>
                    <a:cubicBezTo>
                      <a:pt x="23935" y="4151"/>
                      <a:pt x="23008" y="5045"/>
                      <a:pt x="22983" y="6182"/>
                    </a:cubicBezTo>
                    <a:cubicBezTo>
                      <a:pt x="22958" y="7335"/>
                      <a:pt x="23860" y="8287"/>
                      <a:pt x="25013" y="8312"/>
                    </a:cubicBezTo>
                    <a:cubicBezTo>
                      <a:pt x="25043" y="8314"/>
                      <a:pt x="25073" y="8314"/>
                      <a:pt x="25102" y="8314"/>
                    </a:cubicBezTo>
                    <a:cubicBezTo>
                      <a:pt x="26215" y="8314"/>
                      <a:pt x="27119" y="7405"/>
                      <a:pt x="27143" y="6282"/>
                    </a:cubicBezTo>
                    <a:cubicBezTo>
                      <a:pt x="27194" y="5129"/>
                      <a:pt x="26266" y="4177"/>
                      <a:pt x="25113" y="4152"/>
                    </a:cubicBezTo>
                    <a:cubicBezTo>
                      <a:pt x="25098" y="4151"/>
                      <a:pt x="25082" y="4151"/>
                      <a:pt x="25066" y="4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7222195" y="2938551"/>
                <a:ext cx="118461" cy="118461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7" extrusionOk="0">
                    <a:moveTo>
                      <a:pt x="2081" y="1"/>
                    </a:moveTo>
                    <a:cubicBezTo>
                      <a:pt x="1554" y="1"/>
                      <a:pt x="1003" y="227"/>
                      <a:pt x="627" y="602"/>
                    </a:cubicBezTo>
                    <a:cubicBezTo>
                      <a:pt x="226" y="1003"/>
                      <a:pt x="1" y="1530"/>
                      <a:pt x="1" y="2081"/>
                    </a:cubicBezTo>
                    <a:cubicBezTo>
                      <a:pt x="1" y="2633"/>
                      <a:pt x="226" y="3184"/>
                      <a:pt x="627" y="3560"/>
                    </a:cubicBezTo>
                    <a:cubicBezTo>
                      <a:pt x="1003" y="3961"/>
                      <a:pt x="1554" y="4186"/>
                      <a:pt x="2081" y="4186"/>
                    </a:cubicBezTo>
                    <a:cubicBezTo>
                      <a:pt x="2632" y="4186"/>
                      <a:pt x="3184" y="3961"/>
                      <a:pt x="3559" y="3560"/>
                    </a:cubicBezTo>
                    <a:cubicBezTo>
                      <a:pt x="3960" y="3184"/>
                      <a:pt x="4186" y="2633"/>
                      <a:pt x="4186" y="2081"/>
                    </a:cubicBezTo>
                    <a:cubicBezTo>
                      <a:pt x="4186" y="1530"/>
                      <a:pt x="3960" y="1003"/>
                      <a:pt x="3559" y="602"/>
                    </a:cubicBezTo>
                    <a:cubicBezTo>
                      <a:pt x="3184" y="227"/>
                      <a:pt x="2632" y="1"/>
                      <a:pt x="2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6196174" y="3661963"/>
                <a:ext cx="1199093" cy="281369"/>
              </a:xfrm>
              <a:custGeom>
                <a:avLst/>
                <a:gdLst/>
                <a:ahLst/>
                <a:cxnLst/>
                <a:rect l="l" t="t" r="r" b="b"/>
                <a:pathLst>
                  <a:path w="42382" h="9945" extrusionOk="0">
                    <a:moveTo>
                      <a:pt x="40000" y="0"/>
                    </a:moveTo>
                    <a:cubicBezTo>
                      <a:pt x="39723" y="0"/>
                      <a:pt x="39443" y="55"/>
                      <a:pt x="39174" y="170"/>
                    </a:cubicBezTo>
                    <a:cubicBezTo>
                      <a:pt x="38096" y="647"/>
                      <a:pt x="37620" y="1875"/>
                      <a:pt x="38096" y="2927"/>
                    </a:cubicBezTo>
                    <a:cubicBezTo>
                      <a:pt x="38432" y="3711"/>
                      <a:pt x="39212" y="4175"/>
                      <a:pt x="40023" y="4175"/>
                    </a:cubicBezTo>
                    <a:cubicBezTo>
                      <a:pt x="40302" y="4175"/>
                      <a:pt x="40584" y="4120"/>
                      <a:pt x="40853" y="4005"/>
                    </a:cubicBezTo>
                    <a:cubicBezTo>
                      <a:pt x="41906" y="3529"/>
                      <a:pt x="42382" y="2301"/>
                      <a:pt x="41906" y="1248"/>
                    </a:cubicBezTo>
                    <a:cubicBezTo>
                      <a:pt x="41570" y="465"/>
                      <a:pt x="40804" y="0"/>
                      <a:pt x="40000" y="0"/>
                    </a:cubicBezTo>
                    <a:close/>
                    <a:moveTo>
                      <a:pt x="35509" y="1712"/>
                    </a:moveTo>
                    <a:cubicBezTo>
                      <a:pt x="35287" y="1712"/>
                      <a:pt x="35061" y="1749"/>
                      <a:pt x="34838" y="1825"/>
                    </a:cubicBezTo>
                    <a:cubicBezTo>
                      <a:pt x="33760" y="2175"/>
                      <a:pt x="33159" y="3353"/>
                      <a:pt x="33510" y="4456"/>
                    </a:cubicBezTo>
                    <a:cubicBezTo>
                      <a:pt x="33793" y="5325"/>
                      <a:pt x="34630" y="5885"/>
                      <a:pt x="35508" y="5885"/>
                    </a:cubicBezTo>
                    <a:cubicBezTo>
                      <a:pt x="35719" y="5885"/>
                      <a:pt x="35933" y="5852"/>
                      <a:pt x="36141" y="5785"/>
                    </a:cubicBezTo>
                    <a:cubicBezTo>
                      <a:pt x="37244" y="5434"/>
                      <a:pt x="37846" y="4231"/>
                      <a:pt x="37470" y="3153"/>
                    </a:cubicBezTo>
                    <a:cubicBezTo>
                      <a:pt x="37190" y="2273"/>
                      <a:pt x="36383" y="1712"/>
                      <a:pt x="35509" y="1712"/>
                    </a:cubicBezTo>
                    <a:close/>
                    <a:moveTo>
                      <a:pt x="30859" y="3041"/>
                    </a:moveTo>
                    <a:cubicBezTo>
                      <a:pt x="30692" y="3041"/>
                      <a:pt x="30522" y="3061"/>
                      <a:pt x="30352" y="3103"/>
                    </a:cubicBezTo>
                    <a:cubicBezTo>
                      <a:pt x="29249" y="3378"/>
                      <a:pt x="28547" y="4506"/>
                      <a:pt x="28848" y="5634"/>
                    </a:cubicBezTo>
                    <a:cubicBezTo>
                      <a:pt x="29083" y="6574"/>
                      <a:pt x="29937" y="7223"/>
                      <a:pt x="30868" y="7223"/>
                    </a:cubicBezTo>
                    <a:cubicBezTo>
                      <a:pt x="31029" y="7223"/>
                      <a:pt x="31192" y="7204"/>
                      <a:pt x="31354" y="7163"/>
                    </a:cubicBezTo>
                    <a:cubicBezTo>
                      <a:pt x="32482" y="6862"/>
                      <a:pt x="33159" y="5734"/>
                      <a:pt x="32883" y="4632"/>
                    </a:cubicBezTo>
                    <a:cubicBezTo>
                      <a:pt x="32649" y="3674"/>
                      <a:pt x="31800" y="3041"/>
                      <a:pt x="30859" y="3041"/>
                    </a:cubicBezTo>
                    <a:close/>
                    <a:moveTo>
                      <a:pt x="26132" y="4048"/>
                    </a:moveTo>
                    <a:cubicBezTo>
                      <a:pt x="26010" y="4048"/>
                      <a:pt x="25888" y="4058"/>
                      <a:pt x="25765" y="4080"/>
                    </a:cubicBezTo>
                    <a:cubicBezTo>
                      <a:pt x="24637" y="4306"/>
                      <a:pt x="23886" y="5384"/>
                      <a:pt x="24086" y="6536"/>
                    </a:cubicBezTo>
                    <a:cubicBezTo>
                      <a:pt x="24285" y="7529"/>
                      <a:pt x="25143" y="8231"/>
                      <a:pt x="26132" y="8231"/>
                    </a:cubicBezTo>
                    <a:cubicBezTo>
                      <a:pt x="26267" y="8231"/>
                      <a:pt x="26404" y="8218"/>
                      <a:pt x="26542" y="8191"/>
                    </a:cubicBezTo>
                    <a:cubicBezTo>
                      <a:pt x="27670" y="7990"/>
                      <a:pt x="28422" y="6887"/>
                      <a:pt x="28196" y="5759"/>
                    </a:cubicBezTo>
                    <a:cubicBezTo>
                      <a:pt x="28018" y="4754"/>
                      <a:pt x="27122" y="4048"/>
                      <a:pt x="26132" y="4048"/>
                    </a:cubicBezTo>
                    <a:close/>
                    <a:moveTo>
                      <a:pt x="21381" y="4814"/>
                    </a:moveTo>
                    <a:cubicBezTo>
                      <a:pt x="21290" y="4814"/>
                      <a:pt x="21197" y="4820"/>
                      <a:pt x="21104" y="4832"/>
                    </a:cubicBezTo>
                    <a:cubicBezTo>
                      <a:pt x="19976" y="4983"/>
                      <a:pt x="19174" y="6035"/>
                      <a:pt x="19324" y="7188"/>
                    </a:cubicBezTo>
                    <a:cubicBezTo>
                      <a:pt x="19462" y="8224"/>
                      <a:pt x="20362" y="8986"/>
                      <a:pt x="21382" y="8986"/>
                    </a:cubicBezTo>
                    <a:cubicBezTo>
                      <a:pt x="21472" y="8986"/>
                      <a:pt x="21563" y="8980"/>
                      <a:pt x="21655" y="8967"/>
                    </a:cubicBezTo>
                    <a:cubicBezTo>
                      <a:pt x="22808" y="8817"/>
                      <a:pt x="23610" y="7764"/>
                      <a:pt x="23459" y="6637"/>
                    </a:cubicBezTo>
                    <a:cubicBezTo>
                      <a:pt x="23321" y="5577"/>
                      <a:pt x="22421" y="4814"/>
                      <a:pt x="21381" y="4814"/>
                    </a:cubicBezTo>
                    <a:close/>
                    <a:moveTo>
                      <a:pt x="16601" y="5350"/>
                    </a:moveTo>
                    <a:cubicBezTo>
                      <a:pt x="16540" y="5350"/>
                      <a:pt x="16479" y="5353"/>
                      <a:pt x="16417" y="5358"/>
                    </a:cubicBezTo>
                    <a:cubicBezTo>
                      <a:pt x="15264" y="5459"/>
                      <a:pt x="14412" y="6461"/>
                      <a:pt x="14512" y="7614"/>
                    </a:cubicBezTo>
                    <a:cubicBezTo>
                      <a:pt x="14607" y="8705"/>
                      <a:pt x="15532" y="9527"/>
                      <a:pt x="16587" y="9527"/>
                    </a:cubicBezTo>
                    <a:cubicBezTo>
                      <a:pt x="16647" y="9527"/>
                      <a:pt x="16707" y="9524"/>
                      <a:pt x="16768" y="9519"/>
                    </a:cubicBezTo>
                    <a:cubicBezTo>
                      <a:pt x="17921" y="9419"/>
                      <a:pt x="18773" y="8391"/>
                      <a:pt x="18672" y="7263"/>
                    </a:cubicBezTo>
                    <a:cubicBezTo>
                      <a:pt x="18578" y="6172"/>
                      <a:pt x="17675" y="5350"/>
                      <a:pt x="16601" y="5350"/>
                    </a:cubicBezTo>
                    <a:close/>
                    <a:moveTo>
                      <a:pt x="2162" y="5657"/>
                    </a:moveTo>
                    <a:cubicBezTo>
                      <a:pt x="1051" y="5657"/>
                      <a:pt x="124" y="6518"/>
                      <a:pt x="51" y="7639"/>
                    </a:cubicBezTo>
                    <a:cubicBezTo>
                      <a:pt x="1" y="8792"/>
                      <a:pt x="878" y="9769"/>
                      <a:pt x="2031" y="9845"/>
                    </a:cubicBezTo>
                    <a:cubicBezTo>
                      <a:pt x="2061" y="9846"/>
                      <a:pt x="2092" y="9847"/>
                      <a:pt x="2122" y="9847"/>
                    </a:cubicBezTo>
                    <a:cubicBezTo>
                      <a:pt x="3235" y="9847"/>
                      <a:pt x="4163" y="8962"/>
                      <a:pt x="4236" y="7840"/>
                    </a:cubicBezTo>
                    <a:cubicBezTo>
                      <a:pt x="4286" y="6687"/>
                      <a:pt x="3409" y="5709"/>
                      <a:pt x="2256" y="5659"/>
                    </a:cubicBezTo>
                    <a:cubicBezTo>
                      <a:pt x="2225" y="5658"/>
                      <a:pt x="2194" y="5657"/>
                      <a:pt x="2162" y="5657"/>
                    </a:cubicBezTo>
                    <a:close/>
                    <a:moveTo>
                      <a:pt x="11772" y="5657"/>
                    </a:moveTo>
                    <a:cubicBezTo>
                      <a:pt x="11741" y="5657"/>
                      <a:pt x="11711" y="5658"/>
                      <a:pt x="11680" y="5659"/>
                    </a:cubicBezTo>
                    <a:cubicBezTo>
                      <a:pt x="10527" y="5709"/>
                      <a:pt x="9650" y="6687"/>
                      <a:pt x="9700" y="7840"/>
                    </a:cubicBezTo>
                    <a:cubicBezTo>
                      <a:pt x="9749" y="8962"/>
                      <a:pt x="10676" y="9847"/>
                      <a:pt x="11789" y="9847"/>
                    </a:cubicBezTo>
                    <a:cubicBezTo>
                      <a:pt x="11819" y="9847"/>
                      <a:pt x="11850" y="9846"/>
                      <a:pt x="11880" y="9845"/>
                    </a:cubicBezTo>
                    <a:cubicBezTo>
                      <a:pt x="13033" y="9795"/>
                      <a:pt x="13911" y="8817"/>
                      <a:pt x="13860" y="7664"/>
                    </a:cubicBezTo>
                    <a:cubicBezTo>
                      <a:pt x="13812" y="6542"/>
                      <a:pt x="12884" y="5657"/>
                      <a:pt x="11772" y="5657"/>
                    </a:cubicBezTo>
                    <a:close/>
                    <a:moveTo>
                      <a:pt x="6968" y="5785"/>
                    </a:moveTo>
                    <a:cubicBezTo>
                      <a:pt x="5815" y="5785"/>
                      <a:pt x="4863" y="6712"/>
                      <a:pt x="4863" y="7865"/>
                    </a:cubicBezTo>
                    <a:cubicBezTo>
                      <a:pt x="4863" y="9018"/>
                      <a:pt x="5815" y="9945"/>
                      <a:pt x="6968" y="9945"/>
                    </a:cubicBezTo>
                    <a:cubicBezTo>
                      <a:pt x="8121" y="9945"/>
                      <a:pt x="9048" y="9018"/>
                      <a:pt x="9048" y="7865"/>
                    </a:cubicBezTo>
                    <a:cubicBezTo>
                      <a:pt x="9048" y="6712"/>
                      <a:pt x="8121" y="5785"/>
                      <a:pt x="6968" y="57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7389539" y="3599411"/>
                <a:ext cx="118432" cy="11772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4161" extrusionOk="0">
                    <a:moveTo>
                      <a:pt x="2106" y="0"/>
                    </a:moveTo>
                    <a:cubicBezTo>
                      <a:pt x="1554" y="0"/>
                      <a:pt x="1003" y="201"/>
                      <a:pt x="627" y="602"/>
                    </a:cubicBezTo>
                    <a:cubicBezTo>
                      <a:pt x="226" y="1003"/>
                      <a:pt x="0" y="1529"/>
                      <a:pt x="0" y="2081"/>
                    </a:cubicBezTo>
                    <a:cubicBezTo>
                      <a:pt x="0" y="2632"/>
                      <a:pt x="226" y="3158"/>
                      <a:pt x="627" y="3559"/>
                    </a:cubicBezTo>
                    <a:cubicBezTo>
                      <a:pt x="1003" y="3935"/>
                      <a:pt x="1554" y="4161"/>
                      <a:pt x="2106" y="4161"/>
                    </a:cubicBezTo>
                    <a:cubicBezTo>
                      <a:pt x="2657" y="4161"/>
                      <a:pt x="3183" y="3935"/>
                      <a:pt x="3559" y="3559"/>
                    </a:cubicBezTo>
                    <a:cubicBezTo>
                      <a:pt x="3960" y="3158"/>
                      <a:pt x="4186" y="2632"/>
                      <a:pt x="4186" y="2081"/>
                    </a:cubicBezTo>
                    <a:cubicBezTo>
                      <a:pt x="4186" y="1529"/>
                      <a:pt x="3960" y="1003"/>
                      <a:pt x="3559" y="602"/>
                    </a:cubicBezTo>
                    <a:cubicBezTo>
                      <a:pt x="3183" y="201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6470602" y="2346609"/>
                <a:ext cx="691384" cy="276248"/>
              </a:xfrm>
              <a:custGeom>
                <a:avLst/>
                <a:gdLst/>
                <a:ahLst/>
                <a:cxnLst/>
                <a:rect l="l" t="t" r="r" b="b"/>
                <a:pathLst>
                  <a:path w="24437" h="9764" extrusionOk="0">
                    <a:moveTo>
                      <a:pt x="8296" y="1601"/>
                    </a:moveTo>
                    <a:cubicBezTo>
                      <a:pt x="8697" y="1701"/>
                      <a:pt x="9098" y="1801"/>
                      <a:pt x="9499" y="1926"/>
                    </a:cubicBezTo>
                    <a:cubicBezTo>
                      <a:pt x="9474" y="2302"/>
                      <a:pt x="9348" y="2653"/>
                      <a:pt x="9123" y="2979"/>
                    </a:cubicBezTo>
                    <a:cubicBezTo>
                      <a:pt x="8819" y="3560"/>
                      <a:pt x="8374" y="4103"/>
                      <a:pt x="7844" y="4561"/>
                    </a:cubicBezTo>
                    <a:lnTo>
                      <a:pt x="7844" y="4561"/>
                    </a:lnTo>
                    <a:cubicBezTo>
                      <a:pt x="7808" y="4225"/>
                      <a:pt x="7795" y="3892"/>
                      <a:pt x="7795" y="3581"/>
                    </a:cubicBezTo>
                    <a:cubicBezTo>
                      <a:pt x="7795" y="2904"/>
                      <a:pt x="7995" y="2202"/>
                      <a:pt x="8296" y="1601"/>
                    </a:cubicBezTo>
                    <a:close/>
                    <a:moveTo>
                      <a:pt x="16902" y="2148"/>
                    </a:moveTo>
                    <a:cubicBezTo>
                      <a:pt x="17058" y="2148"/>
                      <a:pt x="17179" y="2387"/>
                      <a:pt x="17218" y="3004"/>
                    </a:cubicBezTo>
                    <a:cubicBezTo>
                      <a:pt x="17308" y="4294"/>
                      <a:pt x="16821" y="5404"/>
                      <a:pt x="16005" y="6281"/>
                    </a:cubicBezTo>
                    <a:lnTo>
                      <a:pt x="16005" y="6281"/>
                    </a:lnTo>
                    <a:cubicBezTo>
                      <a:pt x="15826" y="5791"/>
                      <a:pt x="15739" y="5256"/>
                      <a:pt x="15739" y="4708"/>
                    </a:cubicBezTo>
                    <a:cubicBezTo>
                      <a:pt x="15739" y="4042"/>
                      <a:pt x="16463" y="2148"/>
                      <a:pt x="16902" y="2148"/>
                    </a:cubicBezTo>
                    <a:close/>
                    <a:moveTo>
                      <a:pt x="1730" y="0"/>
                    </a:moveTo>
                    <a:cubicBezTo>
                      <a:pt x="1519" y="0"/>
                      <a:pt x="1308" y="113"/>
                      <a:pt x="1228" y="372"/>
                    </a:cubicBezTo>
                    <a:cubicBezTo>
                      <a:pt x="301" y="3104"/>
                      <a:pt x="0" y="6588"/>
                      <a:pt x="3734" y="6964"/>
                    </a:cubicBezTo>
                    <a:cubicBezTo>
                      <a:pt x="3880" y="6978"/>
                      <a:pt x="4030" y="6985"/>
                      <a:pt x="4182" y="6985"/>
                    </a:cubicBezTo>
                    <a:cubicBezTo>
                      <a:pt x="5121" y="6985"/>
                      <a:pt x="6177" y="6725"/>
                      <a:pt x="7155" y="6261"/>
                    </a:cubicBezTo>
                    <a:lnTo>
                      <a:pt x="7155" y="6261"/>
                    </a:lnTo>
                    <a:cubicBezTo>
                      <a:pt x="7806" y="7786"/>
                      <a:pt x="9138" y="8933"/>
                      <a:pt x="11003" y="9119"/>
                    </a:cubicBezTo>
                    <a:cubicBezTo>
                      <a:pt x="11245" y="9144"/>
                      <a:pt x="11486" y="9156"/>
                      <a:pt x="11724" y="9156"/>
                    </a:cubicBezTo>
                    <a:cubicBezTo>
                      <a:pt x="13246" y="9156"/>
                      <a:pt x="14659" y="8671"/>
                      <a:pt x="15778" y="7836"/>
                    </a:cubicBezTo>
                    <a:lnTo>
                      <a:pt x="15778" y="7836"/>
                    </a:lnTo>
                    <a:cubicBezTo>
                      <a:pt x="16799" y="9043"/>
                      <a:pt x="18394" y="9763"/>
                      <a:pt x="19951" y="9763"/>
                    </a:cubicBezTo>
                    <a:cubicBezTo>
                      <a:pt x="21517" y="9763"/>
                      <a:pt x="23044" y="9035"/>
                      <a:pt x="23910" y="7340"/>
                    </a:cubicBezTo>
                    <a:cubicBezTo>
                      <a:pt x="24436" y="6287"/>
                      <a:pt x="24386" y="5084"/>
                      <a:pt x="24236" y="3956"/>
                    </a:cubicBezTo>
                    <a:cubicBezTo>
                      <a:pt x="24205" y="3684"/>
                      <a:pt x="24025" y="3566"/>
                      <a:pt x="23826" y="3566"/>
                    </a:cubicBezTo>
                    <a:cubicBezTo>
                      <a:pt x="23529" y="3566"/>
                      <a:pt x="23188" y="3828"/>
                      <a:pt x="23233" y="4232"/>
                    </a:cubicBezTo>
                    <a:cubicBezTo>
                      <a:pt x="23585" y="6848"/>
                      <a:pt x="21959" y="8719"/>
                      <a:pt x="19754" y="8719"/>
                    </a:cubicBezTo>
                    <a:cubicBezTo>
                      <a:pt x="19128" y="8719"/>
                      <a:pt x="18456" y="8569"/>
                      <a:pt x="17770" y="8242"/>
                    </a:cubicBezTo>
                    <a:cubicBezTo>
                      <a:pt x="17238" y="7986"/>
                      <a:pt x="16818" y="7629"/>
                      <a:pt x="16501" y="7205"/>
                    </a:cubicBezTo>
                    <a:lnTo>
                      <a:pt x="16501" y="7205"/>
                    </a:lnTo>
                    <a:cubicBezTo>
                      <a:pt x="17668" y="6019"/>
                      <a:pt x="18348" y="4374"/>
                      <a:pt x="18221" y="2503"/>
                    </a:cubicBezTo>
                    <a:cubicBezTo>
                      <a:pt x="18173" y="1690"/>
                      <a:pt x="17783" y="717"/>
                      <a:pt x="16897" y="717"/>
                    </a:cubicBezTo>
                    <a:cubicBezTo>
                      <a:pt x="16855" y="717"/>
                      <a:pt x="16812" y="719"/>
                      <a:pt x="16767" y="723"/>
                    </a:cubicBezTo>
                    <a:cubicBezTo>
                      <a:pt x="15414" y="849"/>
                      <a:pt x="14887" y="3180"/>
                      <a:pt x="14737" y="4182"/>
                    </a:cubicBezTo>
                    <a:cubicBezTo>
                      <a:pt x="14582" y="5233"/>
                      <a:pt x="14777" y="6185"/>
                      <a:pt x="15206" y="6992"/>
                    </a:cubicBezTo>
                    <a:lnTo>
                      <a:pt x="15206" y="6992"/>
                    </a:lnTo>
                    <a:cubicBezTo>
                      <a:pt x="15102" y="7069"/>
                      <a:pt x="14996" y="7143"/>
                      <a:pt x="14887" y="7215"/>
                    </a:cubicBezTo>
                    <a:cubicBezTo>
                      <a:pt x="14019" y="7782"/>
                      <a:pt x="12840" y="8130"/>
                      <a:pt x="11699" y="8130"/>
                    </a:cubicBezTo>
                    <a:cubicBezTo>
                      <a:pt x="10371" y="8130"/>
                      <a:pt x="9095" y="7659"/>
                      <a:pt x="8421" y="6513"/>
                    </a:cubicBezTo>
                    <a:cubicBezTo>
                      <a:pt x="8279" y="6278"/>
                      <a:pt x="8167" y="6017"/>
                      <a:pt x="8079" y="5742"/>
                    </a:cubicBezTo>
                    <a:lnTo>
                      <a:pt x="8079" y="5742"/>
                    </a:lnTo>
                    <a:cubicBezTo>
                      <a:pt x="9369" y="4898"/>
                      <a:pt x="10367" y="3673"/>
                      <a:pt x="10501" y="2227"/>
                    </a:cubicBezTo>
                    <a:cubicBezTo>
                      <a:pt x="10602" y="1174"/>
                      <a:pt x="10050" y="297"/>
                      <a:pt x="8998" y="72"/>
                    </a:cubicBezTo>
                    <a:cubicBezTo>
                      <a:pt x="8907" y="52"/>
                      <a:pt x="8820" y="43"/>
                      <a:pt x="8737" y="43"/>
                    </a:cubicBezTo>
                    <a:cubicBezTo>
                      <a:pt x="7636" y="43"/>
                      <a:pt x="7102" y="1637"/>
                      <a:pt x="6892" y="2453"/>
                    </a:cubicBezTo>
                    <a:cubicBezTo>
                      <a:pt x="6652" y="3405"/>
                      <a:pt x="6642" y="4374"/>
                      <a:pt x="6838" y="5269"/>
                    </a:cubicBezTo>
                    <a:lnTo>
                      <a:pt x="6838" y="5269"/>
                    </a:lnTo>
                    <a:cubicBezTo>
                      <a:pt x="6070" y="5702"/>
                      <a:pt x="5218" y="5963"/>
                      <a:pt x="4389" y="5963"/>
                    </a:cubicBezTo>
                    <a:cubicBezTo>
                      <a:pt x="4354" y="5963"/>
                      <a:pt x="4320" y="5962"/>
                      <a:pt x="4286" y="5961"/>
                    </a:cubicBezTo>
                    <a:cubicBezTo>
                      <a:pt x="952" y="5861"/>
                      <a:pt x="1454" y="2929"/>
                      <a:pt x="2231" y="648"/>
                    </a:cubicBezTo>
                    <a:cubicBezTo>
                      <a:pt x="2366" y="256"/>
                      <a:pt x="2049" y="0"/>
                      <a:pt x="1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6679563" y="2647036"/>
                <a:ext cx="205856" cy="170321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6020" extrusionOk="0">
                    <a:moveTo>
                      <a:pt x="3006" y="0"/>
                    </a:moveTo>
                    <a:cubicBezTo>
                      <a:pt x="0" y="0"/>
                      <a:pt x="1471" y="5308"/>
                      <a:pt x="2965" y="6019"/>
                    </a:cubicBezTo>
                    <a:cubicBezTo>
                      <a:pt x="4544" y="5192"/>
                      <a:pt x="7276" y="280"/>
                      <a:pt x="3566" y="54"/>
                    </a:cubicBezTo>
                    <a:cubicBezTo>
                      <a:pt x="3364" y="18"/>
                      <a:pt x="3178" y="0"/>
                      <a:pt x="3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6740729" y="2612407"/>
                <a:ext cx="90083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705" extrusionOk="0">
                    <a:moveTo>
                      <a:pt x="252" y="0"/>
                    </a:moveTo>
                    <a:lnTo>
                      <a:pt x="1" y="1228"/>
                    </a:lnTo>
                    <a:cubicBezTo>
                      <a:pt x="402" y="1303"/>
                      <a:pt x="953" y="1379"/>
                      <a:pt x="1530" y="1454"/>
                    </a:cubicBezTo>
                    <a:cubicBezTo>
                      <a:pt x="2081" y="1554"/>
                      <a:pt x="2633" y="1629"/>
                      <a:pt x="2908" y="1704"/>
                    </a:cubicBezTo>
                    <a:lnTo>
                      <a:pt x="3184" y="476"/>
                    </a:lnTo>
                    <a:cubicBezTo>
                      <a:pt x="2808" y="401"/>
                      <a:pt x="2282" y="301"/>
                      <a:pt x="1705" y="226"/>
                    </a:cubicBezTo>
                    <a:cubicBezTo>
                      <a:pt x="1154" y="150"/>
                      <a:pt x="577" y="50"/>
                      <a:pt x="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8"/>
              <p:cNvSpPr/>
              <p:nvPr/>
            </p:nvSpPr>
            <p:spPr>
              <a:xfrm>
                <a:off x="6961262" y="2665765"/>
                <a:ext cx="201527" cy="167180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09" extrusionOk="0">
                    <a:moveTo>
                      <a:pt x="4580" y="0"/>
                    </a:moveTo>
                    <a:cubicBezTo>
                      <a:pt x="4331" y="0"/>
                      <a:pt x="4050" y="46"/>
                      <a:pt x="3735" y="144"/>
                    </a:cubicBezTo>
                    <a:cubicBezTo>
                      <a:pt x="0" y="821"/>
                      <a:pt x="3509" y="5783"/>
                      <a:pt x="5264" y="5909"/>
                    </a:cubicBezTo>
                    <a:cubicBezTo>
                      <a:pt x="6359" y="4722"/>
                      <a:pt x="7122" y="0"/>
                      <a:pt x="4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7022937" y="2630118"/>
                <a:ext cx="87254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831" extrusionOk="0">
                    <a:moveTo>
                      <a:pt x="2908" y="1"/>
                    </a:moveTo>
                    <a:cubicBezTo>
                      <a:pt x="2557" y="51"/>
                      <a:pt x="2006" y="176"/>
                      <a:pt x="1455" y="301"/>
                    </a:cubicBezTo>
                    <a:cubicBezTo>
                      <a:pt x="903" y="402"/>
                      <a:pt x="327" y="527"/>
                      <a:pt x="1" y="602"/>
                    </a:cubicBezTo>
                    <a:lnTo>
                      <a:pt x="201" y="1830"/>
                    </a:lnTo>
                    <a:cubicBezTo>
                      <a:pt x="602" y="1755"/>
                      <a:pt x="1154" y="1630"/>
                      <a:pt x="1705" y="1529"/>
                    </a:cubicBezTo>
                    <a:cubicBezTo>
                      <a:pt x="2257" y="1404"/>
                      <a:pt x="2808" y="1279"/>
                      <a:pt x="3084" y="1254"/>
                    </a:cubicBezTo>
                    <a:lnTo>
                      <a:pt x="29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6404428" y="2558003"/>
                <a:ext cx="196661" cy="165737"/>
              </a:xfrm>
              <a:custGeom>
                <a:avLst/>
                <a:gdLst/>
                <a:ahLst/>
                <a:cxnLst/>
                <a:rect l="l" t="t" r="r" b="b"/>
                <a:pathLst>
                  <a:path w="6951" h="5858" extrusionOk="0">
                    <a:moveTo>
                      <a:pt x="2361" y="1"/>
                    </a:moveTo>
                    <a:cubicBezTo>
                      <a:pt x="1" y="1"/>
                      <a:pt x="137" y="4860"/>
                      <a:pt x="1311" y="5858"/>
                    </a:cubicBezTo>
                    <a:cubicBezTo>
                      <a:pt x="3066" y="5482"/>
                      <a:pt x="6951" y="1422"/>
                      <a:pt x="3417" y="269"/>
                    </a:cubicBezTo>
                    <a:cubicBezTo>
                      <a:pt x="3020" y="84"/>
                      <a:pt x="2669" y="1"/>
                      <a:pt x="23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6463501" y="2521648"/>
                <a:ext cx="9220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331" extrusionOk="0">
                    <a:moveTo>
                      <a:pt x="527" y="0"/>
                    </a:moveTo>
                    <a:lnTo>
                      <a:pt x="0" y="1128"/>
                    </a:lnTo>
                    <a:cubicBezTo>
                      <a:pt x="351" y="1303"/>
                      <a:pt x="878" y="1529"/>
                      <a:pt x="1404" y="1729"/>
                    </a:cubicBezTo>
                    <a:cubicBezTo>
                      <a:pt x="1905" y="1955"/>
                      <a:pt x="2431" y="2181"/>
                      <a:pt x="2682" y="2331"/>
                    </a:cubicBezTo>
                    <a:lnTo>
                      <a:pt x="3259" y="1203"/>
                    </a:lnTo>
                    <a:cubicBezTo>
                      <a:pt x="2933" y="1028"/>
                      <a:pt x="2406" y="827"/>
                      <a:pt x="1880" y="602"/>
                    </a:cubicBezTo>
                    <a:cubicBezTo>
                      <a:pt x="1379" y="376"/>
                      <a:pt x="827" y="15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6169948" y="3156537"/>
                <a:ext cx="1256442" cy="423680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4975" extrusionOk="0">
                    <a:moveTo>
                      <a:pt x="35965" y="1160"/>
                    </a:moveTo>
                    <a:cubicBezTo>
                      <a:pt x="36344" y="1160"/>
                      <a:pt x="36742" y="2895"/>
                      <a:pt x="36742" y="3349"/>
                    </a:cubicBezTo>
                    <a:cubicBezTo>
                      <a:pt x="36742" y="3862"/>
                      <a:pt x="36674" y="4379"/>
                      <a:pt x="36542" y="4881"/>
                    </a:cubicBezTo>
                    <a:lnTo>
                      <a:pt x="36542" y="4881"/>
                    </a:lnTo>
                    <a:cubicBezTo>
                      <a:pt x="35815" y="4046"/>
                      <a:pt x="35388" y="2876"/>
                      <a:pt x="35615" y="1820"/>
                    </a:cubicBezTo>
                    <a:cubicBezTo>
                      <a:pt x="35719" y="1345"/>
                      <a:pt x="35841" y="1160"/>
                      <a:pt x="35965" y="1160"/>
                    </a:cubicBezTo>
                    <a:close/>
                    <a:moveTo>
                      <a:pt x="27718" y="3251"/>
                    </a:moveTo>
                    <a:cubicBezTo>
                      <a:pt x="27868" y="3251"/>
                      <a:pt x="28028" y="3345"/>
                      <a:pt x="28171" y="3574"/>
                    </a:cubicBezTo>
                    <a:cubicBezTo>
                      <a:pt x="28697" y="4413"/>
                      <a:pt x="28710" y="5565"/>
                      <a:pt x="28475" y="6692"/>
                    </a:cubicBezTo>
                    <a:lnTo>
                      <a:pt x="28475" y="6692"/>
                    </a:lnTo>
                    <a:cubicBezTo>
                      <a:pt x="27861" y="6038"/>
                      <a:pt x="27405" y="5235"/>
                      <a:pt x="27168" y="4376"/>
                    </a:cubicBezTo>
                    <a:cubicBezTo>
                      <a:pt x="27025" y="3839"/>
                      <a:pt x="27342" y="3251"/>
                      <a:pt x="27718" y="3251"/>
                    </a:cubicBezTo>
                    <a:close/>
                    <a:moveTo>
                      <a:pt x="19716" y="5043"/>
                    </a:moveTo>
                    <a:cubicBezTo>
                      <a:pt x="19910" y="5043"/>
                      <a:pt x="20140" y="5214"/>
                      <a:pt x="20401" y="5654"/>
                    </a:cubicBezTo>
                    <a:cubicBezTo>
                      <a:pt x="21194" y="6988"/>
                      <a:pt x="20749" y="8428"/>
                      <a:pt x="19856" y="9675"/>
                    </a:cubicBezTo>
                    <a:lnTo>
                      <a:pt x="19856" y="9675"/>
                    </a:lnTo>
                    <a:cubicBezTo>
                      <a:pt x="19674" y="9463"/>
                      <a:pt x="19512" y="9233"/>
                      <a:pt x="19374" y="8988"/>
                    </a:cubicBezTo>
                    <a:cubicBezTo>
                      <a:pt x="18973" y="8286"/>
                      <a:pt x="18948" y="7409"/>
                      <a:pt x="18973" y="6632"/>
                    </a:cubicBezTo>
                    <a:cubicBezTo>
                      <a:pt x="18991" y="5998"/>
                      <a:pt x="19255" y="5043"/>
                      <a:pt x="19716" y="5043"/>
                    </a:cubicBezTo>
                    <a:close/>
                    <a:moveTo>
                      <a:pt x="9835" y="6980"/>
                    </a:moveTo>
                    <a:cubicBezTo>
                      <a:pt x="10379" y="6980"/>
                      <a:pt x="10578" y="9158"/>
                      <a:pt x="10579" y="9158"/>
                    </a:cubicBezTo>
                    <a:cubicBezTo>
                      <a:pt x="10579" y="9158"/>
                      <a:pt x="10578" y="9152"/>
                      <a:pt x="10577" y="9138"/>
                    </a:cubicBezTo>
                    <a:lnTo>
                      <a:pt x="10577" y="9138"/>
                    </a:lnTo>
                    <a:cubicBezTo>
                      <a:pt x="10644" y="9857"/>
                      <a:pt x="10409" y="10597"/>
                      <a:pt x="10125" y="11248"/>
                    </a:cubicBezTo>
                    <a:lnTo>
                      <a:pt x="10125" y="11248"/>
                    </a:lnTo>
                    <a:cubicBezTo>
                      <a:pt x="9905" y="10992"/>
                      <a:pt x="9703" y="10714"/>
                      <a:pt x="9524" y="10416"/>
                    </a:cubicBezTo>
                    <a:cubicBezTo>
                      <a:pt x="8973" y="9489"/>
                      <a:pt x="8797" y="8010"/>
                      <a:pt x="9574" y="7133"/>
                    </a:cubicBezTo>
                    <a:cubicBezTo>
                      <a:pt x="9669" y="7026"/>
                      <a:pt x="9756" y="6980"/>
                      <a:pt x="9835" y="6980"/>
                    </a:cubicBezTo>
                    <a:close/>
                    <a:moveTo>
                      <a:pt x="36140" y="1"/>
                    </a:moveTo>
                    <a:cubicBezTo>
                      <a:pt x="35890" y="1"/>
                      <a:pt x="35614" y="116"/>
                      <a:pt x="35314" y="391"/>
                    </a:cubicBezTo>
                    <a:cubicBezTo>
                      <a:pt x="33785" y="1770"/>
                      <a:pt x="34662" y="4126"/>
                      <a:pt x="35715" y="5504"/>
                    </a:cubicBezTo>
                    <a:cubicBezTo>
                      <a:pt x="35849" y="5675"/>
                      <a:pt x="35990" y="5832"/>
                      <a:pt x="36137" y="5977"/>
                    </a:cubicBezTo>
                    <a:lnTo>
                      <a:pt x="36137" y="5977"/>
                    </a:lnTo>
                    <a:cubicBezTo>
                      <a:pt x="35782" y="6708"/>
                      <a:pt x="35277" y="7363"/>
                      <a:pt x="34637" y="7860"/>
                    </a:cubicBezTo>
                    <a:cubicBezTo>
                      <a:pt x="33929" y="8393"/>
                      <a:pt x="33171" y="8619"/>
                      <a:pt x="32416" y="8619"/>
                    </a:cubicBezTo>
                    <a:cubicBezTo>
                      <a:pt x="31335" y="8619"/>
                      <a:pt x="30260" y="8156"/>
                      <a:pt x="29345" y="7466"/>
                    </a:cubicBezTo>
                    <a:lnTo>
                      <a:pt x="29345" y="7466"/>
                    </a:lnTo>
                    <a:cubicBezTo>
                      <a:pt x="30006" y="5283"/>
                      <a:pt x="29955" y="2965"/>
                      <a:pt x="28096" y="2221"/>
                    </a:cubicBezTo>
                    <a:cubicBezTo>
                      <a:pt x="27954" y="2162"/>
                      <a:pt x="27813" y="2136"/>
                      <a:pt x="27676" y="2136"/>
                    </a:cubicBezTo>
                    <a:cubicBezTo>
                      <a:pt x="27108" y="2136"/>
                      <a:pt x="26594" y="2584"/>
                      <a:pt x="26291" y="3048"/>
                    </a:cubicBezTo>
                    <a:cubicBezTo>
                      <a:pt x="25690" y="4000"/>
                      <a:pt x="26366" y="5379"/>
                      <a:pt x="26818" y="6206"/>
                    </a:cubicBezTo>
                    <a:cubicBezTo>
                      <a:pt x="27177" y="6844"/>
                      <a:pt x="27625" y="7412"/>
                      <a:pt x="28136" y="7891"/>
                    </a:cubicBezTo>
                    <a:lnTo>
                      <a:pt x="28136" y="7891"/>
                    </a:lnTo>
                    <a:cubicBezTo>
                      <a:pt x="27894" y="8571"/>
                      <a:pt x="27590" y="9192"/>
                      <a:pt x="27294" y="9664"/>
                    </a:cubicBezTo>
                    <a:cubicBezTo>
                      <a:pt x="26506" y="10912"/>
                      <a:pt x="25193" y="11466"/>
                      <a:pt x="23835" y="11466"/>
                    </a:cubicBezTo>
                    <a:cubicBezTo>
                      <a:pt x="22676" y="11466"/>
                      <a:pt x="21485" y="11063"/>
                      <a:pt x="20557" y="10342"/>
                    </a:cubicBezTo>
                    <a:lnTo>
                      <a:pt x="20557" y="10342"/>
                    </a:lnTo>
                    <a:cubicBezTo>
                      <a:pt x="20941" y="9743"/>
                      <a:pt x="21254" y="9108"/>
                      <a:pt x="21479" y="8461"/>
                    </a:cubicBezTo>
                    <a:cubicBezTo>
                      <a:pt x="21955" y="7158"/>
                      <a:pt x="21805" y="5379"/>
                      <a:pt x="20777" y="4351"/>
                    </a:cubicBezTo>
                    <a:cubicBezTo>
                      <a:pt x="20432" y="3992"/>
                      <a:pt x="20056" y="3785"/>
                      <a:pt x="19671" y="3785"/>
                    </a:cubicBezTo>
                    <a:cubicBezTo>
                      <a:pt x="19357" y="3785"/>
                      <a:pt x="19037" y="3922"/>
                      <a:pt x="18722" y="4226"/>
                    </a:cubicBezTo>
                    <a:cubicBezTo>
                      <a:pt x="17230" y="5673"/>
                      <a:pt x="17757" y="9034"/>
                      <a:pt x="19186" y="10493"/>
                    </a:cubicBezTo>
                    <a:lnTo>
                      <a:pt x="19186" y="10493"/>
                    </a:lnTo>
                    <a:cubicBezTo>
                      <a:pt x="18378" y="11367"/>
                      <a:pt x="17412" y="12089"/>
                      <a:pt x="16642" y="12522"/>
                    </a:cubicBezTo>
                    <a:cubicBezTo>
                      <a:pt x="15835" y="12975"/>
                      <a:pt x="14992" y="13184"/>
                      <a:pt x="14169" y="13184"/>
                    </a:cubicBezTo>
                    <a:cubicBezTo>
                      <a:pt x="12965" y="13184"/>
                      <a:pt x="11802" y="12737"/>
                      <a:pt x="10854" y="11960"/>
                    </a:cubicBezTo>
                    <a:lnTo>
                      <a:pt x="10854" y="11960"/>
                    </a:lnTo>
                    <a:cubicBezTo>
                      <a:pt x="11301" y="11161"/>
                      <a:pt x="11576" y="10216"/>
                      <a:pt x="11630" y="9138"/>
                    </a:cubicBezTo>
                    <a:cubicBezTo>
                      <a:pt x="11699" y="7718"/>
                      <a:pt x="10715" y="5987"/>
                      <a:pt x="9662" y="5987"/>
                    </a:cubicBezTo>
                    <a:cubicBezTo>
                      <a:pt x="9191" y="5987"/>
                      <a:pt x="8707" y="6333"/>
                      <a:pt x="8296" y="7208"/>
                    </a:cubicBezTo>
                    <a:cubicBezTo>
                      <a:pt x="7441" y="9033"/>
                      <a:pt x="8215" y="10874"/>
                      <a:pt x="9568" y="12210"/>
                    </a:cubicBezTo>
                    <a:lnTo>
                      <a:pt x="9568" y="12210"/>
                    </a:lnTo>
                    <a:cubicBezTo>
                      <a:pt x="8622" y="13411"/>
                      <a:pt x="7062" y="13909"/>
                      <a:pt x="5516" y="13909"/>
                    </a:cubicBezTo>
                    <a:cubicBezTo>
                      <a:pt x="4788" y="13909"/>
                      <a:pt x="4064" y="13799"/>
                      <a:pt x="3409" y="13599"/>
                    </a:cubicBezTo>
                    <a:cubicBezTo>
                      <a:pt x="827" y="12822"/>
                      <a:pt x="1178" y="10091"/>
                      <a:pt x="1454" y="7985"/>
                    </a:cubicBezTo>
                    <a:cubicBezTo>
                      <a:pt x="1492" y="7647"/>
                      <a:pt x="1254" y="7478"/>
                      <a:pt x="993" y="7478"/>
                    </a:cubicBezTo>
                    <a:cubicBezTo>
                      <a:pt x="733" y="7478"/>
                      <a:pt x="452" y="7647"/>
                      <a:pt x="401" y="7985"/>
                    </a:cubicBezTo>
                    <a:cubicBezTo>
                      <a:pt x="0" y="11218"/>
                      <a:pt x="426" y="14502"/>
                      <a:pt x="4336" y="14928"/>
                    </a:cubicBezTo>
                    <a:cubicBezTo>
                      <a:pt x="4638" y="14959"/>
                      <a:pt x="4935" y="14975"/>
                      <a:pt x="5228" y="14975"/>
                    </a:cubicBezTo>
                    <a:cubicBezTo>
                      <a:pt x="7277" y="14975"/>
                      <a:pt x="9093" y="14213"/>
                      <a:pt x="10264" y="12815"/>
                    </a:cubicBezTo>
                    <a:lnTo>
                      <a:pt x="10264" y="12815"/>
                    </a:lnTo>
                    <a:cubicBezTo>
                      <a:pt x="11166" y="13507"/>
                      <a:pt x="12214" y="13989"/>
                      <a:pt x="13183" y="14151"/>
                    </a:cubicBezTo>
                    <a:cubicBezTo>
                      <a:pt x="13517" y="14207"/>
                      <a:pt x="13848" y="14234"/>
                      <a:pt x="14176" y="14234"/>
                    </a:cubicBezTo>
                    <a:cubicBezTo>
                      <a:pt x="16466" y="14234"/>
                      <a:pt x="18576" y="12917"/>
                      <a:pt x="20008" y="11110"/>
                    </a:cubicBezTo>
                    <a:lnTo>
                      <a:pt x="20008" y="11110"/>
                    </a:lnTo>
                    <a:cubicBezTo>
                      <a:pt x="21284" y="11914"/>
                      <a:pt x="22726" y="12535"/>
                      <a:pt x="24156" y="12535"/>
                    </a:cubicBezTo>
                    <a:cubicBezTo>
                      <a:pt x="25090" y="12535"/>
                      <a:pt x="26019" y="12270"/>
                      <a:pt x="26893" y="11619"/>
                    </a:cubicBezTo>
                    <a:cubicBezTo>
                      <a:pt x="27602" y="11090"/>
                      <a:pt x="28391" y="9908"/>
                      <a:pt x="28957" y="8547"/>
                    </a:cubicBezTo>
                    <a:lnTo>
                      <a:pt x="28957" y="8547"/>
                    </a:lnTo>
                    <a:cubicBezTo>
                      <a:pt x="29946" y="9217"/>
                      <a:pt x="31093" y="9596"/>
                      <a:pt x="32276" y="9596"/>
                    </a:cubicBezTo>
                    <a:cubicBezTo>
                      <a:pt x="33009" y="9596"/>
                      <a:pt x="33756" y="9451"/>
                      <a:pt x="34487" y="9138"/>
                    </a:cubicBezTo>
                    <a:cubicBezTo>
                      <a:pt x="35626" y="8652"/>
                      <a:pt x="36445" y="7727"/>
                      <a:pt x="36981" y="6632"/>
                    </a:cubicBezTo>
                    <a:lnTo>
                      <a:pt x="36981" y="6632"/>
                    </a:lnTo>
                    <a:cubicBezTo>
                      <a:pt x="37842" y="7152"/>
                      <a:pt x="38832" y="7364"/>
                      <a:pt x="39848" y="7364"/>
                    </a:cubicBezTo>
                    <a:cubicBezTo>
                      <a:pt x="41231" y="7364"/>
                      <a:pt x="42663" y="6972"/>
                      <a:pt x="43885" y="6431"/>
                    </a:cubicBezTo>
                    <a:cubicBezTo>
                      <a:pt x="44409" y="6192"/>
                      <a:pt x="44078" y="5477"/>
                      <a:pt x="43587" y="5477"/>
                    </a:cubicBezTo>
                    <a:cubicBezTo>
                      <a:pt x="43514" y="5477"/>
                      <a:pt x="43437" y="5493"/>
                      <a:pt x="43359" y="5529"/>
                    </a:cubicBezTo>
                    <a:cubicBezTo>
                      <a:pt x="42264" y="6001"/>
                      <a:pt x="41130" y="6334"/>
                      <a:pt x="40008" y="6334"/>
                    </a:cubicBezTo>
                    <a:cubicBezTo>
                      <a:pt x="39119" y="6334"/>
                      <a:pt x="38237" y="6124"/>
                      <a:pt x="37389" y="5607"/>
                    </a:cubicBezTo>
                    <a:lnTo>
                      <a:pt x="37389" y="5607"/>
                    </a:lnTo>
                    <a:cubicBezTo>
                      <a:pt x="37688" y="4656"/>
                      <a:pt x="37809" y="3646"/>
                      <a:pt x="37770" y="2722"/>
                    </a:cubicBezTo>
                    <a:cubicBezTo>
                      <a:pt x="37730" y="1859"/>
                      <a:pt x="37144" y="1"/>
                      <a:pt x="36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7032160" y="3459198"/>
                <a:ext cx="201527" cy="167888"/>
              </a:xfrm>
              <a:custGeom>
                <a:avLst/>
                <a:gdLst/>
                <a:ahLst/>
                <a:cxnLst/>
                <a:rect l="l" t="t" r="r" b="b"/>
                <a:pathLst>
                  <a:path w="7123" h="5934" extrusionOk="0">
                    <a:moveTo>
                      <a:pt x="4561" y="1"/>
                    </a:moveTo>
                    <a:cubicBezTo>
                      <a:pt x="4310" y="1"/>
                      <a:pt x="4028" y="46"/>
                      <a:pt x="3710" y="144"/>
                    </a:cubicBezTo>
                    <a:cubicBezTo>
                      <a:pt x="1" y="846"/>
                      <a:pt x="3510" y="5784"/>
                      <a:pt x="5264" y="5934"/>
                    </a:cubicBezTo>
                    <a:cubicBezTo>
                      <a:pt x="6360" y="4724"/>
                      <a:pt x="7123" y="1"/>
                      <a:pt x="4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8"/>
              <p:cNvSpPr/>
              <p:nvPr/>
            </p:nvSpPr>
            <p:spPr>
              <a:xfrm>
                <a:off x="7093157" y="3424258"/>
                <a:ext cx="87933" cy="5180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1831" extrusionOk="0">
                    <a:moveTo>
                      <a:pt x="2932" y="1"/>
                    </a:moveTo>
                    <a:cubicBezTo>
                      <a:pt x="2557" y="51"/>
                      <a:pt x="2005" y="176"/>
                      <a:pt x="1454" y="277"/>
                    </a:cubicBezTo>
                    <a:cubicBezTo>
                      <a:pt x="902" y="402"/>
                      <a:pt x="351" y="527"/>
                      <a:pt x="0" y="602"/>
                    </a:cubicBezTo>
                    <a:lnTo>
                      <a:pt x="226" y="1831"/>
                    </a:lnTo>
                    <a:cubicBezTo>
                      <a:pt x="602" y="1755"/>
                      <a:pt x="1178" y="1630"/>
                      <a:pt x="1729" y="1505"/>
                    </a:cubicBezTo>
                    <a:cubicBezTo>
                      <a:pt x="2281" y="1379"/>
                      <a:pt x="2807" y="1279"/>
                      <a:pt x="3108" y="1229"/>
                    </a:cubicBezTo>
                    <a:lnTo>
                      <a:pt x="29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6768399" y="3553918"/>
                <a:ext cx="205913" cy="168906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6835053" y="3521411"/>
                <a:ext cx="84397" cy="41873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480" extrusionOk="0">
                    <a:moveTo>
                      <a:pt x="2958" y="1"/>
                    </a:moveTo>
                    <a:cubicBezTo>
                      <a:pt x="2582" y="1"/>
                      <a:pt x="2030" y="51"/>
                      <a:pt x="1454" y="101"/>
                    </a:cubicBezTo>
                    <a:cubicBezTo>
                      <a:pt x="903" y="151"/>
                      <a:pt x="326" y="201"/>
                      <a:pt x="0" y="226"/>
                    </a:cubicBezTo>
                    <a:lnTo>
                      <a:pt x="50" y="1479"/>
                    </a:lnTo>
                    <a:cubicBezTo>
                      <a:pt x="451" y="1454"/>
                      <a:pt x="1003" y="1404"/>
                      <a:pt x="1579" y="1354"/>
                    </a:cubicBezTo>
                    <a:cubicBezTo>
                      <a:pt x="2131" y="1304"/>
                      <a:pt x="2682" y="1254"/>
                      <a:pt x="2983" y="1254"/>
                    </a:cubicBezTo>
                    <a:lnTo>
                      <a:pt x="29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8"/>
              <p:cNvSpPr/>
              <p:nvPr/>
            </p:nvSpPr>
            <p:spPr>
              <a:xfrm>
                <a:off x="6479797" y="3608011"/>
                <a:ext cx="206054" cy="169415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5988" extrusionOk="0">
                    <a:moveTo>
                      <a:pt x="4318" y="1"/>
                    </a:moveTo>
                    <a:cubicBezTo>
                      <a:pt x="4154" y="1"/>
                      <a:pt x="3977" y="16"/>
                      <a:pt x="3785" y="47"/>
                    </a:cubicBezTo>
                    <a:cubicBezTo>
                      <a:pt x="1" y="223"/>
                      <a:pt x="2808" y="5611"/>
                      <a:pt x="4537" y="5987"/>
                    </a:cubicBezTo>
                    <a:cubicBezTo>
                      <a:pt x="5820" y="4918"/>
                      <a:pt x="7282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6547159" y="3576014"/>
                <a:ext cx="83718" cy="4043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429" extrusionOk="0">
                    <a:moveTo>
                      <a:pt x="2958" y="0"/>
                    </a:moveTo>
                    <a:cubicBezTo>
                      <a:pt x="2582" y="0"/>
                      <a:pt x="2031" y="51"/>
                      <a:pt x="1454" y="76"/>
                    </a:cubicBezTo>
                    <a:cubicBezTo>
                      <a:pt x="903" y="126"/>
                      <a:pt x="327" y="176"/>
                      <a:pt x="1" y="176"/>
                    </a:cubicBezTo>
                    <a:lnTo>
                      <a:pt x="26" y="1429"/>
                    </a:lnTo>
                    <a:cubicBezTo>
                      <a:pt x="427" y="1429"/>
                      <a:pt x="1003" y="1379"/>
                      <a:pt x="1555" y="1329"/>
                    </a:cubicBezTo>
                    <a:cubicBezTo>
                      <a:pt x="2131" y="1279"/>
                      <a:pt x="2683" y="1254"/>
                      <a:pt x="2958" y="1254"/>
                    </a:cubicBezTo>
                    <a:lnTo>
                      <a:pt x="2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7277929" y="3397353"/>
                <a:ext cx="196095" cy="15993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5653" extrusionOk="0">
                    <a:moveTo>
                      <a:pt x="4552" y="0"/>
                    </a:moveTo>
                    <a:cubicBezTo>
                      <a:pt x="4201" y="0"/>
                      <a:pt x="3800" y="122"/>
                      <a:pt x="3344" y="401"/>
                    </a:cubicBezTo>
                    <a:cubicBezTo>
                      <a:pt x="1" y="1903"/>
                      <a:pt x="4174" y="5652"/>
                      <a:pt x="6018" y="5652"/>
                    </a:cubicBezTo>
                    <a:cubicBezTo>
                      <a:pt x="6082" y="5652"/>
                      <a:pt x="6143" y="5648"/>
                      <a:pt x="6201" y="5639"/>
                    </a:cubicBezTo>
                    <a:cubicBezTo>
                      <a:pt x="6930" y="4288"/>
                      <a:pt x="6632" y="0"/>
                      <a:pt x="45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7324299" y="3361168"/>
                <a:ext cx="89376" cy="68100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2407" extrusionOk="0">
                    <a:moveTo>
                      <a:pt x="2707" y="0"/>
                    </a:moveTo>
                    <a:cubicBezTo>
                      <a:pt x="2357" y="126"/>
                      <a:pt x="1855" y="376"/>
                      <a:pt x="1329" y="627"/>
                    </a:cubicBezTo>
                    <a:cubicBezTo>
                      <a:pt x="828" y="878"/>
                      <a:pt x="326" y="1128"/>
                      <a:pt x="1" y="1254"/>
                    </a:cubicBezTo>
                    <a:lnTo>
                      <a:pt x="502" y="2406"/>
                    </a:lnTo>
                    <a:cubicBezTo>
                      <a:pt x="878" y="2256"/>
                      <a:pt x="1379" y="2005"/>
                      <a:pt x="1880" y="1755"/>
                    </a:cubicBezTo>
                    <a:cubicBezTo>
                      <a:pt x="2382" y="1504"/>
                      <a:pt x="2908" y="1254"/>
                      <a:pt x="3159" y="1153"/>
                    </a:cubicBezTo>
                    <a:lnTo>
                      <a:pt x="27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8"/>
              <p:cNvSpPr/>
              <p:nvPr/>
            </p:nvSpPr>
            <p:spPr>
              <a:xfrm>
                <a:off x="6406069" y="3037826"/>
                <a:ext cx="205658" cy="204244"/>
              </a:xfrm>
              <a:custGeom>
                <a:avLst/>
                <a:gdLst/>
                <a:ahLst/>
                <a:cxnLst/>
                <a:rect l="l" t="t" r="r" b="b"/>
                <a:pathLst>
                  <a:path w="7269" h="7219" extrusionOk="0">
                    <a:moveTo>
                      <a:pt x="7269" y="2382"/>
                    </a:moveTo>
                    <a:lnTo>
                      <a:pt x="4411" y="2432"/>
                    </a:lnTo>
                    <a:lnTo>
                      <a:pt x="3534" y="1"/>
                    </a:lnTo>
                    <a:lnTo>
                      <a:pt x="2632" y="2532"/>
                    </a:lnTo>
                    <a:lnTo>
                      <a:pt x="0" y="2808"/>
                    </a:lnTo>
                    <a:lnTo>
                      <a:pt x="2055" y="4312"/>
                    </a:lnTo>
                    <a:lnTo>
                      <a:pt x="978" y="7219"/>
                    </a:lnTo>
                    <a:lnTo>
                      <a:pt x="3685" y="5289"/>
                    </a:lnTo>
                    <a:lnTo>
                      <a:pt x="6341" y="7194"/>
                    </a:lnTo>
                    <a:lnTo>
                      <a:pt x="5389" y="4211"/>
                    </a:lnTo>
                    <a:lnTo>
                      <a:pt x="7269" y="23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7203749" y="3836238"/>
                <a:ext cx="163842" cy="17162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066" extrusionOk="0">
                    <a:moveTo>
                      <a:pt x="5790" y="2406"/>
                    </a:moveTo>
                    <a:lnTo>
                      <a:pt x="3510" y="2031"/>
                    </a:lnTo>
                    <a:lnTo>
                      <a:pt x="3184" y="0"/>
                    </a:lnTo>
                    <a:lnTo>
                      <a:pt x="2106" y="1855"/>
                    </a:lnTo>
                    <a:lnTo>
                      <a:pt x="1" y="1705"/>
                    </a:lnTo>
                    <a:lnTo>
                      <a:pt x="1404" y="3183"/>
                    </a:lnTo>
                    <a:lnTo>
                      <a:pt x="151" y="5314"/>
                    </a:lnTo>
                    <a:lnTo>
                      <a:pt x="2557" y="4186"/>
                    </a:lnTo>
                    <a:lnTo>
                      <a:pt x="4362" y="6066"/>
                    </a:lnTo>
                    <a:lnTo>
                      <a:pt x="4036" y="3584"/>
                    </a:lnTo>
                    <a:lnTo>
                      <a:pt x="5790" y="240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6793210" y="2164978"/>
                <a:ext cx="163842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116" extrusionOk="0">
                    <a:moveTo>
                      <a:pt x="5514" y="1078"/>
                    </a:moveTo>
                    <a:lnTo>
                      <a:pt x="3309" y="1705"/>
                    </a:lnTo>
                    <a:lnTo>
                      <a:pt x="2131" y="0"/>
                    </a:lnTo>
                    <a:lnTo>
                      <a:pt x="1955" y="2131"/>
                    </a:lnTo>
                    <a:lnTo>
                      <a:pt x="1" y="2908"/>
                    </a:lnTo>
                    <a:lnTo>
                      <a:pt x="1880" y="3635"/>
                    </a:lnTo>
                    <a:lnTo>
                      <a:pt x="1655" y="6116"/>
                    </a:lnTo>
                    <a:lnTo>
                      <a:pt x="3359" y="4061"/>
                    </a:lnTo>
                    <a:lnTo>
                      <a:pt x="5790" y="4988"/>
                    </a:lnTo>
                    <a:lnTo>
                      <a:pt x="4437" y="2883"/>
                    </a:lnTo>
                    <a:lnTo>
                      <a:pt x="5514" y="10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6579779" y="1457325"/>
                <a:ext cx="411316" cy="40845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14437" extrusionOk="0">
                    <a:moveTo>
                      <a:pt x="14537" y="4763"/>
                    </a:moveTo>
                    <a:lnTo>
                      <a:pt x="8773" y="4838"/>
                    </a:lnTo>
                    <a:lnTo>
                      <a:pt x="7018" y="1"/>
                    </a:lnTo>
                    <a:lnTo>
                      <a:pt x="5239" y="5038"/>
                    </a:lnTo>
                    <a:lnTo>
                      <a:pt x="1" y="5640"/>
                    </a:lnTo>
                    <a:lnTo>
                      <a:pt x="4086" y="8622"/>
                    </a:lnTo>
                    <a:lnTo>
                      <a:pt x="1956" y="14437"/>
                    </a:lnTo>
                    <a:lnTo>
                      <a:pt x="7369" y="10602"/>
                    </a:lnTo>
                    <a:lnTo>
                      <a:pt x="12657" y="14387"/>
                    </a:lnTo>
                    <a:lnTo>
                      <a:pt x="10753" y="8422"/>
                    </a:lnTo>
                    <a:lnTo>
                      <a:pt x="14537" y="47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8"/>
              <p:cNvSpPr/>
              <p:nvPr/>
            </p:nvSpPr>
            <p:spPr>
              <a:xfrm>
                <a:off x="6322362" y="2755252"/>
                <a:ext cx="118461" cy="11843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4186" extrusionOk="0">
                    <a:moveTo>
                      <a:pt x="2106" y="0"/>
                    </a:moveTo>
                    <a:cubicBezTo>
                      <a:pt x="1555" y="0"/>
                      <a:pt x="1003" y="226"/>
                      <a:pt x="627" y="602"/>
                    </a:cubicBezTo>
                    <a:cubicBezTo>
                      <a:pt x="226" y="1003"/>
                      <a:pt x="1" y="1529"/>
                      <a:pt x="1" y="2080"/>
                    </a:cubicBezTo>
                    <a:cubicBezTo>
                      <a:pt x="1" y="2632"/>
                      <a:pt x="226" y="3183"/>
                      <a:pt x="627" y="3559"/>
                    </a:cubicBezTo>
                    <a:cubicBezTo>
                      <a:pt x="1003" y="3960"/>
                      <a:pt x="1555" y="4186"/>
                      <a:pt x="2106" y="4186"/>
                    </a:cubicBezTo>
                    <a:cubicBezTo>
                      <a:pt x="2657" y="4186"/>
                      <a:pt x="3184" y="3960"/>
                      <a:pt x="3585" y="3559"/>
                    </a:cubicBezTo>
                    <a:cubicBezTo>
                      <a:pt x="3961" y="3183"/>
                      <a:pt x="4186" y="2632"/>
                      <a:pt x="4186" y="2080"/>
                    </a:cubicBezTo>
                    <a:cubicBezTo>
                      <a:pt x="4186" y="1529"/>
                      <a:pt x="3961" y="1003"/>
                      <a:pt x="3585" y="602"/>
                    </a:cubicBezTo>
                    <a:cubicBezTo>
                      <a:pt x="3184" y="226"/>
                      <a:pt x="2657" y="0"/>
                      <a:pt x="2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8"/>
              <p:cNvSpPr/>
              <p:nvPr/>
            </p:nvSpPr>
            <p:spPr>
              <a:xfrm rot="816314">
                <a:off x="6108688" y="3618363"/>
                <a:ext cx="205905" cy="168899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5970" extrusionOk="0">
                    <a:moveTo>
                      <a:pt x="4356" y="0"/>
                    </a:moveTo>
                    <a:cubicBezTo>
                      <a:pt x="4181" y="0"/>
                      <a:pt x="3991" y="18"/>
                      <a:pt x="3785" y="55"/>
                    </a:cubicBezTo>
                    <a:cubicBezTo>
                      <a:pt x="0" y="280"/>
                      <a:pt x="2883" y="5644"/>
                      <a:pt x="4587" y="5969"/>
                    </a:cubicBezTo>
                    <a:cubicBezTo>
                      <a:pt x="5888" y="4882"/>
                      <a:pt x="7277" y="0"/>
                      <a:pt x="4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8"/>
            <p:cNvSpPr/>
            <p:nvPr/>
          </p:nvSpPr>
          <p:spPr>
            <a:xfrm rot="816314">
              <a:off x="6197764" y="3589935"/>
              <a:ext cx="84393" cy="41871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958" y="1"/>
                  </a:moveTo>
                  <a:cubicBezTo>
                    <a:pt x="2582" y="1"/>
                    <a:pt x="2030" y="51"/>
                    <a:pt x="1454" y="101"/>
                  </a:cubicBezTo>
                  <a:cubicBezTo>
                    <a:pt x="903" y="151"/>
                    <a:pt x="326" y="201"/>
                    <a:pt x="0" y="226"/>
                  </a:cubicBezTo>
                  <a:lnTo>
                    <a:pt x="50" y="1479"/>
                  </a:lnTo>
                  <a:cubicBezTo>
                    <a:pt x="451" y="1454"/>
                    <a:pt x="1003" y="1404"/>
                    <a:pt x="1579" y="1354"/>
                  </a:cubicBezTo>
                  <a:cubicBezTo>
                    <a:pt x="2131" y="1304"/>
                    <a:pt x="2682" y="1254"/>
                    <a:pt x="2983" y="1254"/>
                  </a:cubicBez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6061450" y="3811427"/>
              <a:ext cx="118461" cy="118432"/>
            </a:xfrm>
            <a:custGeom>
              <a:avLst/>
              <a:gdLst/>
              <a:ahLst/>
              <a:cxnLst/>
              <a:rect l="l" t="t" r="r" b="b"/>
              <a:pathLst>
                <a:path w="4187" h="4186" extrusionOk="0">
                  <a:moveTo>
                    <a:pt x="2106" y="0"/>
                  </a:moveTo>
                  <a:cubicBezTo>
                    <a:pt x="1555" y="0"/>
                    <a:pt x="1003" y="226"/>
                    <a:pt x="627" y="602"/>
                  </a:cubicBezTo>
                  <a:cubicBezTo>
                    <a:pt x="226" y="1003"/>
                    <a:pt x="1" y="1529"/>
                    <a:pt x="1" y="2080"/>
                  </a:cubicBezTo>
                  <a:cubicBezTo>
                    <a:pt x="1" y="2632"/>
                    <a:pt x="226" y="3183"/>
                    <a:pt x="627" y="3559"/>
                  </a:cubicBezTo>
                  <a:cubicBezTo>
                    <a:pt x="1003" y="3960"/>
                    <a:pt x="1555" y="4186"/>
                    <a:pt x="2106" y="4186"/>
                  </a:cubicBezTo>
                  <a:cubicBezTo>
                    <a:pt x="2657" y="4186"/>
                    <a:pt x="3184" y="3960"/>
                    <a:pt x="3585" y="3559"/>
                  </a:cubicBezTo>
                  <a:cubicBezTo>
                    <a:pt x="3961" y="3183"/>
                    <a:pt x="4186" y="2632"/>
                    <a:pt x="4186" y="2080"/>
                  </a:cubicBezTo>
                  <a:cubicBezTo>
                    <a:pt x="4186" y="1529"/>
                    <a:pt x="3961" y="1003"/>
                    <a:pt x="3585" y="602"/>
                  </a:cubicBezTo>
                  <a:cubicBezTo>
                    <a:pt x="3184" y="226"/>
                    <a:pt x="2657" y="0"/>
                    <a:pt x="2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8"/>
          <p:cNvGrpSpPr/>
          <p:nvPr/>
        </p:nvGrpSpPr>
        <p:grpSpPr>
          <a:xfrm flipH="1">
            <a:off x="8059402" y="3697399"/>
            <a:ext cx="580498" cy="698064"/>
            <a:chOff x="4584351" y="4479058"/>
            <a:chExt cx="363038" cy="436563"/>
          </a:xfrm>
        </p:grpSpPr>
        <p:sp>
          <p:nvSpPr>
            <p:cNvPr id="1606" name="Google Shape;1606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rgbClr val="338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8"/>
          <p:cNvGrpSpPr/>
          <p:nvPr/>
        </p:nvGrpSpPr>
        <p:grpSpPr>
          <a:xfrm>
            <a:off x="6321056" y="3705316"/>
            <a:ext cx="580498" cy="698064"/>
            <a:chOff x="4584351" y="4479058"/>
            <a:chExt cx="363038" cy="436563"/>
          </a:xfrm>
        </p:grpSpPr>
        <p:sp>
          <p:nvSpPr>
            <p:cNvPr id="1618" name="Google Shape;1618;p48"/>
            <p:cNvSpPr/>
            <p:nvPr/>
          </p:nvSpPr>
          <p:spPr>
            <a:xfrm>
              <a:off x="4614143" y="4588704"/>
              <a:ext cx="313783" cy="294832"/>
            </a:xfrm>
            <a:custGeom>
              <a:avLst/>
              <a:gdLst/>
              <a:ahLst/>
              <a:cxnLst/>
              <a:rect l="l" t="t" r="r" b="b"/>
              <a:pathLst>
                <a:path w="22833" h="21454" extrusionOk="0">
                  <a:moveTo>
                    <a:pt x="13301" y="0"/>
                  </a:moveTo>
                  <a:cubicBezTo>
                    <a:pt x="8664" y="0"/>
                    <a:pt x="3358" y="293"/>
                    <a:pt x="502" y="579"/>
                  </a:cubicBezTo>
                  <a:cubicBezTo>
                    <a:pt x="903" y="7346"/>
                    <a:pt x="1" y="19000"/>
                    <a:pt x="1379" y="20504"/>
                  </a:cubicBezTo>
                  <a:cubicBezTo>
                    <a:pt x="1752" y="20921"/>
                    <a:pt x="8287" y="21453"/>
                    <a:pt x="13874" y="21453"/>
                  </a:cubicBezTo>
                  <a:cubicBezTo>
                    <a:pt x="17687" y="21453"/>
                    <a:pt x="21059" y="21205"/>
                    <a:pt x="21730" y="20504"/>
                  </a:cubicBezTo>
                  <a:cubicBezTo>
                    <a:pt x="22332" y="19902"/>
                    <a:pt x="22833" y="1406"/>
                    <a:pt x="21730" y="805"/>
                  </a:cubicBezTo>
                  <a:cubicBezTo>
                    <a:pt x="20641" y="208"/>
                    <a:pt x="17209" y="0"/>
                    <a:pt x="13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4594685" y="4572172"/>
              <a:ext cx="143376" cy="137865"/>
            </a:xfrm>
            <a:custGeom>
              <a:avLst/>
              <a:gdLst/>
              <a:ahLst/>
              <a:cxnLst/>
              <a:rect l="l" t="t" r="r" b="b"/>
              <a:pathLst>
                <a:path w="10433" h="10032" extrusionOk="0">
                  <a:moveTo>
                    <a:pt x="9679" y="1"/>
                  </a:moveTo>
                  <a:cubicBezTo>
                    <a:pt x="9563" y="1"/>
                    <a:pt x="9444" y="46"/>
                    <a:pt x="9337" y="153"/>
                  </a:cubicBezTo>
                  <a:cubicBezTo>
                    <a:pt x="6354" y="3160"/>
                    <a:pt x="3672" y="6494"/>
                    <a:pt x="414" y="9175"/>
                  </a:cubicBezTo>
                  <a:cubicBezTo>
                    <a:pt x="0" y="9511"/>
                    <a:pt x="377" y="10032"/>
                    <a:pt x="801" y="10032"/>
                  </a:cubicBezTo>
                  <a:cubicBezTo>
                    <a:pt x="916" y="10032"/>
                    <a:pt x="1034" y="9993"/>
                    <a:pt x="1141" y="9902"/>
                  </a:cubicBezTo>
                  <a:cubicBezTo>
                    <a:pt x="4424" y="7221"/>
                    <a:pt x="7106" y="3887"/>
                    <a:pt x="10063" y="905"/>
                  </a:cubicBezTo>
                  <a:cubicBezTo>
                    <a:pt x="10433" y="536"/>
                    <a:pt x="10079" y="1"/>
                    <a:pt x="9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4584351" y="4584952"/>
              <a:ext cx="212596" cy="240810"/>
            </a:xfrm>
            <a:custGeom>
              <a:avLst/>
              <a:gdLst/>
              <a:ahLst/>
              <a:cxnLst/>
              <a:rect l="l" t="t" r="r" b="b"/>
              <a:pathLst>
                <a:path w="15470" h="17523" extrusionOk="0">
                  <a:moveTo>
                    <a:pt x="14750" y="1"/>
                  </a:moveTo>
                  <a:cubicBezTo>
                    <a:pt x="14591" y="1"/>
                    <a:pt x="14432" y="74"/>
                    <a:pt x="14324" y="250"/>
                  </a:cubicBezTo>
                  <a:cubicBezTo>
                    <a:pt x="10866" y="6391"/>
                    <a:pt x="5778" y="12105"/>
                    <a:pt x="414" y="16667"/>
                  </a:cubicBezTo>
                  <a:cubicBezTo>
                    <a:pt x="0" y="17002"/>
                    <a:pt x="377" y="17523"/>
                    <a:pt x="801" y="17523"/>
                  </a:cubicBezTo>
                  <a:cubicBezTo>
                    <a:pt x="916" y="17523"/>
                    <a:pt x="1034" y="17484"/>
                    <a:pt x="1141" y="17393"/>
                  </a:cubicBezTo>
                  <a:cubicBezTo>
                    <a:pt x="6580" y="12807"/>
                    <a:pt x="11743" y="6992"/>
                    <a:pt x="15226" y="777"/>
                  </a:cubicBezTo>
                  <a:cubicBezTo>
                    <a:pt x="15470" y="377"/>
                    <a:pt x="15110" y="1"/>
                    <a:pt x="14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4635828" y="4581283"/>
              <a:ext cx="282051" cy="313865"/>
            </a:xfrm>
            <a:custGeom>
              <a:avLst/>
              <a:gdLst/>
              <a:ahLst/>
              <a:cxnLst/>
              <a:rect l="l" t="t" r="r" b="b"/>
              <a:pathLst>
                <a:path w="20524" h="22839" extrusionOk="0">
                  <a:moveTo>
                    <a:pt x="19781" y="1"/>
                  </a:moveTo>
                  <a:cubicBezTo>
                    <a:pt x="19661" y="1"/>
                    <a:pt x="19536" y="50"/>
                    <a:pt x="19425" y="167"/>
                  </a:cubicBezTo>
                  <a:cubicBezTo>
                    <a:pt x="12759" y="7134"/>
                    <a:pt x="6643" y="14628"/>
                    <a:pt x="328" y="21921"/>
                  </a:cubicBezTo>
                  <a:cubicBezTo>
                    <a:pt x="0" y="22306"/>
                    <a:pt x="353" y="22838"/>
                    <a:pt x="738" y="22838"/>
                  </a:cubicBezTo>
                  <a:cubicBezTo>
                    <a:pt x="855" y="22838"/>
                    <a:pt x="975" y="22789"/>
                    <a:pt x="1079" y="22673"/>
                  </a:cubicBezTo>
                  <a:cubicBezTo>
                    <a:pt x="7370" y="15355"/>
                    <a:pt x="13485" y="7886"/>
                    <a:pt x="20177" y="893"/>
                  </a:cubicBezTo>
                  <a:cubicBezTo>
                    <a:pt x="20523" y="528"/>
                    <a:pt x="20176" y="1"/>
                    <a:pt x="19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4707574" y="4649786"/>
              <a:ext cx="239628" cy="265835"/>
            </a:xfrm>
            <a:custGeom>
              <a:avLst/>
              <a:gdLst/>
              <a:ahLst/>
              <a:cxnLst/>
              <a:rect l="l" t="t" r="r" b="b"/>
              <a:pathLst>
                <a:path w="17437" h="19344" extrusionOk="0">
                  <a:moveTo>
                    <a:pt x="16719" y="1"/>
                  </a:moveTo>
                  <a:cubicBezTo>
                    <a:pt x="16603" y="1"/>
                    <a:pt x="16486" y="50"/>
                    <a:pt x="16385" y="169"/>
                  </a:cubicBezTo>
                  <a:cubicBezTo>
                    <a:pt x="11197" y="6410"/>
                    <a:pt x="6084" y="12700"/>
                    <a:pt x="370" y="18440"/>
                  </a:cubicBezTo>
                  <a:cubicBezTo>
                    <a:pt x="1" y="18809"/>
                    <a:pt x="354" y="19344"/>
                    <a:pt x="754" y="19344"/>
                  </a:cubicBezTo>
                  <a:cubicBezTo>
                    <a:pt x="870" y="19344"/>
                    <a:pt x="989" y="19299"/>
                    <a:pt x="1097" y="19192"/>
                  </a:cubicBezTo>
                  <a:cubicBezTo>
                    <a:pt x="6811" y="13427"/>
                    <a:pt x="11924" y="7137"/>
                    <a:pt x="17112" y="921"/>
                  </a:cubicBezTo>
                  <a:cubicBezTo>
                    <a:pt x="17437" y="519"/>
                    <a:pt x="17090" y="1"/>
                    <a:pt x="167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4800798" y="4750142"/>
              <a:ext cx="146591" cy="162216"/>
            </a:xfrm>
            <a:custGeom>
              <a:avLst/>
              <a:gdLst/>
              <a:ahLst/>
              <a:cxnLst/>
              <a:rect l="l" t="t" r="r" b="b"/>
              <a:pathLst>
                <a:path w="10667" h="11804" extrusionOk="0">
                  <a:moveTo>
                    <a:pt x="9932" y="1"/>
                  </a:moveTo>
                  <a:cubicBezTo>
                    <a:pt x="9773" y="1"/>
                    <a:pt x="9613" y="69"/>
                    <a:pt x="9501" y="235"/>
                  </a:cubicBezTo>
                  <a:cubicBezTo>
                    <a:pt x="6919" y="4169"/>
                    <a:pt x="3385" y="7327"/>
                    <a:pt x="328" y="10886"/>
                  </a:cubicBezTo>
                  <a:cubicBezTo>
                    <a:pt x="1" y="11271"/>
                    <a:pt x="353" y="11803"/>
                    <a:pt x="738" y="11803"/>
                  </a:cubicBezTo>
                  <a:cubicBezTo>
                    <a:pt x="855" y="11803"/>
                    <a:pt x="975" y="11755"/>
                    <a:pt x="1079" y="11638"/>
                  </a:cubicBezTo>
                  <a:cubicBezTo>
                    <a:pt x="4162" y="8004"/>
                    <a:pt x="7771" y="4771"/>
                    <a:pt x="10403" y="761"/>
                  </a:cubicBezTo>
                  <a:cubicBezTo>
                    <a:pt x="10666" y="375"/>
                    <a:pt x="10303" y="1"/>
                    <a:pt x="9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4769480" y="4587013"/>
              <a:ext cx="37888" cy="304822"/>
            </a:xfrm>
            <a:custGeom>
              <a:avLst/>
              <a:gdLst/>
              <a:ahLst/>
              <a:cxnLst/>
              <a:rect l="l" t="t" r="r" b="b"/>
              <a:pathLst>
                <a:path w="2757" h="22181" extrusionOk="0">
                  <a:moveTo>
                    <a:pt x="0" y="0"/>
                  </a:moveTo>
                  <a:cubicBezTo>
                    <a:pt x="0" y="7820"/>
                    <a:pt x="251" y="14963"/>
                    <a:pt x="251" y="22181"/>
                  </a:cubicBezTo>
                  <a:lnTo>
                    <a:pt x="2757" y="22181"/>
                  </a:lnTo>
                  <a:cubicBezTo>
                    <a:pt x="2757" y="14913"/>
                    <a:pt x="2506" y="7770"/>
                    <a:pt x="2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4614830" y="4714441"/>
              <a:ext cx="315170" cy="35483"/>
            </a:xfrm>
            <a:custGeom>
              <a:avLst/>
              <a:gdLst/>
              <a:ahLst/>
              <a:cxnLst/>
              <a:rect l="l" t="t" r="r" b="b"/>
              <a:pathLst>
                <a:path w="22934" h="2582" extrusionOk="0">
                  <a:moveTo>
                    <a:pt x="1" y="0"/>
                  </a:moveTo>
                  <a:lnTo>
                    <a:pt x="1" y="2507"/>
                  </a:lnTo>
                  <a:cubicBezTo>
                    <a:pt x="8497" y="2507"/>
                    <a:pt x="15414" y="2582"/>
                    <a:pt x="22933" y="2582"/>
                  </a:cubicBezTo>
                  <a:lnTo>
                    <a:pt x="22933" y="76"/>
                  </a:lnTo>
                  <a:cubicBezTo>
                    <a:pt x="15440" y="76"/>
                    <a:pt x="8522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4680269" y="4479058"/>
              <a:ext cx="210810" cy="126678"/>
            </a:xfrm>
            <a:custGeom>
              <a:avLst/>
              <a:gdLst/>
              <a:ahLst/>
              <a:cxnLst/>
              <a:rect l="l" t="t" r="r" b="b"/>
              <a:pathLst>
                <a:path w="15340" h="9218" extrusionOk="0">
                  <a:moveTo>
                    <a:pt x="3391" y="2222"/>
                  </a:moveTo>
                  <a:cubicBezTo>
                    <a:pt x="3511" y="2222"/>
                    <a:pt x="3619" y="2249"/>
                    <a:pt x="3735" y="2292"/>
                  </a:cubicBezTo>
                  <a:cubicBezTo>
                    <a:pt x="3936" y="2367"/>
                    <a:pt x="4161" y="2543"/>
                    <a:pt x="4412" y="2768"/>
                  </a:cubicBezTo>
                  <a:cubicBezTo>
                    <a:pt x="4637" y="2994"/>
                    <a:pt x="4863" y="3295"/>
                    <a:pt x="5063" y="3621"/>
                  </a:cubicBezTo>
                  <a:cubicBezTo>
                    <a:pt x="5490" y="4247"/>
                    <a:pt x="5815" y="4999"/>
                    <a:pt x="6066" y="5726"/>
                  </a:cubicBezTo>
                  <a:cubicBezTo>
                    <a:pt x="6216" y="6127"/>
                    <a:pt x="6317" y="6503"/>
                    <a:pt x="6392" y="6879"/>
                  </a:cubicBezTo>
                  <a:cubicBezTo>
                    <a:pt x="6467" y="7230"/>
                    <a:pt x="6517" y="7631"/>
                    <a:pt x="6492" y="7806"/>
                  </a:cubicBezTo>
                  <a:lnTo>
                    <a:pt x="6497" y="7806"/>
                  </a:lnTo>
                  <a:lnTo>
                    <a:pt x="6497" y="7806"/>
                  </a:lnTo>
                  <a:cubicBezTo>
                    <a:pt x="6495" y="7839"/>
                    <a:pt x="6494" y="7873"/>
                    <a:pt x="6492" y="7906"/>
                  </a:cubicBezTo>
                  <a:lnTo>
                    <a:pt x="6467" y="7931"/>
                  </a:lnTo>
                  <a:cubicBezTo>
                    <a:pt x="6466" y="7960"/>
                    <a:pt x="6466" y="7988"/>
                    <a:pt x="6467" y="8017"/>
                  </a:cubicBezTo>
                  <a:lnTo>
                    <a:pt x="6467" y="8017"/>
                  </a:lnTo>
                  <a:cubicBezTo>
                    <a:pt x="6131" y="7840"/>
                    <a:pt x="5810" y="7648"/>
                    <a:pt x="5490" y="7455"/>
                  </a:cubicBezTo>
                  <a:cubicBezTo>
                    <a:pt x="4738" y="6979"/>
                    <a:pt x="4036" y="6478"/>
                    <a:pt x="3434" y="5901"/>
                  </a:cubicBezTo>
                  <a:cubicBezTo>
                    <a:pt x="3109" y="5601"/>
                    <a:pt x="2833" y="5300"/>
                    <a:pt x="2582" y="4999"/>
                  </a:cubicBezTo>
                  <a:cubicBezTo>
                    <a:pt x="2332" y="4698"/>
                    <a:pt x="2131" y="4372"/>
                    <a:pt x="2006" y="4047"/>
                  </a:cubicBezTo>
                  <a:cubicBezTo>
                    <a:pt x="1881" y="3746"/>
                    <a:pt x="1881" y="3470"/>
                    <a:pt x="1931" y="3270"/>
                  </a:cubicBezTo>
                  <a:cubicBezTo>
                    <a:pt x="2006" y="3094"/>
                    <a:pt x="2131" y="2894"/>
                    <a:pt x="2357" y="2693"/>
                  </a:cubicBezTo>
                  <a:cubicBezTo>
                    <a:pt x="2457" y="2593"/>
                    <a:pt x="2607" y="2493"/>
                    <a:pt x="2758" y="2418"/>
                  </a:cubicBezTo>
                  <a:cubicBezTo>
                    <a:pt x="2808" y="2393"/>
                    <a:pt x="2833" y="2367"/>
                    <a:pt x="2858" y="2367"/>
                  </a:cubicBezTo>
                  <a:lnTo>
                    <a:pt x="2933" y="2317"/>
                  </a:lnTo>
                  <a:cubicBezTo>
                    <a:pt x="3008" y="2292"/>
                    <a:pt x="3058" y="2267"/>
                    <a:pt x="3109" y="2267"/>
                  </a:cubicBezTo>
                  <a:cubicBezTo>
                    <a:pt x="3214" y="2236"/>
                    <a:pt x="3305" y="2222"/>
                    <a:pt x="3391" y="2222"/>
                  </a:cubicBezTo>
                  <a:close/>
                  <a:moveTo>
                    <a:pt x="12069" y="2172"/>
                  </a:moveTo>
                  <a:cubicBezTo>
                    <a:pt x="12152" y="2172"/>
                    <a:pt x="12237" y="2186"/>
                    <a:pt x="12332" y="2217"/>
                  </a:cubicBezTo>
                  <a:cubicBezTo>
                    <a:pt x="12582" y="2267"/>
                    <a:pt x="12858" y="2468"/>
                    <a:pt x="13109" y="2693"/>
                  </a:cubicBezTo>
                  <a:cubicBezTo>
                    <a:pt x="13184" y="2768"/>
                    <a:pt x="13234" y="2819"/>
                    <a:pt x="13309" y="2894"/>
                  </a:cubicBezTo>
                  <a:lnTo>
                    <a:pt x="13359" y="2944"/>
                  </a:lnTo>
                  <a:lnTo>
                    <a:pt x="13384" y="2969"/>
                  </a:lnTo>
                  <a:lnTo>
                    <a:pt x="13485" y="3094"/>
                  </a:lnTo>
                  <a:cubicBezTo>
                    <a:pt x="13535" y="3169"/>
                    <a:pt x="13535" y="3144"/>
                    <a:pt x="13560" y="3220"/>
                  </a:cubicBezTo>
                  <a:cubicBezTo>
                    <a:pt x="13585" y="3270"/>
                    <a:pt x="13610" y="3345"/>
                    <a:pt x="13635" y="3395"/>
                  </a:cubicBezTo>
                  <a:cubicBezTo>
                    <a:pt x="13710" y="3621"/>
                    <a:pt x="13710" y="3946"/>
                    <a:pt x="13610" y="4272"/>
                  </a:cubicBezTo>
                  <a:cubicBezTo>
                    <a:pt x="13535" y="4598"/>
                    <a:pt x="13359" y="4924"/>
                    <a:pt x="13134" y="5250"/>
                  </a:cubicBezTo>
                  <a:cubicBezTo>
                    <a:pt x="12908" y="5575"/>
                    <a:pt x="12658" y="5901"/>
                    <a:pt x="12357" y="6177"/>
                  </a:cubicBezTo>
                  <a:cubicBezTo>
                    <a:pt x="12056" y="6453"/>
                    <a:pt x="11730" y="6728"/>
                    <a:pt x="11379" y="6979"/>
                  </a:cubicBezTo>
                  <a:cubicBezTo>
                    <a:pt x="11028" y="7205"/>
                    <a:pt x="10678" y="7455"/>
                    <a:pt x="10302" y="7656"/>
                  </a:cubicBezTo>
                  <a:cubicBezTo>
                    <a:pt x="9851" y="7888"/>
                    <a:pt x="9392" y="8104"/>
                    <a:pt x="8919" y="8293"/>
                  </a:cubicBezTo>
                  <a:lnTo>
                    <a:pt x="8919" y="8293"/>
                  </a:lnTo>
                  <a:cubicBezTo>
                    <a:pt x="8934" y="8233"/>
                    <a:pt x="8943" y="8171"/>
                    <a:pt x="8948" y="8107"/>
                  </a:cubicBezTo>
                  <a:cubicBezTo>
                    <a:pt x="8953" y="8064"/>
                    <a:pt x="8956" y="8022"/>
                    <a:pt x="8960" y="7981"/>
                  </a:cubicBezTo>
                  <a:lnTo>
                    <a:pt x="8960" y="7981"/>
                  </a:lnTo>
                  <a:lnTo>
                    <a:pt x="8973" y="7982"/>
                  </a:lnTo>
                  <a:cubicBezTo>
                    <a:pt x="8973" y="7681"/>
                    <a:pt x="9048" y="7305"/>
                    <a:pt x="9124" y="6929"/>
                  </a:cubicBezTo>
                  <a:cubicBezTo>
                    <a:pt x="9199" y="6553"/>
                    <a:pt x="9299" y="6152"/>
                    <a:pt x="9424" y="5776"/>
                  </a:cubicBezTo>
                  <a:cubicBezTo>
                    <a:pt x="9700" y="5024"/>
                    <a:pt x="10026" y="4272"/>
                    <a:pt x="10427" y="3621"/>
                  </a:cubicBezTo>
                  <a:cubicBezTo>
                    <a:pt x="10627" y="3295"/>
                    <a:pt x="10828" y="2994"/>
                    <a:pt x="11053" y="2768"/>
                  </a:cubicBezTo>
                  <a:cubicBezTo>
                    <a:pt x="11279" y="2518"/>
                    <a:pt x="11530" y="2342"/>
                    <a:pt x="11730" y="2242"/>
                  </a:cubicBezTo>
                  <a:cubicBezTo>
                    <a:pt x="11847" y="2198"/>
                    <a:pt x="11955" y="2172"/>
                    <a:pt x="12069" y="2172"/>
                  </a:cubicBezTo>
                  <a:close/>
                  <a:moveTo>
                    <a:pt x="3555" y="1"/>
                  </a:moveTo>
                  <a:cubicBezTo>
                    <a:pt x="3144" y="1"/>
                    <a:pt x="2733" y="76"/>
                    <a:pt x="2382" y="237"/>
                  </a:cubicBezTo>
                  <a:cubicBezTo>
                    <a:pt x="2231" y="287"/>
                    <a:pt x="2081" y="362"/>
                    <a:pt x="1956" y="438"/>
                  </a:cubicBezTo>
                  <a:cubicBezTo>
                    <a:pt x="1881" y="463"/>
                    <a:pt x="1805" y="513"/>
                    <a:pt x="1730" y="563"/>
                  </a:cubicBezTo>
                  <a:cubicBezTo>
                    <a:pt x="1655" y="613"/>
                    <a:pt x="1580" y="663"/>
                    <a:pt x="1555" y="688"/>
                  </a:cubicBezTo>
                  <a:cubicBezTo>
                    <a:pt x="1329" y="864"/>
                    <a:pt x="1129" y="1039"/>
                    <a:pt x="928" y="1265"/>
                  </a:cubicBezTo>
                  <a:cubicBezTo>
                    <a:pt x="527" y="1691"/>
                    <a:pt x="151" y="2292"/>
                    <a:pt x="76" y="2994"/>
                  </a:cubicBezTo>
                  <a:cubicBezTo>
                    <a:pt x="1" y="3696"/>
                    <a:pt x="201" y="4322"/>
                    <a:pt x="477" y="4824"/>
                  </a:cubicBezTo>
                  <a:cubicBezTo>
                    <a:pt x="753" y="5300"/>
                    <a:pt x="1104" y="5701"/>
                    <a:pt x="1480" y="6027"/>
                  </a:cubicBezTo>
                  <a:cubicBezTo>
                    <a:pt x="1855" y="6377"/>
                    <a:pt x="2256" y="6653"/>
                    <a:pt x="2657" y="6929"/>
                  </a:cubicBezTo>
                  <a:cubicBezTo>
                    <a:pt x="3058" y="7180"/>
                    <a:pt x="3459" y="7380"/>
                    <a:pt x="3886" y="7581"/>
                  </a:cubicBezTo>
                  <a:cubicBezTo>
                    <a:pt x="4312" y="7781"/>
                    <a:pt x="4738" y="7982"/>
                    <a:pt x="5189" y="8107"/>
                  </a:cubicBezTo>
                  <a:cubicBezTo>
                    <a:pt x="5648" y="8264"/>
                    <a:pt x="6114" y="8401"/>
                    <a:pt x="6583" y="8499"/>
                  </a:cubicBezTo>
                  <a:lnTo>
                    <a:pt x="6583" y="8499"/>
                  </a:lnTo>
                  <a:cubicBezTo>
                    <a:pt x="6765" y="8888"/>
                    <a:pt x="7144" y="9175"/>
                    <a:pt x="7595" y="9210"/>
                  </a:cubicBezTo>
                  <a:cubicBezTo>
                    <a:pt x="7640" y="9215"/>
                    <a:pt x="7685" y="9217"/>
                    <a:pt x="7730" y="9217"/>
                  </a:cubicBezTo>
                  <a:cubicBezTo>
                    <a:pt x="8182" y="9217"/>
                    <a:pt x="8595" y="8965"/>
                    <a:pt x="8805" y="8585"/>
                  </a:cubicBezTo>
                  <a:lnTo>
                    <a:pt x="8805" y="8585"/>
                  </a:lnTo>
                  <a:cubicBezTo>
                    <a:pt x="9381" y="8512"/>
                    <a:pt x="9959" y="8386"/>
                    <a:pt x="10527" y="8207"/>
                  </a:cubicBezTo>
                  <a:cubicBezTo>
                    <a:pt x="11404" y="7931"/>
                    <a:pt x="12257" y="7555"/>
                    <a:pt x="13033" y="7004"/>
                  </a:cubicBezTo>
                  <a:cubicBezTo>
                    <a:pt x="13409" y="6728"/>
                    <a:pt x="13785" y="6428"/>
                    <a:pt x="14136" y="6052"/>
                  </a:cubicBezTo>
                  <a:cubicBezTo>
                    <a:pt x="14462" y="5701"/>
                    <a:pt x="14763" y="5275"/>
                    <a:pt x="14988" y="4773"/>
                  </a:cubicBezTo>
                  <a:cubicBezTo>
                    <a:pt x="15214" y="4297"/>
                    <a:pt x="15339" y="3671"/>
                    <a:pt x="15239" y="3044"/>
                  </a:cubicBezTo>
                  <a:cubicBezTo>
                    <a:pt x="15189" y="2894"/>
                    <a:pt x="15164" y="2743"/>
                    <a:pt x="15114" y="2593"/>
                  </a:cubicBezTo>
                  <a:cubicBezTo>
                    <a:pt x="15064" y="2443"/>
                    <a:pt x="14963" y="2242"/>
                    <a:pt x="14888" y="2117"/>
                  </a:cubicBezTo>
                  <a:lnTo>
                    <a:pt x="14788" y="1992"/>
                  </a:lnTo>
                  <a:lnTo>
                    <a:pt x="14663" y="1791"/>
                  </a:lnTo>
                  <a:cubicBezTo>
                    <a:pt x="14587" y="1691"/>
                    <a:pt x="14512" y="1591"/>
                    <a:pt x="14437" y="1490"/>
                  </a:cubicBezTo>
                  <a:cubicBezTo>
                    <a:pt x="14086" y="1089"/>
                    <a:pt x="13660" y="688"/>
                    <a:pt x="13084" y="413"/>
                  </a:cubicBezTo>
                  <a:cubicBezTo>
                    <a:pt x="12739" y="248"/>
                    <a:pt x="12322" y="155"/>
                    <a:pt x="11904" y="155"/>
                  </a:cubicBezTo>
                  <a:cubicBezTo>
                    <a:pt x="11623" y="155"/>
                    <a:pt x="11340" y="197"/>
                    <a:pt x="11079" y="287"/>
                  </a:cubicBezTo>
                  <a:cubicBezTo>
                    <a:pt x="10452" y="463"/>
                    <a:pt x="9951" y="814"/>
                    <a:pt x="9550" y="1190"/>
                  </a:cubicBezTo>
                  <a:cubicBezTo>
                    <a:pt x="9149" y="1540"/>
                    <a:pt x="8798" y="1941"/>
                    <a:pt x="8522" y="2367"/>
                  </a:cubicBezTo>
                  <a:cubicBezTo>
                    <a:pt x="8264" y="2737"/>
                    <a:pt x="8032" y="3112"/>
                    <a:pt x="7824" y="3497"/>
                  </a:cubicBezTo>
                  <a:lnTo>
                    <a:pt x="7824" y="3497"/>
                  </a:lnTo>
                  <a:cubicBezTo>
                    <a:pt x="7607" y="3069"/>
                    <a:pt x="7358" y="2653"/>
                    <a:pt x="7069" y="2242"/>
                  </a:cubicBezTo>
                  <a:cubicBezTo>
                    <a:pt x="6768" y="1816"/>
                    <a:pt x="6417" y="1415"/>
                    <a:pt x="5991" y="1039"/>
                  </a:cubicBezTo>
                  <a:cubicBezTo>
                    <a:pt x="5565" y="663"/>
                    <a:pt x="5063" y="312"/>
                    <a:pt x="4412" y="112"/>
                  </a:cubicBezTo>
                  <a:cubicBezTo>
                    <a:pt x="4141" y="39"/>
                    <a:pt x="3848" y="1"/>
                    <a:pt x="35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4698188" y="4589762"/>
              <a:ext cx="89903" cy="97833"/>
            </a:xfrm>
            <a:custGeom>
              <a:avLst/>
              <a:gdLst/>
              <a:ahLst/>
              <a:cxnLst/>
              <a:rect l="l" t="t" r="r" b="b"/>
              <a:pathLst>
                <a:path w="6542" h="7119" extrusionOk="0">
                  <a:moveTo>
                    <a:pt x="5038" y="1"/>
                  </a:moveTo>
                  <a:cubicBezTo>
                    <a:pt x="4135" y="953"/>
                    <a:pt x="3358" y="2006"/>
                    <a:pt x="2531" y="2958"/>
                  </a:cubicBezTo>
                  <a:cubicBezTo>
                    <a:pt x="1729" y="3936"/>
                    <a:pt x="902" y="4788"/>
                    <a:pt x="0" y="5364"/>
                  </a:cubicBezTo>
                  <a:lnTo>
                    <a:pt x="1153" y="7119"/>
                  </a:lnTo>
                  <a:cubicBezTo>
                    <a:pt x="2331" y="6342"/>
                    <a:pt x="3283" y="5339"/>
                    <a:pt x="4135" y="4312"/>
                  </a:cubicBezTo>
                  <a:cubicBezTo>
                    <a:pt x="4988" y="3284"/>
                    <a:pt x="5765" y="2256"/>
                    <a:pt x="6541" y="1429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4783937" y="4588731"/>
              <a:ext cx="85437" cy="97489"/>
            </a:xfrm>
            <a:custGeom>
              <a:avLst/>
              <a:gdLst/>
              <a:ahLst/>
              <a:cxnLst/>
              <a:rect l="l" t="t" r="r" b="b"/>
              <a:pathLst>
                <a:path w="6217" h="7094" extrusionOk="0">
                  <a:moveTo>
                    <a:pt x="1404" y="1"/>
                  </a:moveTo>
                  <a:lnTo>
                    <a:pt x="1" y="1579"/>
                  </a:lnTo>
                  <a:cubicBezTo>
                    <a:pt x="803" y="2256"/>
                    <a:pt x="1530" y="3183"/>
                    <a:pt x="2281" y="4161"/>
                  </a:cubicBezTo>
                  <a:cubicBezTo>
                    <a:pt x="3033" y="5138"/>
                    <a:pt x="3810" y="6166"/>
                    <a:pt x="4788" y="7093"/>
                  </a:cubicBezTo>
                  <a:lnTo>
                    <a:pt x="6216" y="5564"/>
                  </a:lnTo>
                  <a:cubicBezTo>
                    <a:pt x="5414" y="4813"/>
                    <a:pt x="4687" y="3860"/>
                    <a:pt x="3936" y="2883"/>
                  </a:cubicBezTo>
                  <a:cubicBezTo>
                    <a:pt x="3159" y="1905"/>
                    <a:pt x="2382" y="878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D5286F-A9E6-23CB-1BFA-EC9A45071982}"/>
              </a:ext>
            </a:extLst>
          </p:cNvPr>
          <p:cNvSpPr txBox="1"/>
          <p:nvPr/>
        </p:nvSpPr>
        <p:spPr>
          <a:xfrm>
            <a:off x="2935019" y="1814856"/>
            <a:ext cx="12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chemeClr val="accent3"/>
                </a:solidFill>
              </a:rPr>
              <a:t>• Nome</a:t>
            </a:r>
          </a:p>
          <a:p>
            <a:endParaRPr lang="pt-BR" sz="1800" b="1" dirty="0">
              <a:solidFill>
                <a:schemeClr val="accent3"/>
              </a:solidFill>
            </a:endParaRPr>
          </a:p>
          <a:p>
            <a:r>
              <a:rPr lang="pt-BR" sz="1800" b="1" dirty="0">
                <a:solidFill>
                  <a:schemeClr val="accent3"/>
                </a:solidFill>
              </a:rPr>
              <a:t>• Email</a:t>
            </a:r>
          </a:p>
          <a:p>
            <a:endParaRPr lang="pt-BR" sz="1800" b="1" dirty="0">
              <a:solidFill>
                <a:schemeClr val="accent3"/>
              </a:solidFill>
            </a:endParaRPr>
          </a:p>
          <a:p>
            <a:r>
              <a:rPr lang="pt-BR" sz="1800" b="1" dirty="0">
                <a:solidFill>
                  <a:schemeClr val="accent3"/>
                </a:solidFill>
              </a:rPr>
              <a:t>• Idade</a:t>
            </a:r>
          </a:p>
          <a:p>
            <a:endParaRPr lang="pt-BR" sz="1800" b="1" dirty="0">
              <a:solidFill>
                <a:schemeClr val="accent3"/>
              </a:solidFill>
            </a:endParaRPr>
          </a:p>
          <a:p>
            <a:r>
              <a:rPr lang="pt-BR" sz="1800" b="1" dirty="0">
                <a:solidFill>
                  <a:schemeClr val="accent3"/>
                </a:solidFill>
              </a:rPr>
              <a:t>• CPF</a:t>
            </a:r>
          </a:p>
          <a:p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8"/>
          <p:cNvSpPr txBox="1">
            <a:spLocks noGrp="1"/>
          </p:cNvSpPr>
          <p:nvPr>
            <p:ph type="title"/>
          </p:nvPr>
        </p:nvSpPr>
        <p:spPr>
          <a:xfrm>
            <a:off x="720000" y="54942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vs. Solução</a:t>
            </a:r>
            <a:endParaRPr dirty="0"/>
          </a:p>
        </p:txBody>
      </p:sp>
      <p:sp>
        <p:nvSpPr>
          <p:cNvPr id="2080" name="Google Shape;2080;p58"/>
          <p:cNvSpPr txBox="1">
            <a:spLocks noGrp="1"/>
          </p:cNvSpPr>
          <p:nvPr>
            <p:ph type="body" idx="1"/>
          </p:nvPr>
        </p:nvSpPr>
        <p:spPr>
          <a:xfrm>
            <a:off x="1373700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O problema é referente a separação das cartinhas.</a:t>
            </a:r>
            <a:endParaRPr b="1" dirty="0"/>
          </a:p>
        </p:txBody>
      </p:sp>
      <p:sp>
        <p:nvSpPr>
          <p:cNvPr id="2081" name="Google Shape;2081;p58"/>
          <p:cNvSpPr/>
          <p:nvPr/>
        </p:nvSpPr>
        <p:spPr>
          <a:xfrm>
            <a:off x="1998600" y="3008350"/>
            <a:ext cx="1291200" cy="428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58"/>
          <p:cNvSpPr/>
          <p:nvPr/>
        </p:nvSpPr>
        <p:spPr>
          <a:xfrm>
            <a:off x="5859675" y="2994250"/>
            <a:ext cx="1291200" cy="428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58"/>
          <p:cNvSpPr txBox="1">
            <a:spLocks noGrp="1"/>
          </p:cNvSpPr>
          <p:nvPr>
            <p:ph type="body" idx="2"/>
          </p:nvPr>
        </p:nvSpPr>
        <p:spPr>
          <a:xfrm>
            <a:off x="5234775" y="3406000"/>
            <a:ext cx="25410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 solução seria um sistema SGBD que organizasse as cartinhas.</a:t>
            </a:r>
            <a:endParaRPr b="1" dirty="0"/>
          </a:p>
        </p:txBody>
      </p:sp>
      <p:sp>
        <p:nvSpPr>
          <p:cNvPr id="2084" name="Google Shape;2084;p58"/>
          <p:cNvSpPr txBox="1">
            <a:spLocks noGrp="1"/>
          </p:cNvSpPr>
          <p:nvPr>
            <p:ph type="subTitle" idx="3"/>
          </p:nvPr>
        </p:nvSpPr>
        <p:spPr>
          <a:xfrm>
            <a:off x="1599750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Problema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85" name="Google Shape;2085;p58"/>
          <p:cNvSpPr txBox="1">
            <a:spLocks noGrp="1"/>
          </p:cNvSpPr>
          <p:nvPr>
            <p:ph type="subTitle" idx="4"/>
          </p:nvPr>
        </p:nvSpPr>
        <p:spPr>
          <a:xfrm>
            <a:off x="5460825" y="2987259"/>
            <a:ext cx="2088900" cy="4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ua"/>
                <a:ea typeface="Jua"/>
                <a:cs typeface="Jua"/>
                <a:sym typeface="Jua"/>
              </a:rPr>
              <a:t>Solução</a:t>
            </a:r>
            <a:endParaRPr dirty="0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086" name="Google Shape;2086;p58"/>
          <p:cNvGrpSpPr/>
          <p:nvPr/>
        </p:nvGrpSpPr>
        <p:grpSpPr>
          <a:xfrm rot="-153587" flipH="1">
            <a:off x="4653544" y="3756431"/>
            <a:ext cx="451550" cy="700751"/>
            <a:chOff x="7686063" y="677323"/>
            <a:chExt cx="781665" cy="1213051"/>
          </a:xfrm>
        </p:grpSpPr>
        <p:sp>
          <p:nvSpPr>
            <p:cNvPr id="2087" name="Google Shape;2087;p58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8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8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8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8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58"/>
          <p:cNvGrpSpPr/>
          <p:nvPr/>
        </p:nvGrpSpPr>
        <p:grpSpPr>
          <a:xfrm rot="-153853" flipH="1">
            <a:off x="8019932" y="3005941"/>
            <a:ext cx="456011" cy="707675"/>
            <a:chOff x="7686063" y="677323"/>
            <a:chExt cx="781665" cy="1213051"/>
          </a:xfrm>
        </p:grpSpPr>
        <p:sp>
          <p:nvSpPr>
            <p:cNvPr id="2093" name="Google Shape;2093;p58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8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8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8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8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58"/>
          <p:cNvGrpSpPr/>
          <p:nvPr/>
        </p:nvGrpSpPr>
        <p:grpSpPr>
          <a:xfrm>
            <a:off x="2226558" y="2001009"/>
            <a:ext cx="4460391" cy="897034"/>
            <a:chOff x="2172821" y="1758560"/>
            <a:chExt cx="4573353" cy="919752"/>
          </a:xfrm>
        </p:grpSpPr>
        <p:grpSp>
          <p:nvGrpSpPr>
            <p:cNvPr id="2099" name="Google Shape;2099;p58"/>
            <p:cNvGrpSpPr/>
            <p:nvPr/>
          </p:nvGrpSpPr>
          <p:grpSpPr>
            <a:xfrm>
              <a:off x="2172821" y="1758560"/>
              <a:ext cx="4379306" cy="919752"/>
              <a:chOff x="2172821" y="1758560"/>
              <a:chExt cx="4379306" cy="919752"/>
            </a:xfrm>
          </p:grpSpPr>
          <p:sp>
            <p:nvSpPr>
              <p:cNvPr id="2100" name="Google Shape;2100;p58"/>
              <p:cNvSpPr/>
              <p:nvPr/>
            </p:nvSpPr>
            <p:spPr>
              <a:xfrm rot="231395" flipH="1">
                <a:off x="4340338" y="1932756"/>
                <a:ext cx="2192914" cy="672487"/>
              </a:xfrm>
              <a:custGeom>
                <a:avLst/>
                <a:gdLst/>
                <a:ahLst/>
                <a:cxnLst/>
                <a:rect l="l" t="t" r="r" b="b"/>
                <a:pathLst>
                  <a:path w="43285" h="13857" extrusionOk="0">
                    <a:moveTo>
                      <a:pt x="13184" y="2854"/>
                    </a:moveTo>
                    <a:cubicBezTo>
                      <a:pt x="13435" y="3255"/>
                      <a:pt x="13560" y="3682"/>
                      <a:pt x="13610" y="4057"/>
                    </a:cubicBezTo>
                    <a:cubicBezTo>
                      <a:pt x="13786" y="5411"/>
                      <a:pt x="13009" y="6940"/>
                      <a:pt x="11831" y="7616"/>
                    </a:cubicBezTo>
                    <a:cubicBezTo>
                      <a:pt x="11590" y="7758"/>
                      <a:pt x="11214" y="7923"/>
                      <a:pt x="10774" y="7923"/>
                    </a:cubicBezTo>
                    <a:cubicBezTo>
                      <a:pt x="10434" y="7923"/>
                      <a:pt x="10057" y="7825"/>
                      <a:pt x="9675" y="7541"/>
                    </a:cubicBezTo>
                    <a:cubicBezTo>
                      <a:pt x="8422" y="6564"/>
                      <a:pt x="9124" y="5336"/>
                      <a:pt x="9475" y="4859"/>
                    </a:cubicBezTo>
                    <a:cubicBezTo>
                      <a:pt x="10176" y="3882"/>
                      <a:pt x="11605" y="3005"/>
                      <a:pt x="13184" y="2854"/>
                    </a:cubicBezTo>
                    <a:close/>
                    <a:moveTo>
                      <a:pt x="20928" y="8143"/>
                    </a:moveTo>
                    <a:cubicBezTo>
                      <a:pt x="21480" y="9095"/>
                      <a:pt x="21831" y="10022"/>
                      <a:pt x="21856" y="10824"/>
                    </a:cubicBezTo>
                    <a:cubicBezTo>
                      <a:pt x="21881" y="11576"/>
                      <a:pt x="21655" y="12203"/>
                      <a:pt x="21129" y="12629"/>
                    </a:cubicBezTo>
                    <a:cubicBezTo>
                      <a:pt x="20779" y="12925"/>
                      <a:pt x="20449" y="13031"/>
                      <a:pt x="20155" y="13031"/>
                    </a:cubicBezTo>
                    <a:cubicBezTo>
                      <a:pt x="19627" y="13031"/>
                      <a:pt x="19217" y="12688"/>
                      <a:pt x="19024" y="12479"/>
                    </a:cubicBezTo>
                    <a:cubicBezTo>
                      <a:pt x="18272" y="11651"/>
                      <a:pt x="17996" y="10173"/>
                      <a:pt x="18923" y="9220"/>
                    </a:cubicBezTo>
                    <a:cubicBezTo>
                      <a:pt x="19450" y="8669"/>
                      <a:pt x="20126" y="8318"/>
                      <a:pt x="20928" y="8143"/>
                    </a:cubicBezTo>
                    <a:close/>
                    <a:moveTo>
                      <a:pt x="8675" y="0"/>
                    </a:moveTo>
                    <a:cubicBezTo>
                      <a:pt x="2993" y="0"/>
                      <a:pt x="23" y="7073"/>
                      <a:pt x="1" y="7140"/>
                    </a:cubicBezTo>
                    <a:lnTo>
                      <a:pt x="778" y="7466"/>
                    </a:lnTo>
                    <a:cubicBezTo>
                      <a:pt x="800" y="7398"/>
                      <a:pt x="3542" y="838"/>
                      <a:pt x="8692" y="838"/>
                    </a:cubicBezTo>
                    <a:cubicBezTo>
                      <a:pt x="9266" y="838"/>
                      <a:pt x="9869" y="919"/>
                      <a:pt x="10502" y="1100"/>
                    </a:cubicBezTo>
                    <a:cubicBezTo>
                      <a:pt x="11405" y="1376"/>
                      <a:pt x="12056" y="1727"/>
                      <a:pt x="12532" y="2103"/>
                    </a:cubicBezTo>
                    <a:cubicBezTo>
                      <a:pt x="10928" y="2428"/>
                      <a:pt x="9550" y="3356"/>
                      <a:pt x="8798" y="4358"/>
                    </a:cubicBezTo>
                    <a:cubicBezTo>
                      <a:pt x="7770" y="5762"/>
                      <a:pt x="7921" y="7240"/>
                      <a:pt x="9174" y="8193"/>
                    </a:cubicBezTo>
                    <a:cubicBezTo>
                      <a:pt x="9660" y="8571"/>
                      <a:pt x="10211" y="8760"/>
                      <a:pt x="10781" y="8760"/>
                    </a:cubicBezTo>
                    <a:cubicBezTo>
                      <a:pt x="11269" y="8760"/>
                      <a:pt x="11771" y="8621"/>
                      <a:pt x="12257" y="8343"/>
                    </a:cubicBezTo>
                    <a:cubicBezTo>
                      <a:pt x="13710" y="7516"/>
                      <a:pt x="14638" y="5611"/>
                      <a:pt x="14437" y="3957"/>
                    </a:cubicBezTo>
                    <a:cubicBezTo>
                      <a:pt x="14412" y="3631"/>
                      <a:pt x="14312" y="3255"/>
                      <a:pt x="14111" y="2829"/>
                    </a:cubicBezTo>
                    <a:lnTo>
                      <a:pt x="14111" y="2829"/>
                    </a:lnTo>
                    <a:cubicBezTo>
                      <a:pt x="14963" y="2905"/>
                      <a:pt x="15816" y="3180"/>
                      <a:pt x="16643" y="3757"/>
                    </a:cubicBezTo>
                    <a:cubicBezTo>
                      <a:pt x="18197" y="4859"/>
                      <a:pt x="19525" y="6138"/>
                      <a:pt x="20427" y="7416"/>
                    </a:cubicBezTo>
                    <a:cubicBezTo>
                      <a:pt x="19600" y="7641"/>
                      <a:pt x="18898" y="8042"/>
                      <a:pt x="18322" y="8644"/>
                    </a:cubicBezTo>
                    <a:cubicBezTo>
                      <a:pt x="17069" y="9947"/>
                      <a:pt x="17395" y="11952"/>
                      <a:pt x="18422" y="13030"/>
                    </a:cubicBezTo>
                    <a:cubicBezTo>
                      <a:pt x="18923" y="13581"/>
                      <a:pt x="19525" y="13857"/>
                      <a:pt x="20151" y="13857"/>
                    </a:cubicBezTo>
                    <a:cubicBezTo>
                      <a:pt x="20678" y="13857"/>
                      <a:pt x="21204" y="13656"/>
                      <a:pt x="21680" y="13255"/>
                    </a:cubicBezTo>
                    <a:cubicBezTo>
                      <a:pt x="22382" y="12654"/>
                      <a:pt x="22733" y="11802"/>
                      <a:pt x="22683" y="10799"/>
                    </a:cubicBezTo>
                    <a:cubicBezTo>
                      <a:pt x="22658" y="9947"/>
                      <a:pt x="22357" y="8995"/>
                      <a:pt x="21831" y="8042"/>
                    </a:cubicBezTo>
                    <a:cubicBezTo>
                      <a:pt x="21920" y="8039"/>
                      <a:pt x="22009" y="8037"/>
                      <a:pt x="22100" y="8037"/>
                    </a:cubicBezTo>
                    <a:cubicBezTo>
                      <a:pt x="23826" y="8037"/>
                      <a:pt x="25873" y="8717"/>
                      <a:pt x="27921" y="10098"/>
                    </a:cubicBezTo>
                    <a:cubicBezTo>
                      <a:pt x="29784" y="11322"/>
                      <a:pt x="32602" y="12019"/>
                      <a:pt x="35290" y="12019"/>
                    </a:cubicBezTo>
                    <a:cubicBezTo>
                      <a:pt x="36398" y="12019"/>
                      <a:pt x="37485" y="11900"/>
                      <a:pt x="38472" y="11651"/>
                    </a:cubicBezTo>
                    <a:cubicBezTo>
                      <a:pt x="40728" y="11100"/>
                      <a:pt x="42407" y="9922"/>
                      <a:pt x="43284" y="8268"/>
                    </a:cubicBezTo>
                    <a:lnTo>
                      <a:pt x="42558" y="7867"/>
                    </a:lnTo>
                    <a:cubicBezTo>
                      <a:pt x="41580" y="9697"/>
                      <a:pt x="39675" y="10499"/>
                      <a:pt x="38272" y="10849"/>
                    </a:cubicBezTo>
                    <a:cubicBezTo>
                      <a:pt x="37338" y="11085"/>
                      <a:pt x="36310" y="11197"/>
                      <a:pt x="35264" y="11197"/>
                    </a:cubicBezTo>
                    <a:cubicBezTo>
                      <a:pt x="32745" y="11197"/>
                      <a:pt x="30115" y="10547"/>
                      <a:pt x="28397" y="9396"/>
                    </a:cubicBezTo>
                    <a:cubicBezTo>
                      <a:pt x="26210" y="7938"/>
                      <a:pt x="23984" y="7200"/>
                      <a:pt x="22080" y="7200"/>
                    </a:cubicBezTo>
                    <a:cubicBezTo>
                      <a:pt x="21824" y="7200"/>
                      <a:pt x="21573" y="7214"/>
                      <a:pt x="21329" y="7240"/>
                    </a:cubicBezTo>
                    <a:cubicBezTo>
                      <a:pt x="20352" y="5787"/>
                      <a:pt x="18898" y="4333"/>
                      <a:pt x="17119" y="3055"/>
                    </a:cubicBezTo>
                    <a:cubicBezTo>
                      <a:pt x="16010" y="2283"/>
                      <a:pt x="14831" y="1976"/>
                      <a:pt x="13717" y="1976"/>
                    </a:cubicBezTo>
                    <a:cubicBezTo>
                      <a:pt x="13673" y="1976"/>
                      <a:pt x="13629" y="1976"/>
                      <a:pt x="13585" y="1977"/>
                    </a:cubicBezTo>
                    <a:cubicBezTo>
                      <a:pt x="13034" y="1326"/>
                      <a:pt x="12131" y="699"/>
                      <a:pt x="10728" y="298"/>
                    </a:cubicBezTo>
                    <a:cubicBezTo>
                      <a:pt x="10008" y="92"/>
                      <a:pt x="9324" y="0"/>
                      <a:pt x="8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8"/>
              <p:cNvSpPr/>
              <p:nvPr/>
            </p:nvSpPr>
            <p:spPr>
              <a:xfrm rot="231395" flipH="1">
                <a:off x="2191695" y="1831627"/>
                <a:ext cx="2192914" cy="672487"/>
              </a:xfrm>
              <a:custGeom>
                <a:avLst/>
                <a:gdLst/>
                <a:ahLst/>
                <a:cxnLst/>
                <a:rect l="l" t="t" r="r" b="b"/>
                <a:pathLst>
                  <a:path w="43285" h="13857" extrusionOk="0">
                    <a:moveTo>
                      <a:pt x="13184" y="2854"/>
                    </a:moveTo>
                    <a:cubicBezTo>
                      <a:pt x="13435" y="3255"/>
                      <a:pt x="13560" y="3682"/>
                      <a:pt x="13610" y="4057"/>
                    </a:cubicBezTo>
                    <a:cubicBezTo>
                      <a:pt x="13786" y="5411"/>
                      <a:pt x="13009" y="6940"/>
                      <a:pt x="11831" y="7616"/>
                    </a:cubicBezTo>
                    <a:cubicBezTo>
                      <a:pt x="11590" y="7758"/>
                      <a:pt x="11214" y="7923"/>
                      <a:pt x="10774" y="7923"/>
                    </a:cubicBezTo>
                    <a:cubicBezTo>
                      <a:pt x="10434" y="7923"/>
                      <a:pt x="10057" y="7825"/>
                      <a:pt x="9675" y="7541"/>
                    </a:cubicBezTo>
                    <a:cubicBezTo>
                      <a:pt x="8422" y="6564"/>
                      <a:pt x="9124" y="5336"/>
                      <a:pt x="9475" y="4859"/>
                    </a:cubicBezTo>
                    <a:cubicBezTo>
                      <a:pt x="10176" y="3882"/>
                      <a:pt x="11605" y="3005"/>
                      <a:pt x="13184" y="2854"/>
                    </a:cubicBezTo>
                    <a:close/>
                    <a:moveTo>
                      <a:pt x="20928" y="8143"/>
                    </a:moveTo>
                    <a:cubicBezTo>
                      <a:pt x="21480" y="9095"/>
                      <a:pt x="21831" y="10022"/>
                      <a:pt x="21856" y="10824"/>
                    </a:cubicBezTo>
                    <a:cubicBezTo>
                      <a:pt x="21881" y="11576"/>
                      <a:pt x="21655" y="12203"/>
                      <a:pt x="21129" y="12629"/>
                    </a:cubicBezTo>
                    <a:cubicBezTo>
                      <a:pt x="20779" y="12925"/>
                      <a:pt x="20449" y="13031"/>
                      <a:pt x="20155" y="13031"/>
                    </a:cubicBezTo>
                    <a:cubicBezTo>
                      <a:pt x="19627" y="13031"/>
                      <a:pt x="19217" y="12688"/>
                      <a:pt x="19024" y="12479"/>
                    </a:cubicBezTo>
                    <a:cubicBezTo>
                      <a:pt x="18272" y="11651"/>
                      <a:pt x="17996" y="10173"/>
                      <a:pt x="18923" y="9220"/>
                    </a:cubicBezTo>
                    <a:cubicBezTo>
                      <a:pt x="19450" y="8669"/>
                      <a:pt x="20126" y="8318"/>
                      <a:pt x="20928" y="8143"/>
                    </a:cubicBezTo>
                    <a:close/>
                    <a:moveTo>
                      <a:pt x="8675" y="0"/>
                    </a:moveTo>
                    <a:cubicBezTo>
                      <a:pt x="2993" y="0"/>
                      <a:pt x="23" y="7073"/>
                      <a:pt x="1" y="7140"/>
                    </a:cubicBezTo>
                    <a:lnTo>
                      <a:pt x="778" y="7466"/>
                    </a:lnTo>
                    <a:cubicBezTo>
                      <a:pt x="800" y="7398"/>
                      <a:pt x="3542" y="838"/>
                      <a:pt x="8692" y="838"/>
                    </a:cubicBezTo>
                    <a:cubicBezTo>
                      <a:pt x="9266" y="838"/>
                      <a:pt x="9869" y="919"/>
                      <a:pt x="10502" y="1100"/>
                    </a:cubicBezTo>
                    <a:cubicBezTo>
                      <a:pt x="11405" y="1376"/>
                      <a:pt x="12056" y="1727"/>
                      <a:pt x="12532" y="2103"/>
                    </a:cubicBezTo>
                    <a:cubicBezTo>
                      <a:pt x="10928" y="2428"/>
                      <a:pt x="9550" y="3356"/>
                      <a:pt x="8798" y="4358"/>
                    </a:cubicBezTo>
                    <a:cubicBezTo>
                      <a:pt x="7770" y="5762"/>
                      <a:pt x="7921" y="7240"/>
                      <a:pt x="9174" y="8193"/>
                    </a:cubicBezTo>
                    <a:cubicBezTo>
                      <a:pt x="9660" y="8571"/>
                      <a:pt x="10211" y="8760"/>
                      <a:pt x="10781" y="8760"/>
                    </a:cubicBezTo>
                    <a:cubicBezTo>
                      <a:pt x="11269" y="8760"/>
                      <a:pt x="11771" y="8621"/>
                      <a:pt x="12257" y="8343"/>
                    </a:cubicBezTo>
                    <a:cubicBezTo>
                      <a:pt x="13710" y="7516"/>
                      <a:pt x="14638" y="5611"/>
                      <a:pt x="14437" y="3957"/>
                    </a:cubicBezTo>
                    <a:cubicBezTo>
                      <a:pt x="14412" y="3631"/>
                      <a:pt x="14312" y="3255"/>
                      <a:pt x="14111" y="2829"/>
                    </a:cubicBezTo>
                    <a:lnTo>
                      <a:pt x="14111" y="2829"/>
                    </a:lnTo>
                    <a:cubicBezTo>
                      <a:pt x="14963" y="2905"/>
                      <a:pt x="15816" y="3180"/>
                      <a:pt x="16643" y="3757"/>
                    </a:cubicBezTo>
                    <a:cubicBezTo>
                      <a:pt x="18197" y="4859"/>
                      <a:pt x="19525" y="6138"/>
                      <a:pt x="20427" y="7416"/>
                    </a:cubicBezTo>
                    <a:cubicBezTo>
                      <a:pt x="19600" y="7641"/>
                      <a:pt x="18898" y="8042"/>
                      <a:pt x="18322" y="8644"/>
                    </a:cubicBezTo>
                    <a:cubicBezTo>
                      <a:pt x="17069" y="9947"/>
                      <a:pt x="17395" y="11952"/>
                      <a:pt x="18422" y="13030"/>
                    </a:cubicBezTo>
                    <a:cubicBezTo>
                      <a:pt x="18923" y="13581"/>
                      <a:pt x="19525" y="13857"/>
                      <a:pt x="20151" y="13857"/>
                    </a:cubicBezTo>
                    <a:cubicBezTo>
                      <a:pt x="20678" y="13857"/>
                      <a:pt x="21204" y="13656"/>
                      <a:pt x="21680" y="13255"/>
                    </a:cubicBezTo>
                    <a:cubicBezTo>
                      <a:pt x="22382" y="12654"/>
                      <a:pt x="22733" y="11802"/>
                      <a:pt x="22683" y="10799"/>
                    </a:cubicBezTo>
                    <a:cubicBezTo>
                      <a:pt x="22658" y="9947"/>
                      <a:pt x="22357" y="8995"/>
                      <a:pt x="21831" y="8042"/>
                    </a:cubicBezTo>
                    <a:cubicBezTo>
                      <a:pt x="21920" y="8039"/>
                      <a:pt x="22009" y="8037"/>
                      <a:pt x="22100" y="8037"/>
                    </a:cubicBezTo>
                    <a:cubicBezTo>
                      <a:pt x="23826" y="8037"/>
                      <a:pt x="25873" y="8717"/>
                      <a:pt x="27921" y="10098"/>
                    </a:cubicBezTo>
                    <a:cubicBezTo>
                      <a:pt x="29784" y="11322"/>
                      <a:pt x="32602" y="12019"/>
                      <a:pt x="35290" y="12019"/>
                    </a:cubicBezTo>
                    <a:cubicBezTo>
                      <a:pt x="36398" y="12019"/>
                      <a:pt x="37485" y="11900"/>
                      <a:pt x="38472" y="11651"/>
                    </a:cubicBezTo>
                    <a:cubicBezTo>
                      <a:pt x="40728" y="11100"/>
                      <a:pt x="42407" y="9922"/>
                      <a:pt x="43284" y="8268"/>
                    </a:cubicBezTo>
                    <a:lnTo>
                      <a:pt x="42558" y="7867"/>
                    </a:lnTo>
                    <a:cubicBezTo>
                      <a:pt x="41580" y="9697"/>
                      <a:pt x="39675" y="10499"/>
                      <a:pt x="38272" y="10849"/>
                    </a:cubicBezTo>
                    <a:cubicBezTo>
                      <a:pt x="37338" y="11085"/>
                      <a:pt x="36310" y="11197"/>
                      <a:pt x="35264" y="11197"/>
                    </a:cubicBezTo>
                    <a:cubicBezTo>
                      <a:pt x="32745" y="11197"/>
                      <a:pt x="30115" y="10547"/>
                      <a:pt x="28397" y="9396"/>
                    </a:cubicBezTo>
                    <a:cubicBezTo>
                      <a:pt x="26210" y="7938"/>
                      <a:pt x="23984" y="7200"/>
                      <a:pt x="22080" y="7200"/>
                    </a:cubicBezTo>
                    <a:cubicBezTo>
                      <a:pt x="21824" y="7200"/>
                      <a:pt x="21573" y="7214"/>
                      <a:pt x="21329" y="7240"/>
                    </a:cubicBezTo>
                    <a:cubicBezTo>
                      <a:pt x="20352" y="5787"/>
                      <a:pt x="18898" y="4333"/>
                      <a:pt x="17119" y="3055"/>
                    </a:cubicBezTo>
                    <a:cubicBezTo>
                      <a:pt x="16010" y="2283"/>
                      <a:pt x="14831" y="1976"/>
                      <a:pt x="13717" y="1976"/>
                    </a:cubicBezTo>
                    <a:cubicBezTo>
                      <a:pt x="13673" y="1976"/>
                      <a:pt x="13629" y="1976"/>
                      <a:pt x="13585" y="1977"/>
                    </a:cubicBezTo>
                    <a:cubicBezTo>
                      <a:pt x="13034" y="1326"/>
                      <a:pt x="12131" y="699"/>
                      <a:pt x="10728" y="298"/>
                    </a:cubicBezTo>
                    <a:cubicBezTo>
                      <a:pt x="10008" y="92"/>
                      <a:pt x="9324" y="0"/>
                      <a:pt x="8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2" name="Google Shape;2102;p58"/>
            <p:cNvSpPr/>
            <p:nvPr/>
          </p:nvSpPr>
          <p:spPr>
            <a:xfrm rot="-9917559">
              <a:off x="6355004" y="2225395"/>
              <a:ext cx="351806" cy="355501"/>
            </a:xfrm>
            <a:custGeom>
              <a:avLst/>
              <a:gdLst/>
              <a:ahLst/>
              <a:cxnLst/>
              <a:rect l="l" t="t" r="r" b="b"/>
              <a:pathLst>
                <a:path w="194168" h="196207" extrusionOk="0">
                  <a:moveTo>
                    <a:pt x="11576" y="0"/>
                  </a:moveTo>
                  <a:cubicBezTo>
                    <a:pt x="8883" y="0"/>
                    <a:pt x="6181" y="987"/>
                    <a:pt x="4103" y="3065"/>
                  </a:cubicBezTo>
                  <a:cubicBezTo>
                    <a:pt x="1026" y="5799"/>
                    <a:pt x="1" y="10243"/>
                    <a:pt x="1368" y="14004"/>
                  </a:cubicBezTo>
                  <a:lnTo>
                    <a:pt x="65293" y="189369"/>
                  </a:lnTo>
                  <a:cubicBezTo>
                    <a:pt x="67002" y="193471"/>
                    <a:pt x="70762" y="196206"/>
                    <a:pt x="74864" y="196206"/>
                  </a:cubicBezTo>
                  <a:cubicBezTo>
                    <a:pt x="79308" y="196206"/>
                    <a:pt x="83410" y="193813"/>
                    <a:pt x="85120" y="190053"/>
                  </a:cubicBezTo>
                  <a:lnTo>
                    <a:pt x="114176" y="124077"/>
                  </a:lnTo>
                  <a:cubicBezTo>
                    <a:pt x="115202" y="121342"/>
                    <a:pt x="117595" y="119291"/>
                    <a:pt x="119988" y="118266"/>
                  </a:cubicBezTo>
                  <a:lnTo>
                    <a:pt x="187331" y="92286"/>
                  </a:lnTo>
                  <a:cubicBezTo>
                    <a:pt x="191433" y="90577"/>
                    <a:pt x="193826" y="86816"/>
                    <a:pt x="193826" y="82714"/>
                  </a:cubicBezTo>
                  <a:cubicBezTo>
                    <a:pt x="194168" y="78270"/>
                    <a:pt x="191433" y="74510"/>
                    <a:pt x="187673" y="72801"/>
                  </a:cubicBezTo>
                  <a:lnTo>
                    <a:pt x="15384" y="672"/>
                  </a:lnTo>
                  <a:cubicBezTo>
                    <a:pt x="14163" y="228"/>
                    <a:pt x="12871" y="0"/>
                    <a:pt x="1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58"/>
          <p:cNvGrpSpPr/>
          <p:nvPr/>
        </p:nvGrpSpPr>
        <p:grpSpPr>
          <a:xfrm rot="1072816">
            <a:off x="1879853" y="1368129"/>
            <a:ext cx="987795" cy="928395"/>
            <a:chOff x="39161" y="2569289"/>
            <a:chExt cx="2207289" cy="2074556"/>
          </a:xfrm>
        </p:grpSpPr>
        <p:sp>
          <p:nvSpPr>
            <p:cNvPr id="2104" name="Google Shape;2104;p58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8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8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8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8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8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8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8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8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8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8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8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8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8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8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9" name="Google Shape;2119;p58"/>
          <p:cNvGrpSpPr/>
          <p:nvPr/>
        </p:nvGrpSpPr>
        <p:grpSpPr>
          <a:xfrm rot="-894994" flipH="1">
            <a:off x="2736684" y="1512000"/>
            <a:ext cx="658554" cy="618952"/>
            <a:chOff x="39161" y="2569289"/>
            <a:chExt cx="2207289" cy="2074556"/>
          </a:xfrm>
        </p:grpSpPr>
        <p:sp>
          <p:nvSpPr>
            <p:cNvPr id="2120" name="Google Shape;2120;p58"/>
            <p:cNvSpPr/>
            <p:nvPr/>
          </p:nvSpPr>
          <p:spPr>
            <a:xfrm rot="376776" flipH="1">
              <a:off x="135373" y="2672421"/>
              <a:ext cx="1988222" cy="1868294"/>
            </a:xfrm>
            <a:custGeom>
              <a:avLst/>
              <a:gdLst/>
              <a:ahLst/>
              <a:cxnLst/>
              <a:rect l="l" t="t" r="r" b="b"/>
              <a:pathLst>
                <a:path w="59500" h="55911" extrusionOk="0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8"/>
            <p:cNvSpPr/>
            <p:nvPr/>
          </p:nvSpPr>
          <p:spPr>
            <a:xfrm rot="376776" flipH="1">
              <a:off x="1688275" y="4022649"/>
              <a:ext cx="218604" cy="585348"/>
            </a:xfrm>
            <a:custGeom>
              <a:avLst/>
              <a:gdLst/>
              <a:ahLst/>
              <a:cxnLst/>
              <a:rect l="l" t="t" r="r" b="b"/>
              <a:pathLst>
                <a:path w="6542" h="16968" extrusionOk="0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8"/>
            <p:cNvSpPr/>
            <p:nvPr/>
          </p:nvSpPr>
          <p:spPr>
            <a:xfrm rot="376748" flipH="1">
              <a:off x="1485677" y="3577206"/>
              <a:ext cx="218654" cy="625325"/>
            </a:xfrm>
            <a:custGeom>
              <a:avLst/>
              <a:gdLst/>
              <a:ahLst/>
              <a:cxnLst/>
              <a:rect l="l" t="t" r="r" b="b"/>
              <a:pathLst>
                <a:path w="6543" h="17720" extrusionOk="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8"/>
            <p:cNvSpPr/>
            <p:nvPr/>
          </p:nvSpPr>
          <p:spPr>
            <a:xfrm rot="376776" flipH="1">
              <a:off x="1284459" y="3145767"/>
              <a:ext cx="218604" cy="612897"/>
            </a:xfrm>
            <a:custGeom>
              <a:avLst/>
              <a:gdLst/>
              <a:ahLst/>
              <a:cxnLst/>
              <a:rect l="l" t="t" r="r" b="b"/>
              <a:pathLst>
                <a:path w="6542" h="17746" extrusionOk="0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8"/>
            <p:cNvSpPr/>
            <p:nvPr/>
          </p:nvSpPr>
          <p:spPr>
            <a:xfrm rot="376776" flipH="1">
              <a:off x="1078967" y="2779772"/>
              <a:ext cx="217802" cy="546449"/>
            </a:xfrm>
            <a:custGeom>
              <a:avLst/>
              <a:gdLst/>
              <a:ahLst/>
              <a:cxnLst/>
              <a:rect l="l" t="t" r="r" b="b"/>
              <a:pathLst>
                <a:path w="6518" h="15791" extrusionOk="0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8"/>
            <p:cNvSpPr/>
            <p:nvPr/>
          </p:nvSpPr>
          <p:spPr>
            <a:xfrm rot="376798" flipH="1">
              <a:off x="496526" y="3476634"/>
              <a:ext cx="125298" cy="239556"/>
            </a:xfrm>
            <a:custGeom>
              <a:avLst/>
              <a:gdLst/>
              <a:ahLst/>
              <a:cxnLst/>
              <a:rect l="l" t="t" r="r" b="b"/>
              <a:pathLst>
                <a:path w="3560" h="7169" extrusionOk="0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8"/>
            <p:cNvSpPr/>
            <p:nvPr/>
          </p:nvSpPr>
          <p:spPr>
            <a:xfrm rot="376776" flipH="1">
              <a:off x="791432" y="2635135"/>
              <a:ext cx="235345" cy="320570"/>
            </a:xfrm>
            <a:custGeom>
              <a:avLst/>
              <a:gdLst/>
              <a:ahLst/>
              <a:cxnLst/>
              <a:rect l="l" t="t" r="r" b="b"/>
              <a:pathLst>
                <a:path w="7043" h="9324" extrusionOk="0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8"/>
            <p:cNvSpPr/>
            <p:nvPr/>
          </p:nvSpPr>
          <p:spPr>
            <a:xfrm rot="376804" flipH="1">
              <a:off x="260070" y="2611373"/>
              <a:ext cx="377701" cy="1044490"/>
            </a:xfrm>
            <a:custGeom>
              <a:avLst/>
              <a:gdLst/>
              <a:ahLst/>
              <a:cxnLst/>
              <a:rect l="l" t="t" r="r" b="b"/>
              <a:pathLst>
                <a:path w="11304" h="30678" extrusionOk="0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8"/>
            <p:cNvSpPr/>
            <p:nvPr/>
          </p:nvSpPr>
          <p:spPr>
            <a:xfrm rot="376776" flipH="1">
              <a:off x="1266619" y="4060058"/>
              <a:ext cx="284767" cy="322292"/>
            </a:xfrm>
            <a:custGeom>
              <a:avLst/>
              <a:gdLst/>
              <a:ahLst/>
              <a:cxnLst/>
              <a:rect l="l" t="t" r="r" b="b"/>
              <a:pathLst>
                <a:path w="8522" h="9645" extrusionOk="0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8"/>
            <p:cNvSpPr/>
            <p:nvPr/>
          </p:nvSpPr>
          <p:spPr>
            <a:xfrm rot="376776" flipH="1">
              <a:off x="1779390" y="3939080"/>
              <a:ext cx="333353" cy="251518"/>
            </a:xfrm>
            <a:custGeom>
              <a:avLst/>
              <a:gdLst/>
              <a:ahLst/>
              <a:cxnLst/>
              <a:rect l="l" t="t" r="r" b="b"/>
              <a:pathLst>
                <a:path w="9976" h="7527" extrusionOk="0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8"/>
            <p:cNvSpPr/>
            <p:nvPr/>
          </p:nvSpPr>
          <p:spPr>
            <a:xfrm rot="376776" flipH="1">
              <a:off x="1112618" y="3877158"/>
              <a:ext cx="548582" cy="285836"/>
            </a:xfrm>
            <a:custGeom>
              <a:avLst/>
              <a:gdLst/>
              <a:ahLst/>
              <a:cxnLst/>
              <a:rect l="l" t="t" r="r" b="b"/>
              <a:pathLst>
                <a:path w="16417" h="8554" extrusionOk="0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8"/>
            <p:cNvSpPr/>
            <p:nvPr/>
          </p:nvSpPr>
          <p:spPr>
            <a:xfrm rot="376776" flipH="1">
              <a:off x="1091256" y="4006289"/>
              <a:ext cx="558373" cy="175665"/>
            </a:xfrm>
            <a:custGeom>
              <a:avLst/>
              <a:gdLst/>
              <a:ahLst/>
              <a:cxnLst/>
              <a:rect l="l" t="t" r="r" b="b"/>
              <a:pathLst>
                <a:path w="16710" h="5257" extrusionOk="0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8"/>
            <p:cNvSpPr/>
            <p:nvPr/>
          </p:nvSpPr>
          <p:spPr>
            <a:xfrm rot="376776" flipH="1">
              <a:off x="1673051" y="3634359"/>
              <a:ext cx="458126" cy="457258"/>
            </a:xfrm>
            <a:custGeom>
              <a:avLst/>
              <a:gdLst/>
              <a:ahLst/>
              <a:cxnLst/>
              <a:rect l="l" t="t" r="r" b="b"/>
              <a:pathLst>
                <a:path w="13710" h="13684" extrusionOk="0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8"/>
            <p:cNvSpPr/>
            <p:nvPr/>
          </p:nvSpPr>
          <p:spPr>
            <a:xfrm rot="376776" flipH="1">
              <a:off x="1727081" y="3733750"/>
              <a:ext cx="500831" cy="366434"/>
            </a:xfrm>
            <a:custGeom>
              <a:avLst/>
              <a:gdLst/>
              <a:ahLst/>
              <a:cxnLst/>
              <a:rect l="l" t="t" r="r" b="b"/>
              <a:pathLst>
                <a:path w="14988" h="10966" extrusionOk="0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8"/>
            <p:cNvSpPr/>
            <p:nvPr/>
          </p:nvSpPr>
          <p:spPr>
            <a:xfrm rot="376776" flipH="1">
              <a:off x="1511572" y="3871653"/>
              <a:ext cx="296496" cy="274742"/>
            </a:xfrm>
            <a:custGeom>
              <a:avLst/>
              <a:gdLst/>
              <a:ahLst/>
              <a:cxnLst/>
              <a:rect l="l" t="t" r="r" b="b"/>
              <a:pathLst>
                <a:path w="8873" h="8222" extrusionOk="0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1"/>
          <p:cNvSpPr txBox="1">
            <a:spLocks noGrp="1"/>
          </p:cNvSpPr>
          <p:nvPr>
            <p:ph type="title"/>
          </p:nvPr>
        </p:nvSpPr>
        <p:spPr>
          <a:xfrm>
            <a:off x="2657596" y="2308149"/>
            <a:ext cx="3519919" cy="676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Obrigado por prestar atenção!</a:t>
            </a:r>
            <a:br>
              <a:rPr lang="pt-BR" sz="4000" dirty="0"/>
            </a:br>
            <a:r>
              <a:rPr lang="pt-BR" sz="4000" dirty="0"/>
              <a:t>Feliz Natal.</a:t>
            </a:r>
            <a:endParaRPr sz="4000" dirty="0"/>
          </a:p>
        </p:txBody>
      </p:sp>
      <p:grpSp>
        <p:nvGrpSpPr>
          <p:cNvPr id="2230" name="Google Shape;2230;p61"/>
          <p:cNvGrpSpPr/>
          <p:nvPr/>
        </p:nvGrpSpPr>
        <p:grpSpPr>
          <a:xfrm rot="-153860" flipH="1">
            <a:off x="5721720" y="2406587"/>
            <a:ext cx="718053" cy="1114333"/>
            <a:chOff x="7686063" y="677323"/>
            <a:chExt cx="781665" cy="1213051"/>
          </a:xfrm>
        </p:grpSpPr>
        <p:sp>
          <p:nvSpPr>
            <p:cNvPr id="2231" name="Google Shape;2231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61"/>
          <p:cNvGrpSpPr/>
          <p:nvPr/>
        </p:nvGrpSpPr>
        <p:grpSpPr>
          <a:xfrm rot="-153860" flipH="1">
            <a:off x="2341057" y="2431440"/>
            <a:ext cx="718053" cy="1114333"/>
            <a:chOff x="7686063" y="677323"/>
            <a:chExt cx="781665" cy="1213051"/>
          </a:xfrm>
        </p:grpSpPr>
        <p:sp>
          <p:nvSpPr>
            <p:cNvPr id="2237" name="Google Shape;2237;p61"/>
            <p:cNvSpPr/>
            <p:nvPr/>
          </p:nvSpPr>
          <p:spPr>
            <a:xfrm>
              <a:off x="7867565" y="740675"/>
              <a:ext cx="380187" cy="575627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8268709" y="1375767"/>
              <a:ext cx="199020" cy="133788"/>
            </a:xfrm>
            <a:custGeom>
              <a:avLst/>
              <a:gdLst/>
              <a:ahLst/>
              <a:cxnLst/>
              <a:rect l="l" t="t" r="r" b="b"/>
              <a:pathLst>
                <a:path w="4671" h="3140" extrusionOk="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7781470" y="677323"/>
              <a:ext cx="94227" cy="63352"/>
            </a:xfrm>
            <a:custGeom>
              <a:avLst/>
              <a:gdLst/>
              <a:ahLst/>
              <a:cxnLst/>
              <a:rect l="l" t="t" r="r" b="b"/>
              <a:pathLst>
                <a:path w="3512" h="2361" extrusionOk="0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7686063" y="1316307"/>
              <a:ext cx="114785" cy="77120"/>
            </a:xfrm>
            <a:custGeom>
              <a:avLst/>
              <a:gdLst/>
              <a:ahLst/>
              <a:cxnLst/>
              <a:rect l="l" t="t" r="r" b="b"/>
              <a:pathLst>
                <a:path w="2694" h="1810" extrusionOk="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 rot="-885390">
              <a:off x="7818742" y="1548804"/>
              <a:ext cx="211329" cy="319934"/>
            </a:xfrm>
            <a:custGeom>
              <a:avLst/>
              <a:gdLst/>
              <a:ahLst/>
              <a:cxnLst/>
              <a:rect l="l" t="t" r="r" b="b"/>
              <a:pathLst>
                <a:path w="8923" h="13510" extrusionOk="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rry Christmas by Slidesgo">
  <a:themeElements>
    <a:clrScheme name="Simple Light">
      <a:dk1>
        <a:srgbClr val="C63B3D"/>
      </a:dk1>
      <a:lt1>
        <a:srgbClr val="D1574A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478B21197ACD499065535C861464C1" ma:contentTypeVersion="2" ma:contentTypeDescription="Create a new document." ma:contentTypeScope="" ma:versionID="5aba62584e4aae9b75a6e291d3edaba4">
  <xsd:schema xmlns:xsd="http://www.w3.org/2001/XMLSchema" xmlns:xs="http://www.w3.org/2001/XMLSchema" xmlns:p="http://schemas.microsoft.com/office/2006/metadata/properties" xmlns:ns3="00bacacc-23bc-486d-ac8f-c3dd4b88228c" targetNamespace="http://schemas.microsoft.com/office/2006/metadata/properties" ma:root="true" ma:fieldsID="dfab44955d34a985abdfa43bedd48a39" ns3:_="">
    <xsd:import namespace="00bacacc-23bc-486d-ac8f-c3dd4b8822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acacc-23bc-486d-ac8f-c3dd4b8822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799D93-8EB0-4BAB-89BB-DAAC889F1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acacc-23bc-486d-ac8f-c3dd4b882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52EF5-1F94-4E43-93C1-503240F0DF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B4157E-BA23-4924-A485-1BF63B8F60B0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0bacacc-23bc-486d-ac8f-c3dd4b88228c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199</Words>
  <Application>Microsoft Office PowerPoint</Application>
  <PresentationFormat>Apresentação na tela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Jua</vt:lpstr>
      <vt:lpstr>Fredoka One</vt:lpstr>
      <vt:lpstr>Sansita</vt:lpstr>
      <vt:lpstr>Arial</vt:lpstr>
      <vt:lpstr>Roboto</vt:lpstr>
      <vt:lpstr>Merry Christmas by Slidesgo</vt:lpstr>
      <vt:lpstr>Projeto Serapião</vt:lpstr>
      <vt:lpstr>Como vai funcionar?</vt:lpstr>
      <vt:lpstr>Campanha</vt:lpstr>
      <vt:lpstr>Apresentação do PowerPoint</vt:lpstr>
      <vt:lpstr>Cadastro</vt:lpstr>
      <vt:lpstr>Problema vs. Solução</vt:lpstr>
      <vt:lpstr>Obrigado por prestar atenção! Feliz Natal.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Serapião</dc:title>
  <cp:lastModifiedBy>ANA GABRIELA FRANCO DOS SANTOS</cp:lastModifiedBy>
  <cp:revision>3</cp:revision>
  <dcterms:modified xsi:type="dcterms:W3CDTF">2022-10-18T22:01:13Z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0x01010010478B21197ACD499065535C861464C1</vt:lpwstr>
  </property>
</Properties>
</file>