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3CF-2A4C-4D07-A7D6-245B917B357F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A88-D6E9-4BD4-A921-0BFC19D9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98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3CF-2A4C-4D07-A7D6-245B917B357F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A88-D6E9-4BD4-A921-0BFC19D9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9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3CF-2A4C-4D07-A7D6-245B917B357F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A88-D6E9-4BD4-A921-0BFC19D9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7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3CF-2A4C-4D07-A7D6-245B917B357F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A88-D6E9-4BD4-A921-0BFC19D9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3CF-2A4C-4D07-A7D6-245B917B357F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A88-D6E9-4BD4-A921-0BFC19D9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7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3CF-2A4C-4D07-A7D6-245B917B357F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A88-D6E9-4BD4-A921-0BFC19D9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52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3CF-2A4C-4D07-A7D6-245B917B357F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A88-D6E9-4BD4-A921-0BFC19D9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7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3CF-2A4C-4D07-A7D6-245B917B357F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A88-D6E9-4BD4-A921-0BFC19D9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1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3CF-2A4C-4D07-A7D6-245B917B357F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A88-D6E9-4BD4-A921-0BFC19D9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9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3CF-2A4C-4D07-A7D6-245B917B357F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A88-D6E9-4BD4-A921-0BFC19D9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17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3CF-2A4C-4D07-A7D6-245B917B357F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A88-D6E9-4BD4-A921-0BFC19D9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3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93CF-2A4C-4D07-A7D6-245B917B357F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2A88-D6E9-4BD4-A921-0BFC19D9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5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0" y="260648"/>
            <a:ext cx="8199775" cy="64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1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8424935" cy="3299585"/>
          </a:xfrm>
        </p:spPr>
      </p:pic>
    </p:spTree>
    <p:extLst>
      <p:ext uri="{BB962C8B-B14F-4D97-AF65-F5344CB8AC3E}">
        <p14:creationId xmlns:p14="http://schemas.microsoft.com/office/powerpoint/2010/main" val="244540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4180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Html 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8856984" cy="6165304"/>
          </a:xfrm>
        </p:spPr>
      </p:pic>
    </p:spTree>
    <p:extLst>
      <p:ext uri="{BB962C8B-B14F-4D97-AF65-F5344CB8AC3E}">
        <p14:creationId xmlns:p14="http://schemas.microsoft.com/office/powerpoint/2010/main" val="49438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712968" cy="6048672"/>
          </a:xfrm>
        </p:spPr>
      </p:pic>
    </p:spTree>
    <p:extLst>
      <p:ext uri="{BB962C8B-B14F-4D97-AF65-F5344CB8AC3E}">
        <p14:creationId xmlns:p14="http://schemas.microsoft.com/office/powerpoint/2010/main" val="364924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4664"/>
            <a:ext cx="8904463" cy="5688632"/>
          </a:xfrm>
        </p:spPr>
      </p:pic>
    </p:spTree>
    <p:extLst>
      <p:ext uri="{BB962C8B-B14F-4D97-AF65-F5344CB8AC3E}">
        <p14:creationId xmlns:p14="http://schemas.microsoft.com/office/powerpoint/2010/main" val="55955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8712968" cy="5544616"/>
          </a:xfrm>
        </p:spPr>
      </p:pic>
    </p:spTree>
    <p:extLst>
      <p:ext uri="{BB962C8B-B14F-4D97-AF65-F5344CB8AC3E}">
        <p14:creationId xmlns:p14="http://schemas.microsoft.com/office/powerpoint/2010/main" val="111190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63408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Php</a:t>
            </a:r>
            <a:r>
              <a:rPr lang="en-IN" dirty="0" smtClean="0"/>
              <a:t> 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424936" cy="5472608"/>
          </a:xfrm>
        </p:spPr>
      </p:pic>
    </p:spTree>
    <p:extLst>
      <p:ext uri="{BB962C8B-B14F-4D97-AF65-F5344CB8AC3E}">
        <p14:creationId xmlns:p14="http://schemas.microsoft.com/office/powerpoint/2010/main" val="215846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Output 2</vt:lpstr>
      <vt:lpstr>Html code</vt:lpstr>
      <vt:lpstr>PowerPoint Presentation</vt:lpstr>
      <vt:lpstr>PowerPoint Presentation</vt:lpstr>
      <vt:lpstr>PowerPoint Presentation</vt:lpstr>
      <vt:lpstr>Php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2019-02-21T15:37:03Z</dcterms:created>
  <dcterms:modified xsi:type="dcterms:W3CDTF">2019-02-21T15:59:35Z</dcterms:modified>
</cp:coreProperties>
</file>