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3"/>
    <p:sldId id="258" r:id="rId4"/>
    <p:sldId id="259" r:id="rId5"/>
    <p:sldId id="261" r:id="rId6"/>
    <p:sldId id="262" r:id="rId7"/>
    <p:sldId id="263" r:id="rId8"/>
    <p:sldId id="264" r:id="rId9"/>
    <p:sldId id="265"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github.com/anagani-tarun/STEGANOGRAPHY.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1" y="1268361"/>
            <a:ext cx="10993546" cy="2330246"/>
          </a:xfrm>
        </p:spPr>
        <p:txBody>
          <a:bodyPr>
            <a:normAutofit/>
          </a:bodyPr>
          <a:lstStyle/>
          <a:p>
            <a:pPr>
              <a:lnSpc>
                <a:spcPct val="100000"/>
              </a:lnSpc>
            </a:pPr>
            <a:r>
              <a:rPr lang="en-IN" altLang="en-GB" sz="2000" dirty="0">
                <a:solidFill>
                  <a:schemeClr val="tx1"/>
                </a:solidFill>
              </a:rPr>
              <a:t>NAME: anagani tarun</a:t>
            </a:r>
            <a:endParaRPr lang="en-GB" sz="2000" u="sng" dirty="0">
              <a:solidFill>
                <a:schemeClr val="tx1"/>
              </a:solidFill>
            </a:endParaRPr>
          </a:p>
          <a:p>
            <a:pPr>
              <a:lnSpc>
                <a:spcPct val="100000"/>
              </a:lnSpc>
            </a:pPr>
            <a:r>
              <a:rPr lang="en-IN" altLang="en-US" sz="2000" dirty="0">
                <a:solidFill>
                  <a:schemeClr val="tx1"/>
                </a:solidFill>
              </a:rPr>
              <a:t>ROLL NO: 22X45A0202 </a:t>
            </a:r>
            <a:endParaRPr lang="en-IN" altLang="en-US" sz="2000" dirty="0">
              <a:solidFill>
                <a:schemeClr val="tx1"/>
              </a:solidFill>
            </a:endParaRPr>
          </a:p>
          <a:p>
            <a:pPr>
              <a:lnSpc>
                <a:spcPct val="100000"/>
              </a:lnSpc>
            </a:pPr>
            <a:r>
              <a:rPr lang="en-IN" altLang="en-US" sz="2000" dirty="0">
                <a:solidFill>
                  <a:schemeClr val="tx1"/>
                </a:solidFill>
                <a:sym typeface="+mn-ea"/>
              </a:rPr>
              <a:t>SKILLBUILD </a:t>
            </a:r>
            <a:r>
              <a:rPr lang="en-IN" altLang="en-US" sz="2000" dirty="0">
                <a:solidFill>
                  <a:schemeClr val="tx1"/>
                </a:solidFill>
              </a:rPr>
              <a:t>EMAIL: aNAGANITARUN002@GMAIL.COM </a:t>
            </a:r>
            <a:endParaRPr lang="en-IN" altLang="en-US" sz="2000" dirty="0">
              <a:solidFill>
                <a:schemeClr val="tx1"/>
              </a:solidFill>
            </a:endParaRPr>
          </a:p>
          <a:p>
            <a:pPr>
              <a:lnSpc>
                <a:spcPct val="100000"/>
              </a:lnSpc>
            </a:pPr>
            <a:r>
              <a:rPr lang="en-IN" altLang="en-US" sz="2000" dirty="0">
                <a:solidFill>
                  <a:schemeClr val="tx1"/>
                </a:solidFill>
              </a:rPr>
              <a:t>BRANCH: EEE </a:t>
            </a:r>
            <a:endParaRPr lang="en-IN" altLang="en-US" sz="2000" dirty="0">
              <a:solidFill>
                <a:schemeClr val="tx1"/>
              </a:solidFill>
            </a:endParaRPr>
          </a:p>
          <a:p>
            <a:pPr>
              <a:lnSpc>
                <a:spcPct val="100000"/>
              </a:lnSpc>
            </a:pPr>
            <a:r>
              <a:rPr lang="en-IN" altLang="en-US" sz="2000" dirty="0">
                <a:solidFill>
                  <a:schemeClr val="tx1"/>
                </a:solidFill>
              </a:rPr>
              <a:t>cOLLEGE: SRK INSTITUTE OF TECHNOLOGY</a:t>
            </a:r>
            <a:endParaRPr lang="en-GB" sz="2000" dirty="0">
              <a:solidFill>
                <a:srgbClr val="002060"/>
              </a:solidFill>
            </a:endParaRPr>
          </a:p>
          <a:p>
            <a:pPr>
              <a:lnSpc>
                <a:spcPct val="100000"/>
              </a:lnSpc>
            </a:pPr>
            <a:endParaRPr lang="en-GB" sz="2000" dirty="0">
              <a:solidFill>
                <a:srgbClr val="002060"/>
              </a:soli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448733" y="3428999"/>
            <a:ext cx="11260667" cy="2963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altLang="en-GB"/>
              <a:t>link</a:t>
            </a:r>
            <a:r>
              <a:rPr lang="en-GB"/>
              <a:t>s</a:t>
            </a:r>
            <a:endParaRPr lang="en-US"/>
          </a:p>
        </p:txBody>
      </p:sp>
      <p:sp>
        <p:nvSpPr>
          <p:cNvPr id="7" name="Text Box 6"/>
          <p:cNvSpPr txBox="1"/>
          <p:nvPr/>
        </p:nvSpPr>
        <p:spPr>
          <a:xfrm>
            <a:off x="1163955" y="3429000"/>
            <a:ext cx="6492875" cy="368300"/>
          </a:xfrm>
          <a:prstGeom prst="rect">
            <a:avLst/>
          </a:prstGeom>
          <a:noFill/>
        </p:spPr>
        <p:txBody>
          <a:bodyPr wrap="square" rtlCol="0">
            <a:spAutoFit/>
          </a:bodyPr>
          <a:p>
            <a:pPr marL="285750" indent="-285750">
              <a:buFont typeface="Arial" panose="020B0604020202020204" pitchFamily="34" charset="0"/>
              <a:buChar char="•"/>
            </a:pPr>
            <a:r>
              <a:rPr lang="en-US">
                <a:hlinkClick r:id="rId1" action="ppaction://hlinkfile"/>
              </a:rPr>
              <a:t>https://github.com/anagani-tarun/STEGANOGRAPHY.git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STEGANOGRAPHY</a:t>
            </a:r>
            <a:endParaRPr lang="en-US" dirty="0"/>
          </a:p>
        </p:txBody>
      </p:sp>
      <p:sp>
        <p:nvSpPr>
          <p:cNvPr id="3"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endParaRPr lang="en-US" dirty="0"/>
          </a:p>
          <a:p>
            <a:r>
              <a:rPr lang="en-US" dirty="0"/>
              <a:t>Text steganography involves hiding information inside text files. This includes changing the format of existing text, changing words within a text, using context-free grammars to generate readable texts, or generating random character sequences.</a:t>
            </a:r>
            <a:endParaRPr lang="en-I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STEGANOGRAPHY AGENDA	</a:t>
            </a:r>
            <a:endParaRPr lang="en-US" dirty="0"/>
          </a:p>
        </p:txBody>
      </p:sp>
      <p:sp>
        <p:nvSpPr>
          <p:cNvPr id="3" name="Content Placeholder 2"/>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endParaRPr lang="en-US" dirty="0"/>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endParaRPr lang="en-US" dirty="0"/>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endParaRPr lang="en-US"/>
          </a:p>
        </p:txBody>
      </p:sp>
      <p:sp>
        <p:nvSpPr>
          <p:cNvPr id="3" name="Content Placeholder 2"/>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dirty="0"/>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dirty="0"/>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endParaRPr lang="en-US" dirty="0"/>
          </a:p>
          <a:p>
            <a:r>
              <a:rPr lang="en-US" dirty="0"/>
              <a:t>Military Organizations: Military units and defense contractors use steganography for secure communication in tactical operations, ensuring operational security and confidentiality of mission-critical information.</a:t>
            </a:r>
            <a:endParaRPr lang="en-US" dirty="0"/>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endParaRPr lang="en-US" dirty="0"/>
          </a:p>
          <a:p>
            <a:r>
              <a:rPr lang="en-US" dirty="0"/>
              <a:t>Versatility: It supports embedding various types of data formats (text, binary files, etc.) into different types of media files, ensuring flexibility and applicability across different use cases.</a:t>
            </a:r>
            <a:endParaRPr lang="en-US" dirty="0"/>
          </a:p>
          <a:p>
            <a:r>
              <a:rPr lang="en-US" dirty="0"/>
              <a:t>Efficiency: The embedding process is efficient and does not significantly alter the original media file's quality or characteristics, preserving its integrity and minimizing the chances of detection.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t>How did you customize the project and make it your own</a:t>
            </a:r>
            <a:endParaRPr lang="en-US"/>
          </a:p>
        </p:txBody>
      </p:sp>
      <p:sp>
        <p:nvSpPr>
          <p:cNvPr id="3" name="Content Placeholder 2"/>
          <p:cNvSpPr>
            <a:spLocks noGrp="1"/>
          </p:cNvSpPr>
          <p:nvPr>
            <p:ph idx="1"/>
          </p:nvPr>
        </p:nvSpPr>
        <p:spPr>
          <a:xfrm>
            <a:off x="581191" y="2074646"/>
            <a:ext cx="11029615" cy="3634486"/>
          </a:xfrm>
        </p:spPr>
        <p:txBody>
          <a:bodyPr>
            <a:normAutofit fontScale="70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endParaRPr lang="en-US" dirty="0"/>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endParaRPr lang="en-US" dirty="0"/>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endParaRPr lang="en-US" dirty="0"/>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endParaRPr lang="en-US" dirty="0"/>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endParaRPr lang="en-US" dirty="0"/>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endParaRPr lang="en-US" dirty="0"/>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endParaRPr lang="en-US" dirty="0"/>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dirty="0"/>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t>Results</a:t>
            </a:r>
            <a:endParaRPr lang="en-US"/>
          </a:p>
        </p:txBody>
      </p:sp>
      <p:pic>
        <p:nvPicPr>
          <p:cNvPr id="4" name="Content Placeholder 3" descr="Screenshot (51)"/>
          <p:cNvPicPr>
            <a:picLocks noGrp="1" noChangeAspect="1"/>
          </p:cNvPicPr>
          <p:nvPr>
            <p:ph sz="half" idx="2"/>
          </p:nvPr>
        </p:nvPicPr>
        <p:blipFill>
          <a:blip r:embed="rId1"/>
          <a:srcRect r="38543" b="66762"/>
          <a:stretch>
            <a:fillRect/>
          </a:stretch>
        </p:blipFill>
        <p:spPr>
          <a:xfrm>
            <a:off x="581025" y="2098675"/>
            <a:ext cx="5269865" cy="3274060"/>
          </a:xfrm>
          <a:prstGeom prst="rect">
            <a:avLst/>
          </a:prstGeom>
        </p:spPr>
      </p:pic>
      <p:pic>
        <p:nvPicPr>
          <p:cNvPr id="5" name="Content Placeholder 4" descr="Screenshot (52)"/>
          <p:cNvPicPr>
            <a:picLocks noChangeAspect="1"/>
          </p:cNvPicPr>
          <p:nvPr>
            <p:ph sz="half" idx="1"/>
          </p:nvPr>
        </p:nvPicPr>
        <p:blipFill>
          <a:blip r:embed="rId2"/>
          <a:srcRect r="52731" b="70497"/>
          <a:stretch>
            <a:fillRect/>
          </a:stretch>
        </p:blipFill>
        <p:spPr>
          <a:xfrm>
            <a:off x="6334125" y="2195830"/>
            <a:ext cx="5462905" cy="317690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41E7CA09-9778-4414-AE97-8064B12DA30E}">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0</TotalTime>
  <Words>7449</Words>
  <Application>WPS Presentation</Application>
  <PresentationFormat>Widescreen</PresentationFormat>
  <Paragraphs>60</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Wingdings 2</vt:lpstr>
      <vt:lpstr>Franklin Gothic Book</vt:lpstr>
      <vt:lpstr>Franklin Gothic Demi</vt:lpstr>
      <vt:lpstr>Microsoft YaHei</vt:lpstr>
      <vt:lpstr>Arial Unicode MS</vt:lpstr>
      <vt:lpstr>Calibri</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anaga</cp:lastModifiedBy>
  <cp:revision>7</cp:revision>
  <dcterms:created xsi:type="dcterms:W3CDTF">2021-05-26T16:50:00Z</dcterms:created>
  <dcterms:modified xsi:type="dcterms:W3CDTF">2024-07-10T16:44:58Z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E775CA0ADEE141E58A64AB6BE4D04A23_12</vt:lpwstr>
  </property>
  <property fmtid="{D5CDD505-2E9C-101B-9397-08002B2CF9AE}" pid="4" name="KSOProductBuildVer">
    <vt:lpwstr>1033-12.2.0.13472</vt:lpwstr>
  </property>
</Properties>
</file>