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3"/>
  </p:notesMasterIdLst>
  <p:sldIdLst>
    <p:sldId id="311" r:id="rId2"/>
    <p:sldId id="324" r:id="rId3"/>
    <p:sldId id="258" r:id="rId4"/>
    <p:sldId id="261" r:id="rId5"/>
    <p:sldId id="259" r:id="rId6"/>
    <p:sldId id="266" r:id="rId7"/>
    <p:sldId id="325" r:id="rId8"/>
    <p:sldId id="271" r:id="rId9"/>
    <p:sldId id="273" r:id="rId10"/>
    <p:sldId id="274" r:id="rId11"/>
    <p:sldId id="278" r:id="rId12"/>
    <p:sldId id="328" r:id="rId13"/>
    <p:sldId id="329" r:id="rId14"/>
    <p:sldId id="330" r:id="rId15"/>
    <p:sldId id="279" r:id="rId16"/>
    <p:sldId id="283" r:id="rId17"/>
    <p:sldId id="282" r:id="rId18"/>
    <p:sldId id="286" r:id="rId19"/>
    <p:sldId id="284" r:id="rId20"/>
    <p:sldId id="326" r:id="rId21"/>
    <p:sldId id="327" r:id="rId22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24"/>
      <p:bold r:id="rId25"/>
    </p:embeddedFont>
    <p:embeddedFont>
      <p:font typeface="DM Sans" panose="020B0604020202020204" charset="0"/>
      <p:regular r:id="rId26"/>
      <p:bold r:id="rId27"/>
      <p:italic r:id="rId28"/>
      <p:boldItalic r:id="rId29"/>
    </p:embeddedFont>
    <p:embeddedFont>
      <p:font typeface="Viga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BAI10127" initials="2" lastIdx="2" clrIdx="0">
    <p:extLst>
      <p:ext uri="{19B8F6BF-5375-455C-9EA6-DF929625EA0E}">
        <p15:presenceInfo xmlns:p15="http://schemas.microsoft.com/office/powerpoint/2012/main" userId="20BAI1012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E4B985-C100-492C-BD93-868CA5666FF5}">
  <a:tblStyle styleId="{A7E4B985-C100-492C-BD93-868CA5666F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9" y="77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1T11:09:48.984" idx="2">
    <p:pos x="10" y="10"/>
    <p:text>Mentor Slide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6bdca54fc3_0_26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6bdca54fc3_0_26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6bdca54fc3_0_2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6bdca54fc3_0_2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6bdca54fc3_0_26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6bdca54fc3_0_26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758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6bdca54fc3_0_26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6bdca54fc3_0_26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230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6bdca54fc3_0_26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6bdca54fc3_0_26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062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6bdca54fc3_0_26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6bdca54fc3_0_26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6bdca54fc3_0_2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6bdca54fc3_0_2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6bf9e5999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0" name="Google Shape;2590;g6bf9e5999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6bdca54fc3_0_26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9" name="Google Shape;2819;g6bdca54fc3_0_26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6bdca54fc3_0_26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3" name="Google Shape;2793;g6bdca54fc3_0_26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6bdca54fc3_0_26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6bdca54fc3_0_26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398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6bf9e599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6bf9e599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6bf9e599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6bf9e599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6bdca54fc3_0_27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6bdca54fc3_0_27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6bdca54fc3_0_26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6bdca54fc3_0_26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7" r:id="rId5"/>
    <p:sldLayoutId id="2147483658" r:id="rId6"/>
    <p:sldLayoutId id="2147483659" r:id="rId7"/>
    <p:sldLayoutId id="2147483665" r:id="rId8"/>
    <p:sldLayoutId id="2147483666" r:id="rId9"/>
    <p:sldLayoutId id="2147483668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3918983" y="957193"/>
            <a:ext cx="5119492" cy="24539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4800" b="1" u="sng" dirty="0"/>
              <a:t>PROJECT TOPIC </a:t>
            </a:r>
            <a:r>
              <a:rPr lang="en-IN" sz="4800" dirty="0"/>
              <a:t>–</a:t>
            </a:r>
            <a:br>
              <a:rPr lang="en-IN" sz="4800" dirty="0"/>
            </a:br>
            <a:r>
              <a:rPr lang="en-IN" sz="4800" dirty="0" err="1"/>
              <a:t>Pixit</a:t>
            </a:r>
            <a:r>
              <a:rPr lang="en-IN" dirty="0"/>
              <a:t>: The </a:t>
            </a:r>
            <a:r>
              <a:rPr lang="en-IN" sz="4800" dirty="0"/>
              <a:t>Image editor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059920" y="3272097"/>
            <a:ext cx="4443303" cy="1079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800" b="1" u="sng" dirty="0"/>
              <a:t>GUIDE</a:t>
            </a:r>
            <a:r>
              <a:rPr lang="en-IN" dirty="0"/>
              <a:t> – </a:t>
            </a:r>
            <a:r>
              <a:rPr lang="en-IN" dirty="0" err="1"/>
              <a:t>D</a:t>
            </a:r>
            <a:r>
              <a:rPr lang="en-IN" sz="1800" dirty="0" err="1"/>
              <a:t>r.</a:t>
            </a:r>
            <a:r>
              <a:rPr lang="en-IN" sz="1800" dirty="0"/>
              <a:t> Kailash  </a:t>
            </a:r>
            <a:r>
              <a:rPr lang="en-IN" sz="1800" dirty="0" err="1"/>
              <a:t>Kalare</a:t>
            </a:r>
            <a:endParaRPr lang="en-I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63794" y="226827"/>
            <a:ext cx="3661149" cy="4568809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B1FDD0-9EF5-44BC-B225-9064906E24FA}"/>
              </a:ext>
            </a:extLst>
          </p:cNvPr>
          <p:cNvSpPr txBox="1"/>
          <p:nvPr/>
        </p:nvSpPr>
        <p:spPr>
          <a:xfrm>
            <a:off x="262270" y="886047"/>
            <a:ext cx="80027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PILLOW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PIL is the Python Imaging Library. The Python Imaging Library adds image processing capabilities to your Python interpreter.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library provides extensive file format support, an efficient internal representation, and fairly powerful image processing capabilities.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core image library is designed for fast access to data stored in a few basic pixel formats. It should provide a solid foundation for a general image processing tool.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51"/>
          <p:cNvSpPr txBox="1">
            <a:spLocks noGrp="1"/>
          </p:cNvSpPr>
          <p:nvPr>
            <p:ph type="title"/>
          </p:nvPr>
        </p:nvSpPr>
        <p:spPr>
          <a:xfrm>
            <a:off x="300502" y="1998567"/>
            <a:ext cx="5412051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50% MODULE IMPLEMENTATION WITH DEMO</a:t>
            </a:r>
            <a:endParaRPr dirty="0"/>
          </a:p>
        </p:txBody>
      </p:sp>
      <p:sp>
        <p:nvSpPr>
          <p:cNvPr id="2088" name="Google Shape;2088;p51"/>
          <p:cNvSpPr txBox="1">
            <a:spLocks noGrp="1"/>
          </p:cNvSpPr>
          <p:nvPr>
            <p:ph type="title" idx="2"/>
          </p:nvPr>
        </p:nvSpPr>
        <p:spPr>
          <a:xfrm>
            <a:off x="422669" y="842869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089" name="Google Shape;2089;p51"/>
          <p:cNvGrpSpPr/>
          <p:nvPr/>
        </p:nvGrpSpPr>
        <p:grpSpPr>
          <a:xfrm>
            <a:off x="5396637" y="911487"/>
            <a:ext cx="4095849" cy="4053140"/>
            <a:chOff x="1179935" y="-209451"/>
            <a:chExt cx="5745334" cy="5685426"/>
          </a:xfrm>
        </p:grpSpPr>
        <p:sp>
          <p:nvSpPr>
            <p:cNvPr id="2090" name="Google Shape;2090;p51"/>
            <p:cNvSpPr/>
            <p:nvPr/>
          </p:nvSpPr>
          <p:spPr>
            <a:xfrm>
              <a:off x="1179935" y="-209451"/>
              <a:ext cx="5745334" cy="4760386"/>
            </a:xfrm>
            <a:custGeom>
              <a:avLst/>
              <a:gdLst/>
              <a:ahLst/>
              <a:cxnLst/>
              <a:rect l="l" t="t" r="r" b="b"/>
              <a:pathLst>
                <a:path w="208202" h="172509" extrusionOk="0">
                  <a:moveTo>
                    <a:pt x="90297" y="0"/>
                  </a:moveTo>
                  <a:cubicBezTo>
                    <a:pt x="60081" y="0"/>
                    <a:pt x="29711" y="6469"/>
                    <a:pt x="13646" y="23022"/>
                  </a:cubicBezTo>
                  <a:cubicBezTo>
                    <a:pt x="13646" y="23022"/>
                    <a:pt x="3033" y="29085"/>
                    <a:pt x="1517" y="44245"/>
                  </a:cubicBezTo>
                  <a:cubicBezTo>
                    <a:pt x="1" y="59406"/>
                    <a:pt x="16677" y="80631"/>
                    <a:pt x="19204" y="99833"/>
                  </a:cubicBezTo>
                  <a:cubicBezTo>
                    <a:pt x="21730" y="119036"/>
                    <a:pt x="1517" y="123584"/>
                    <a:pt x="9603" y="147841"/>
                  </a:cubicBezTo>
                  <a:cubicBezTo>
                    <a:pt x="15216" y="164681"/>
                    <a:pt x="37392" y="172509"/>
                    <a:pt x="58037" y="172509"/>
                  </a:cubicBezTo>
                  <a:cubicBezTo>
                    <a:pt x="67129" y="172509"/>
                    <a:pt x="75924" y="170991"/>
                    <a:pt x="82877" y="168055"/>
                  </a:cubicBezTo>
                  <a:cubicBezTo>
                    <a:pt x="105618" y="158453"/>
                    <a:pt x="116230" y="134197"/>
                    <a:pt x="150088" y="134197"/>
                  </a:cubicBezTo>
                  <a:cubicBezTo>
                    <a:pt x="183946" y="134197"/>
                    <a:pt x="208202" y="118531"/>
                    <a:pt x="206181" y="83662"/>
                  </a:cubicBezTo>
                  <a:cubicBezTo>
                    <a:pt x="204160" y="48794"/>
                    <a:pt x="196580" y="38181"/>
                    <a:pt x="169290" y="17967"/>
                  </a:cubicBezTo>
                  <a:cubicBezTo>
                    <a:pt x="155147" y="7490"/>
                    <a:pt x="122811" y="0"/>
                    <a:pt x="90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1436950" y="5221775"/>
              <a:ext cx="4967025" cy="254200"/>
            </a:xfrm>
            <a:custGeom>
              <a:avLst/>
              <a:gdLst/>
              <a:ahLst/>
              <a:cxnLst/>
              <a:rect l="l" t="t" r="r" b="b"/>
              <a:pathLst>
                <a:path w="198681" h="10168" extrusionOk="0">
                  <a:moveTo>
                    <a:pt x="99341" y="0"/>
                  </a:moveTo>
                  <a:cubicBezTo>
                    <a:pt x="72994" y="0"/>
                    <a:pt x="47726" y="536"/>
                    <a:pt x="29096" y="1489"/>
                  </a:cubicBezTo>
                  <a:cubicBezTo>
                    <a:pt x="10467" y="2443"/>
                    <a:pt x="0" y="3736"/>
                    <a:pt x="0" y="5084"/>
                  </a:cubicBezTo>
                  <a:cubicBezTo>
                    <a:pt x="0" y="6432"/>
                    <a:pt x="10467" y="7724"/>
                    <a:pt x="29096" y="8679"/>
                  </a:cubicBezTo>
                  <a:cubicBezTo>
                    <a:pt x="47726" y="9632"/>
                    <a:pt x="72994" y="10167"/>
                    <a:pt x="99341" y="10167"/>
                  </a:cubicBezTo>
                  <a:cubicBezTo>
                    <a:pt x="125687" y="10167"/>
                    <a:pt x="150954" y="9632"/>
                    <a:pt x="169584" y="8679"/>
                  </a:cubicBezTo>
                  <a:cubicBezTo>
                    <a:pt x="188215" y="7724"/>
                    <a:pt x="198680" y="6432"/>
                    <a:pt x="198680" y="5084"/>
                  </a:cubicBezTo>
                  <a:cubicBezTo>
                    <a:pt x="198680" y="3736"/>
                    <a:pt x="188215" y="2443"/>
                    <a:pt x="169584" y="1489"/>
                  </a:cubicBezTo>
                  <a:cubicBezTo>
                    <a:pt x="150954" y="536"/>
                    <a:pt x="125687" y="0"/>
                    <a:pt x="99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1830725" y="499100"/>
              <a:ext cx="4045100" cy="2678700"/>
            </a:xfrm>
            <a:custGeom>
              <a:avLst/>
              <a:gdLst/>
              <a:ahLst/>
              <a:cxnLst/>
              <a:rect l="l" t="t" r="r" b="b"/>
              <a:pathLst>
                <a:path w="161804" h="107148" extrusionOk="0">
                  <a:moveTo>
                    <a:pt x="161235" y="569"/>
                  </a:moveTo>
                  <a:lnTo>
                    <a:pt x="161235" y="106580"/>
                  </a:lnTo>
                  <a:lnTo>
                    <a:pt x="568" y="106580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863"/>
                  </a:lnTo>
                  <a:cubicBezTo>
                    <a:pt x="1" y="107019"/>
                    <a:pt x="128" y="107147"/>
                    <a:pt x="285" y="107147"/>
                  </a:cubicBezTo>
                  <a:lnTo>
                    <a:pt x="161518" y="107147"/>
                  </a:lnTo>
                  <a:cubicBezTo>
                    <a:pt x="161674" y="107147"/>
                    <a:pt x="161802" y="107021"/>
                    <a:pt x="161803" y="10686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2953725" y="803275"/>
              <a:ext cx="2811775" cy="2285975"/>
            </a:xfrm>
            <a:custGeom>
              <a:avLst/>
              <a:gdLst/>
              <a:ahLst/>
              <a:cxnLst/>
              <a:rect l="l" t="t" r="r" b="b"/>
              <a:pathLst>
                <a:path w="112471" h="91439" extrusionOk="0">
                  <a:moveTo>
                    <a:pt x="1" y="0"/>
                  </a:moveTo>
                  <a:lnTo>
                    <a:pt x="1" y="91438"/>
                  </a:lnTo>
                  <a:lnTo>
                    <a:pt x="112470" y="91438"/>
                  </a:lnTo>
                  <a:lnTo>
                    <a:pt x="11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3342350" y="1015575"/>
              <a:ext cx="407700" cy="827825"/>
            </a:xfrm>
            <a:custGeom>
              <a:avLst/>
              <a:gdLst/>
              <a:ahLst/>
              <a:cxnLst/>
              <a:rect l="l" t="t" r="r" b="b"/>
              <a:pathLst>
                <a:path w="16308" h="33113" extrusionOk="0">
                  <a:moveTo>
                    <a:pt x="1" y="1"/>
                  </a:moveTo>
                  <a:lnTo>
                    <a:pt x="1" y="33112"/>
                  </a:lnTo>
                  <a:lnTo>
                    <a:pt x="16307" y="33112"/>
                  </a:lnTo>
                  <a:lnTo>
                    <a:pt x="1630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5361625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0" y="0"/>
                  </a:moveTo>
                  <a:lnTo>
                    <a:pt x="0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4148400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2950050" y="2262200"/>
              <a:ext cx="798775" cy="411500"/>
            </a:xfrm>
            <a:custGeom>
              <a:avLst/>
              <a:gdLst/>
              <a:ahLst/>
              <a:cxnLst/>
              <a:rect l="l" t="t" r="r" b="b"/>
              <a:pathLst>
                <a:path w="31951" h="16460" extrusionOk="0">
                  <a:moveTo>
                    <a:pt x="1" y="1"/>
                  </a:moveTo>
                  <a:lnTo>
                    <a:pt x="1" y="16460"/>
                  </a:lnTo>
                  <a:lnTo>
                    <a:pt x="31950" y="16460"/>
                  </a:lnTo>
                  <a:lnTo>
                    <a:pt x="319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1837825" y="506225"/>
              <a:ext cx="4030850" cy="258950"/>
            </a:xfrm>
            <a:custGeom>
              <a:avLst/>
              <a:gdLst/>
              <a:ahLst/>
              <a:cxnLst/>
              <a:rect l="l" t="t" r="r" b="b"/>
              <a:pathLst>
                <a:path w="161234" h="10358" extrusionOk="0">
                  <a:moveTo>
                    <a:pt x="0" y="0"/>
                  </a:moveTo>
                  <a:lnTo>
                    <a:pt x="0" y="10358"/>
                  </a:lnTo>
                  <a:lnTo>
                    <a:pt x="161234" y="10358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1830725" y="499100"/>
              <a:ext cx="4045100" cy="273175"/>
            </a:xfrm>
            <a:custGeom>
              <a:avLst/>
              <a:gdLst/>
              <a:ahLst/>
              <a:cxnLst/>
              <a:rect l="l" t="t" r="r" b="b"/>
              <a:pathLst>
                <a:path w="161804" h="10927" extrusionOk="0">
                  <a:moveTo>
                    <a:pt x="161235" y="569"/>
                  </a:moveTo>
                  <a:lnTo>
                    <a:pt x="161235" y="10359"/>
                  </a:lnTo>
                  <a:lnTo>
                    <a:pt x="568" y="10359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43"/>
                  </a:lnTo>
                  <a:cubicBezTo>
                    <a:pt x="1" y="10799"/>
                    <a:pt x="128" y="10926"/>
                    <a:pt x="285" y="10926"/>
                  </a:cubicBezTo>
                  <a:lnTo>
                    <a:pt x="161518" y="10926"/>
                  </a:lnTo>
                  <a:cubicBezTo>
                    <a:pt x="161674" y="10926"/>
                    <a:pt x="161802" y="10800"/>
                    <a:pt x="161803" y="1064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2946650" y="796150"/>
              <a:ext cx="2825925" cy="2300175"/>
            </a:xfrm>
            <a:custGeom>
              <a:avLst/>
              <a:gdLst/>
              <a:ahLst/>
              <a:cxnLst/>
              <a:rect l="l" t="t" r="r" b="b"/>
              <a:pathLst>
                <a:path w="113037" h="92007" extrusionOk="0">
                  <a:moveTo>
                    <a:pt x="112470" y="569"/>
                  </a:moveTo>
                  <a:lnTo>
                    <a:pt x="112470" y="91440"/>
                  </a:lnTo>
                  <a:lnTo>
                    <a:pt x="567" y="91440"/>
                  </a:lnTo>
                  <a:lnTo>
                    <a:pt x="567" y="569"/>
                  </a:lnTo>
                  <a:close/>
                  <a:moveTo>
                    <a:pt x="284" y="1"/>
                  </a:moveTo>
                  <a:cubicBezTo>
                    <a:pt x="127" y="1"/>
                    <a:pt x="0" y="128"/>
                    <a:pt x="0" y="285"/>
                  </a:cubicBezTo>
                  <a:lnTo>
                    <a:pt x="0" y="91723"/>
                  </a:lnTo>
                  <a:cubicBezTo>
                    <a:pt x="0" y="91880"/>
                    <a:pt x="127" y="92007"/>
                    <a:pt x="284" y="92007"/>
                  </a:cubicBezTo>
                  <a:lnTo>
                    <a:pt x="112753" y="92007"/>
                  </a:lnTo>
                  <a:cubicBezTo>
                    <a:pt x="112909" y="92007"/>
                    <a:pt x="113037" y="91880"/>
                    <a:pt x="113037" y="91723"/>
                  </a:cubicBezTo>
                  <a:lnTo>
                    <a:pt x="113037" y="285"/>
                  </a:lnTo>
                  <a:cubicBezTo>
                    <a:pt x="113037" y="128"/>
                    <a:pt x="112910" y="1"/>
                    <a:pt x="112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33417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37445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>
              <a:off x="414732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45500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49528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0" y="82542"/>
                    <a:pt x="566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535560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8" y="82543"/>
                    <a:pt x="285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2953725" y="1024225"/>
              <a:ext cx="2811775" cy="25"/>
            </a:xfrm>
            <a:custGeom>
              <a:avLst/>
              <a:gdLst/>
              <a:ahLst/>
              <a:cxnLst/>
              <a:rect l="l" t="t" r="r" b="b"/>
              <a:pathLst>
                <a:path w="112471" h="1" extrusionOk="0">
                  <a:moveTo>
                    <a:pt x="1" y="1"/>
                  </a:moveTo>
                  <a:lnTo>
                    <a:pt x="11247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2947075" y="101712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4" y="1"/>
                  </a:moveTo>
                  <a:cubicBezTo>
                    <a:pt x="112748" y="1"/>
                    <a:pt x="112742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4"/>
                    <a:pt x="1" y="285"/>
                  </a:cubicBezTo>
                  <a:cubicBezTo>
                    <a:pt x="1" y="435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947050" y="142860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7" y="1"/>
                  </a:cubicBezTo>
                  <a:lnTo>
                    <a:pt x="268" y="1"/>
                  </a:lnTo>
                  <a:cubicBezTo>
                    <a:pt x="117" y="10"/>
                    <a:pt x="0" y="134"/>
                    <a:pt x="0" y="285"/>
                  </a:cubicBezTo>
                  <a:cubicBezTo>
                    <a:pt x="0" y="435"/>
                    <a:pt x="117" y="560"/>
                    <a:pt x="268" y="568"/>
                  </a:cubicBezTo>
                  <a:lnTo>
                    <a:pt x="112737" y="568"/>
                  </a:lnTo>
                  <a:cubicBezTo>
                    <a:pt x="112743" y="569"/>
                    <a:pt x="112749" y="569"/>
                    <a:pt x="112755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2947075" y="184007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5"/>
                    <a:pt x="1" y="285"/>
                  </a:cubicBezTo>
                  <a:cubicBezTo>
                    <a:pt x="1" y="434"/>
                    <a:pt x="117" y="559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10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2947050" y="2251575"/>
              <a:ext cx="2825950" cy="14200"/>
            </a:xfrm>
            <a:custGeom>
              <a:avLst/>
              <a:gdLst/>
              <a:ahLst/>
              <a:cxnLst/>
              <a:rect l="l" t="t" r="r" b="b"/>
              <a:pathLst>
                <a:path w="113038" h="568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7" y="1"/>
                  </a:cubicBezTo>
                  <a:lnTo>
                    <a:pt x="268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4"/>
                    <a:pt x="117" y="559"/>
                    <a:pt x="268" y="567"/>
                  </a:cubicBezTo>
                  <a:lnTo>
                    <a:pt x="112737" y="567"/>
                  </a:lnTo>
                  <a:cubicBezTo>
                    <a:pt x="112743" y="568"/>
                    <a:pt x="112748" y="568"/>
                    <a:pt x="112753" y="568"/>
                  </a:cubicBezTo>
                  <a:cubicBezTo>
                    <a:pt x="112908" y="568"/>
                    <a:pt x="113037" y="442"/>
                    <a:pt x="113037" y="284"/>
                  </a:cubicBezTo>
                  <a:cubicBezTo>
                    <a:pt x="113037" y="126"/>
                    <a:pt x="112909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2947075" y="266305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6" y="1"/>
                  </a:cubicBezTo>
                  <a:lnTo>
                    <a:pt x="267" y="1"/>
                  </a:lnTo>
                  <a:cubicBezTo>
                    <a:pt x="117" y="9"/>
                    <a:pt x="1" y="134"/>
                    <a:pt x="1" y="284"/>
                  </a:cubicBezTo>
                  <a:cubicBezTo>
                    <a:pt x="1" y="433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8"/>
                    <a:pt x="112748" y="568"/>
                    <a:pt x="112754" y="568"/>
                  </a:cubicBezTo>
                  <a:cubicBezTo>
                    <a:pt x="112909" y="568"/>
                    <a:pt x="113037" y="442"/>
                    <a:pt x="113037" y="284"/>
                  </a:cubicBezTo>
                  <a:cubicBezTo>
                    <a:pt x="113037" y="126"/>
                    <a:pt x="112910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19936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2118150" y="9183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224270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2365425" y="9183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60"/>
                  </a:cubicBezTo>
                  <a:cubicBezTo>
                    <a:pt x="1" y="898"/>
                    <a:pt x="77" y="1288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49175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7"/>
                    <a:pt x="405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261627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27408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7"/>
                    <a:pt x="405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19936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2118150" y="1032300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224270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2365425" y="10323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8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2"/>
                    <a:pt x="1884" y="1272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249175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5"/>
                    <a:pt x="405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261627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27408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5"/>
                    <a:pt x="405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19936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2118150" y="114622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224270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2365425" y="114620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2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4"/>
                  </a:cubicBezTo>
                  <a:cubicBezTo>
                    <a:pt x="1662" y="1604"/>
                    <a:pt x="1884" y="1273"/>
                    <a:pt x="1884" y="907"/>
                  </a:cubicBezTo>
                  <a:cubicBezTo>
                    <a:pt x="1884" y="407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249175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06"/>
                    <a:pt x="405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261627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27408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19918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1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8" y="1548"/>
                  </a:cubicBezTo>
                  <a:cubicBezTo>
                    <a:pt x="511" y="1721"/>
                    <a:pt x="742" y="1813"/>
                    <a:pt x="978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211637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224087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1"/>
                  </a:moveTo>
                  <a:cubicBezTo>
                    <a:pt x="612" y="1"/>
                    <a:pt x="282" y="221"/>
                    <a:pt x="141" y="560"/>
                  </a:cubicBezTo>
                  <a:cubicBezTo>
                    <a:pt x="1" y="899"/>
                    <a:pt x="79" y="1288"/>
                    <a:pt x="337" y="1548"/>
                  </a:cubicBezTo>
                  <a:cubicBezTo>
                    <a:pt x="511" y="1721"/>
                    <a:pt x="743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6"/>
                    <a:pt x="1479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236542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1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2489950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2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2" y="1790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2614500" y="1260150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1"/>
                  </a:moveTo>
                  <a:cubicBezTo>
                    <a:pt x="610" y="1"/>
                    <a:pt x="280" y="221"/>
                    <a:pt x="140" y="560"/>
                  </a:cubicBezTo>
                  <a:cubicBezTo>
                    <a:pt x="0" y="899"/>
                    <a:pt x="77" y="1288"/>
                    <a:pt x="337" y="1548"/>
                  </a:cubicBezTo>
                  <a:cubicBezTo>
                    <a:pt x="510" y="1721"/>
                    <a:pt x="741" y="1813"/>
                    <a:pt x="977" y="1813"/>
                  </a:cubicBezTo>
                  <a:cubicBezTo>
                    <a:pt x="1093" y="1813"/>
                    <a:pt x="1211" y="1790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6"/>
                    <a:pt x="1477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27390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19918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8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211637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224087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7"/>
                    <a:pt x="79" y="1288"/>
                    <a:pt x="337" y="1546"/>
                  </a:cubicBezTo>
                  <a:cubicBezTo>
                    <a:pt x="511" y="1720"/>
                    <a:pt x="743" y="1812"/>
                    <a:pt x="979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5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236542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2489950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7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2614500" y="1374100"/>
              <a:ext cx="47075" cy="45300"/>
            </a:xfrm>
            <a:custGeom>
              <a:avLst/>
              <a:gdLst/>
              <a:ahLst/>
              <a:cxnLst/>
              <a:rect l="l" t="t" r="r" b="b"/>
              <a:pathLst>
                <a:path w="1883" h="1812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7"/>
                    <a:pt x="77" y="1288"/>
                    <a:pt x="337" y="1546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4" y="1812"/>
                    <a:pt x="1211" y="1789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5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27390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19918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8" y="1547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211637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224087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8"/>
                    <a:pt x="79" y="1287"/>
                    <a:pt x="337" y="1547"/>
                  </a:cubicBezTo>
                  <a:cubicBezTo>
                    <a:pt x="511" y="1720"/>
                    <a:pt x="743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4" y="1603"/>
                    <a:pt x="1884" y="1272"/>
                    <a:pt x="1884" y="907"/>
                  </a:cubicBezTo>
                  <a:cubicBezTo>
                    <a:pt x="1884" y="406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236542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8"/>
                    <a:pt x="77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2489950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2" y="1790"/>
                    <a:pt x="1325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1"/>
            <p:cNvSpPr/>
            <p:nvPr/>
          </p:nvSpPr>
          <p:spPr>
            <a:xfrm>
              <a:off x="2614500" y="1488025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8"/>
                    <a:pt x="77" y="1287"/>
                    <a:pt x="337" y="1547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3" y="1812"/>
                    <a:pt x="1211" y="1790"/>
                    <a:pt x="1323" y="1743"/>
                  </a:cubicBezTo>
                  <a:cubicBezTo>
                    <a:pt x="1662" y="1603"/>
                    <a:pt x="1883" y="1272"/>
                    <a:pt x="1883" y="907"/>
                  </a:cubicBezTo>
                  <a:cubicBezTo>
                    <a:pt x="1883" y="406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1"/>
            <p:cNvSpPr/>
            <p:nvPr/>
          </p:nvSpPr>
          <p:spPr>
            <a:xfrm>
              <a:off x="27390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1988475" y="175647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198" y="0"/>
                  </a:moveTo>
                  <a:cubicBezTo>
                    <a:pt x="14193" y="0"/>
                    <a:pt x="14188" y="0"/>
                    <a:pt x="14183" y="0"/>
                  </a:cubicBezTo>
                  <a:lnTo>
                    <a:pt x="267" y="0"/>
                  </a:lnTo>
                  <a:cubicBezTo>
                    <a:pt x="117" y="9"/>
                    <a:pt x="0" y="133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8" y="569"/>
                    <a:pt x="14193" y="569"/>
                    <a:pt x="14198" y="569"/>
                  </a:cubicBezTo>
                  <a:cubicBezTo>
                    <a:pt x="14354" y="569"/>
                    <a:pt x="14483" y="442"/>
                    <a:pt x="14483" y="284"/>
                  </a:cubicBezTo>
                  <a:cubicBezTo>
                    <a:pt x="14483" y="127"/>
                    <a:pt x="14354" y="0"/>
                    <a:pt x="1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1"/>
            <p:cNvSpPr/>
            <p:nvPr/>
          </p:nvSpPr>
          <p:spPr>
            <a:xfrm>
              <a:off x="1988475" y="199152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200" y="0"/>
                  </a:moveTo>
                  <a:cubicBezTo>
                    <a:pt x="14194" y="0"/>
                    <a:pt x="14189" y="0"/>
                    <a:pt x="14183" y="1"/>
                  </a:cubicBezTo>
                  <a:lnTo>
                    <a:pt x="267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9" y="568"/>
                    <a:pt x="14194" y="568"/>
                    <a:pt x="14200" y="568"/>
                  </a:cubicBezTo>
                  <a:cubicBezTo>
                    <a:pt x="14355" y="568"/>
                    <a:pt x="14483" y="442"/>
                    <a:pt x="14483" y="284"/>
                  </a:cubicBezTo>
                  <a:cubicBezTo>
                    <a:pt x="14483" y="127"/>
                    <a:pt x="14355" y="0"/>
                    <a:pt x="14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1987625" y="2226550"/>
              <a:ext cx="362950" cy="14225"/>
            </a:xfrm>
            <a:custGeom>
              <a:avLst/>
              <a:gdLst/>
              <a:ahLst/>
              <a:cxnLst/>
              <a:rect l="l" t="t" r="r" b="b"/>
              <a:pathLst>
                <a:path w="14518" h="569" extrusionOk="0">
                  <a:moveTo>
                    <a:pt x="284" y="0"/>
                  </a:moveTo>
                  <a:cubicBezTo>
                    <a:pt x="128" y="0"/>
                    <a:pt x="0" y="127"/>
                    <a:pt x="0" y="284"/>
                  </a:cubicBezTo>
                  <a:cubicBezTo>
                    <a:pt x="0" y="442"/>
                    <a:pt x="127" y="568"/>
                    <a:pt x="282" y="568"/>
                  </a:cubicBezTo>
                  <a:cubicBezTo>
                    <a:pt x="289" y="568"/>
                    <a:pt x="295" y="568"/>
                    <a:pt x="301" y="568"/>
                  </a:cubicBezTo>
                  <a:lnTo>
                    <a:pt x="14217" y="568"/>
                  </a:lnTo>
                  <a:cubicBezTo>
                    <a:pt x="14223" y="568"/>
                    <a:pt x="14230" y="568"/>
                    <a:pt x="14236" y="568"/>
                  </a:cubicBezTo>
                  <a:cubicBezTo>
                    <a:pt x="14391" y="568"/>
                    <a:pt x="14518" y="442"/>
                    <a:pt x="14518" y="284"/>
                  </a:cubicBezTo>
                  <a:cubicBezTo>
                    <a:pt x="14518" y="127"/>
                    <a:pt x="14390" y="0"/>
                    <a:pt x="14234" y="0"/>
                  </a:cubicBezTo>
                  <a:cubicBezTo>
                    <a:pt x="14228" y="0"/>
                    <a:pt x="14223" y="1"/>
                    <a:pt x="14217" y="1"/>
                  </a:cubicBezTo>
                  <a:lnTo>
                    <a:pt x="301" y="1"/>
                  </a:ln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4707650" y="1162225"/>
              <a:ext cx="434275" cy="598325"/>
            </a:xfrm>
            <a:custGeom>
              <a:avLst/>
              <a:gdLst/>
              <a:ahLst/>
              <a:cxnLst/>
              <a:rect l="l" t="t" r="r" b="b"/>
              <a:pathLst>
                <a:path w="17371" h="23933" extrusionOk="0">
                  <a:moveTo>
                    <a:pt x="16538" y="0"/>
                  </a:moveTo>
                  <a:lnTo>
                    <a:pt x="2964" y="833"/>
                  </a:lnTo>
                  <a:cubicBezTo>
                    <a:pt x="2964" y="833"/>
                    <a:pt x="1247" y="5298"/>
                    <a:pt x="1604" y="5894"/>
                  </a:cubicBezTo>
                  <a:cubicBezTo>
                    <a:pt x="1961" y="6489"/>
                    <a:pt x="2845" y="7978"/>
                    <a:pt x="2368" y="9168"/>
                  </a:cubicBezTo>
                  <a:cubicBezTo>
                    <a:pt x="1892" y="10359"/>
                    <a:pt x="1" y="10562"/>
                    <a:pt x="239" y="11514"/>
                  </a:cubicBezTo>
                  <a:cubicBezTo>
                    <a:pt x="477" y="12467"/>
                    <a:pt x="1787" y="13181"/>
                    <a:pt x="1787" y="13181"/>
                  </a:cubicBezTo>
                  <a:cubicBezTo>
                    <a:pt x="1787" y="13181"/>
                    <a:pt x="3202" y="19527"/>
                    <a:pt x="3797" y="20360"/>
                  </a:cubicBezTo>
                  <a:cubicBezTo>
                    <a:pt x="4075" y="20750"/>
                    <a:pt x="4924" y="20854"/>
                    <a:pt x="5750" y="20854"/>
                  </a:cubicBezTo>
                  <a:cubicBezTo>
                    <a:pt x="6694" y="20854"/>
                    <a:pt x="7607" y="20719"/>
                    <a:pt x="7607" y="20719"/>
                  </a:cubicBezTo>
                  <a:lnTo>
                    <a:pt x="7845" y="23933"/>
                  </a:lnTo>
                  <a:lnTo>
                    <a:pt x="17371" y="23338"/>
                  </a:lnTo>
                  <a:lnTo>
                    <a:pt x="17014" y="17622"/>
                  </a:lnTo>
                  <a:lnTo>
                    <a:pt x="1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4702350" y="1155125"/>
              <a:ext cx="446900" cy="612525"/>
            </a:xfrm>
            <a:custGeom>
              <a:avLst/>
              <a:gdLst/>
              <a:ahLst/>
              <a:cxnLst/>
              <a:rect l="l" t="t" r="r" b="b"/>
              <a:pathLst>
                <a:path w="17876" h="24501" extrusionOk="0">
                  <a:moveTo>
                    <a:pt x="16474" y="585"/>
                  </a:moveTo>
                  <a:lnTo>
                    <a:pt x="16942" y="17924"/>
                  </a:lnTo>
                  <a:lnTo>
                    <a:pt x="17282" y="23357"/>
                  </a:lnTo>
                  <a:lnTo>
                    <a:pt x="8319" y="23917"/>
                  </a:lnTo>
                  <a:lnTo>
                    <a:pt x="8103" y="20981"/>
                  </a:lnTo>
                  <a:cubicBezTo>
                    <a:pt x="8091" y="20833"/>
                    <a:pt x="7967" y="20719"/>
                    <a:pt x="7819" y="20719"/>
                  </a:cubicBezTo>
                  <a:cubicBezTo>
                    <a:pt x="7805" y="20719"/>
                    <a:pt x="7791" y="20720"/>
                    <a:pt x="7778" y="20722"/>
                  </a:cubicBezTo>
                  <a:cubicBezTo>
                    <a:pt x="7242" y="20801"/>
                    <a:pt x="6586" y="20855"/>
                    <a:pt x="5983" y="20855"/>
                  </a:cubicBezTo>
                  <a:cubicBezTo>
                    <a:pt x="5161" y="20855"/>
                    <a:pt x="4435" y="20755"/>
                    <a:pt x="4239" y="20480"/>
                  </a:cubicBezTo>
                  <a:cubicBezTo>
                    <a:pt x="3827" y="19903"/>
                    <a:pt x="2838" y="15933"/>
                    <a:pt x="2275" y="13404"/>
                  </a:cubicBezTo>
                  <a:cubicBezTo>
                    <a:pt x="2257" y="13325"/>
                    <a:pt x="2205" y="13257"/>
                    <a:pt x="2134" y="13218"/>
                  </a:cubicBezTo>
                  <a:cubicBezTo>
                    <a:pt x="2122" y="13210"/>
                    <a:pt x="930" y="12549"/>
                    <a:pt x="725" y="11730"/>
                  </a:cubicBezTo>
                  <a:cubicBezTo>
                    <a:pt x="657" y="11455"/>
                    <a:pt x="903" y="11267"/>
                    <a:pt x="1480" y="10903"/>
                  </a:cubicBezTo>
                  <a:cubicBezTo>
                    <a:pt x="1998" y="10576"/>
                    <a:pt x="2584" y="10206"/>
                    <a:pt x="2843" y="9557"/>
                  </a:cubicBezTo>
                  <a:cubicBezTo>
                    <a:pt x="3376" y="8226"/>
                    <a:pt x="2419" y="6631"/>
                    <a:pt x="2063" y="6039"/>
                  </a:cubicBezTo>
                  <a:cubicBezTo>
                    <a:pt x="1918" y="5672"/>
                    <a:pt x="2621" y="3376"/>
                    <a:pt x="3375" y="1389"/>
                  </a:cubicBezTo>
                  <a:lnTo>
                    <a:pt x="16474" y="585"/>
                  </a:lnTo>
                  <a:close/>
                  <a:moveTo>
                    <a:pt x="16752" y="0"/>
                  </a:moveTo>
                  <a:cubicBezTo>
                    <a:pt x="16745" y="0"/>
                    <a:pt x="16739" y="0"/>
                    <a:pt x="16732" y="1"/>
                  </a:cubicBezTo>
                  <a:lnTo>
                    <a:pt x="3159" y="834"/>
                  </a:lnTo>
                  <a:cubicBezTo>
                    <a:pt x="3048" y="841"/>
                    <a:pt x="2951" y="912"/>
                    <a:pt x="2911" y="1016"/>
                  </a:cubicBezTo>
                  <a:cubicBezTo>
                    <a:pt x="2381" y="2397"/>
                    <a:pt x="1187" y="5679"/>
                    <a:pt x="1574" y="6323"/>
                  </a:cubicBezTo>
                  <a:cubicBezTo>
                    <a:pt x="1894" y="6858"/>
                    <a:pt x="2745" y="8277"/>
                    <a:pt x="2317" y="9347"/>
                  </a:cubicBezTo>
                  <a:cubicBezTo>
                    <a:pt x="2125" y="9825"/>
                    <a:pt x="1644" y="10129"/>
                    <a:pt x="1178" y="10423"/>
                  </a:cubicBezTo>
                  <a:cubicBezTo>
                    <a:pt x="626" y="10772"/>
                    <a:pt x="1" y="11166"/>
                    <a:pt x="176" y="11866"/>
                  </a:cubicBezTo>
                  <a:cubicBezTo>
                    <a:pt x="399" y="12762"/>
                    <a:pt x="1405" y="13439"/>
                    <a:pt x="1749" y="13648"/>
                  </a:cubicBezTo>
                  <a:cubicBezTo>
                    <a:pt x="1985" y="14699"/>
                    <a:pt x="3195" y="19993"/>
                    <a:pt x="3777" y="20809"/>
                  </a:cubicBezTo>
                  <a:cubicBezTo>
                    <a:pt x="4127" y="21297"/>
                    <a:pt x="5083" y="21426"/>
                    <a:pt x="5992" y="21426"/>
                  </a:cubicBezTo>
                  <a:cubicBezTo>
                    <a:pt x="6600" y="21426"/>
                    <a:pt x="7187" y="21369"/>
                    <a:pt x="7559" y="21323"/>
                  </a:cubicBezTo>
                  <a:lnTo>
                    <a:pt x="7775" y="24238"/>
                  </a:lnTo>
                  <a:cubicBezTo>
                    <a:pt x="7786" y="24385"/>
                    <a:pt x="7909" y="24500"/>
                    <a:pt x="8057" y="24500"/>
                  </a:cubicBezTo>
                  <a:lnTo>
                    <a:pt x="8075" y="24500"/>
                  </a:lnTo>
                  <a:lnTo>
                    <a:pt x="17601" y="23905"/>
                  </a:lnTo>
                  <a:cubicBezTo>
                    <a:pt x="17757" y="23895"/>
                    <a:pt x="17876" y="23760"/>
                    <a:pt x="17866" y="23604"/>
                  </a:cubicBezTo>
                  <a:lnTo>
                    <a:pt x="17509" y="17899"/>
                  </a:lnTo>
                  <a:lnTo>
                    <a:pt x="17033" y="276"/>
                  </a:lnTo>
                  <a:cubicBezTo>
                    <a:pt x="17031" y="199"/>
                    <a:pt x="16997" y="126"/>
                    <a:pt x="16941" y="74"/>
                  </a:cubicBezTo>
                  <a:cubicBezTo>
                    <a:pt x="16890" y="27"/>
                    <a:pt x="16822" y="0"/>
                    <a:pt x="16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4660275" y="1011275"/>
              <a:ext cx="612600" cy="600325"/>
            </a:xfrm>
            <a:custGeom>
              <a:avLst/>
              <a:gdLst/>
              <a:ahLst/>
              <a:cxnLst/>
              <a:rect l="l" t="t" r="r" b="b"/>
              <a:pathLst>
                <a:path w="24504" h="24013" extrusionOk="0">
                  <a:moveTo>
                    <a:pt x="12830" y="1"/>
                  </a:moveTo>
                  <a:cubicBezTo>
                    <a:pt x="10402" y="1"/>
                    <a:pt x="9363" y="1214"/>
                    <a:pt x="7801" y="1214"/>
                  </a:cubicBezTo>
                  <a:cubicBezTo>
                    <a:pt x="6898" y="1214"/>
                    <a:pt x="6169" y="575"/>
                    <a:pt x="5211" y="575"/>
                  </a:cubicBezTo>
                  <a:cubicBezTo>
                    <a:pt x="4514" y="575"/>
                    <a:pt x="3695" y="913"/>
                    <a:pt x="2600" y="2081"/>
                  </a:cubicBezTo>
                  <a:cubicBezTo>
                    <a:pt x="0" y="4855"/>
                    <a:pt x="3295" y="7803"/>
                    <a:pt x="3295" y="7803"/>
                  </a:cubicBezTo>
                  <a:cubicBezTo>
                    <a:pt x="4135" y="8560"/>
                    <a:pt x="4782" y="8727"/>
                    <a:pt x="5437" y="8727"/>
                  </a:cubicBezTo>
                  <a:cubicBezTo>
                    <a:pt x="5581" y="8727"/>
                    <a:pt x="5724" y="8719"/>
                    <a:pt x="5870" y="8707"/>
                  </a:cubicBezTo>
                  <a:lnTo>
                    <a:pt x="5870" y="8707"/>
                  </a:lnTo>
                  <a:cubicBezTo>
                    <a:pt x="5764" y="9236"/>
                    <a:pt x="5543" y="10388"/>
                    <a:pt x="5454" y="11277"/>
                  </a:cubicBezTo>
                  <a:cubicBezTo>
                    <a:pt x="5335" y="12468"/>
                    <a:pt x="7478" y="13778"/>
                    <a:pt x="7478" y="13778"/>
                  </a:cubicBezTo>
                  <a:cubicBezTo>
                    <a:pt x="7478" y="13778"/>
                    <a:pt x="7359" y="15564"/>
                    <a:pt x="7597" y="16159"/>
                  </a:cubicBezTo>
                  <a:cubicBezTo>
                    <a:pt x="7736" y="16506"/>
                    <a:pt x="7995" y="16691"/>
                    <a:pt x="8259" y="16691"/>
                  </a:cubicBezTo>
                  <a:cubicBezTo>
                    <a:pt x="8447" y="16691"/>
                    <a:pt x="8638" y="16596"/>
                    <a:pt x="8787" y="16397"/>
                  </a:cubicBezTo>
                  <a:cubicBezTo>
                    <a:pt x="9083" y="16002"/>
                    <a:pt x="9297" y="14379"/>
                    <a:pt x="9566" y="14379"/>
                  </a:cubicBezTo>
                  <a:cubicBezTo>
                    <a:pt x="9621" y="14379"/>
                    <a:pt x="9679" y="14448"/>
                    <a:pt x="9740" y="14611"/>
                  </a:cubicBezTo>
                  <a:cubicBezTo>
                    <a:pt x="10097" y="15564"/>
                    <a:pt x="11525" y="22707"/>
                    <a:pt x="12478" y="23541"/>
                  </a:cubicBezTo>
                  <a:cubicBezTo>
                    <a:pt x="12883" y="23895"/>
                    <a:pt x="13889" y="24013"/>
                    <a:pt x="15004" y="24013"/>
                  </a:cubicBezTo>
                  <a:cubicBezTo>
                    <a:pt x="16514" y="24013"/>
                    <a:pt x="18223" y="23797"/>
                    <a:pt x="18908" y="23660"/>
                  </a:cubicBezTo>
                  <a:cubicBezTo>
                    <a:pt x="20099" y="23422"/>
                    <a:pt x="22361" y="18421"/>
                    <a:pt x="23433" y="15445"/>
                  </a:cubicBezTo>
                  <a:cubicBezTo>
                    <a:pt x="24504" y="12468"/>
                    <a:pt x="24029" y="7228"/>
                    <a:pt x="22481" y="4847"/>
                  </a:cubicBezTo>
                  <a:cubicBezTo>
                    <a:pt x="21320" y="3061"/>
                    <a:pt x="19287" y="2279"/>
                    <a:pt x="17690" y="2101"/>
                  </a:cubicBezTo>
                  <a:cubicBezTo>
                    <a:pt x="17687" y="2090"/>
                    <a:pt x="17684" y="2081"/>
                    <a:pt x="17684" y="2081"/>
                  </a:cubicBezTo>
                  <a:cubicBezTo>
                    <a:pt x="17684" y="2081"/>
                    <a:pt x="15257" y="1"/>
                    <a:pt x="1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4692250" y="1004200"/>
              <a:ext cx="587825" cy="614425"/>
            </a:xfrm>
            <a:custGeom>
              <a:avLst/>
              <a:gdLst/>
              <a:ahLst/>
              <a:cxnLst/>
              <a:rect l="l" t="t" r="r" b="b"/>
              <a:pathLst>
                <a:path w="23513" h="24577" extrusionOk="0">
                  <a:moveTo>
                    <a:pt x="11552" y="567"/>
                  </a:moveTo>
                  <a:cubicBezTo>
                    <a:pt x="13669" y="567"/>
                    <a:pt x="15841" y="2268"/>
                    <a:pt x="16177" y="2542"/>
                  </a:cubicBezTo>
                  <a:cubicBezTo>
                    <a:pt x="16223" y="2611"/>
                    <a:pt x="16298" y="2656"/>
                    <a:pt x="16380" y="2666"/>
                  </a:cubicBezTo>
                  <a:cubicBezTo>
                    <a:pt x="17109" y="2747"/>
                    <a:pt x="19594" y="3176"/>
                    <a:pt x="20965" y="5284"/>
                  </a:cubicBezTo>
                  <a:cubicBezTo>
                    <a:pt x="22474" y="7606"/>
                    <a:pt x="22932" y="12732"/>
                    <a:pt x="21888" y="15632"/>
                  </a:cubicBezTo>
                  <a:cubicBezTo>
                    <a:pt x="20574" y="19278"/>
                    <a:pt x="18451" y="23489"/>
                    <a:pt x="17574" y="23665"/>
                  </a:cubicBezTo>
                  <a:cubicBezTo>
                    <a:pt x="16752" y="23830"/>
                    <a:pt x="15119" y="24010"/>
                    <a:pt x="13719" y="24010"/>
                  </a:cubicBezTo>
                  <a:cubicBezTo>
                    <a:pt x="12654" y="24010"/>
                    <a:pt x="11724" y="23906"/>
                    <a:pt x="11386" y="23611"/>
                  </a:cubicBezTo>
                  <a:cubicBezTo>
                    <a:pt x="10778" y="23079"/>
                    <a:pt x="9805" y="19071"/>
                    <a:pt x="9281" y="16918"/>
                  </a:cubicBezTo>
                  <a:cubicBezTo>
                    <a:pt x="9025" y="15854"/>
                    <a:pt x="8838" y="15087"/>
                    <a:pt x="8727" y="14794"/>
                  </a:cubicBezTo>
                  <a:cubicBezTo>
                    <a:pt x="8688" y="14690"/>
                    <a:pt x="8571" y="14379"/>
                    <a:pt x="8290" y="14379"/>
                  </a:cubicBezTo>
                  <a:lnTo>
                    <a:pt x="8289" y="14379"/>
                  </a:lnTo>
                  <a:cubicBezTo>
                    <a:pt x="8284" y="14379"/>
                    <a:pt x="8277" y="14379"/>
                    <a:pt x="8272" y="14378"/>
                  </a:cubicBezTo>
                  <a:cubicBezTo>
                    <a:pt x="7921" y="14394"/>
                    <a:pt x="7801" y="14835"/>
                    <a:pt x="7603" y="15568"/>
                  </a:cubicBezTo>
                  <a:cubicBezTo>
                    <a:pt x="7507" y="15926"/>
                    <a:pt x="7386" y="16372"/>
                    <a:pt x="7283" y="16508"/>
                  </a:cubicBezTo>
                  <a:cubicBezTo>
                    <a:pt x="7194" y="16626"/>
                    <a:pt x="7087" y="16689"/>
                    <a:pt x="6979" y="16689"/>
                  </a:cubicBezTo>
                  <a:cubicBezTo>
                    <a:pt x="6968" y="16689"/>
                    <a:pt x="6956" y="16688"/>
                    <a:pt x="6944" y="16686"/>
                  </a:cubicBezTo>
                  <a:cubicBezTo>
                    <a:pt x="6798" y="16667"/>
                    <a:pt x="6662" y="16536"/>
                    <a:pt x="6582" y="16335"/>
                  </a:cubicBezTo>
                  <a:cubicBezTo>
                    <a:pt x="6407" y="15897"/>
                    <a:pt x="6451" y="14557"/>
                    <a:pt x="6482" y="14078"/>
                  </a:cubicBezTo>
                  <a:cubicBezTo>
                    <a:pt x="6490" y="13972"/>
                    <a:pt x="6438" y="13871"/>
                    <a:pt x="6347" y="13817"/>
                  </a:cubicBezTo>
                  <a:cubicBezTo>
                    <a:pt x="5831" y="13501"/>
                    <a:pt x="4375" y="12414"/>
                    <a:pt x="4457" y="11587"/>
                  </a:cubicBezTo>
                  <a:cubicBezTo>
                    <a:pt x="4547" y="10690"/>
                    <a:pt x="4775" y="9511"/>
                    <a:pt x="4870" y="9045"/>
                  </a:cubicBezTo>
                  <a:cubicBezTo>
                    <a:pt x="4905" y="8868"/>
                    <a:pt x="4768" y="8706"/>
                    <a:pt x="4592" y="8706"/>
                  </a:cubicBezTo>
                  <a:cubicBezTo>
                    <a:pt x="4584" y="8706"/>
                    <a:pt x="4577" y="8706"/>
                    <a:pt x="4570" y="8707"/>
                  </a:cubicBezTo>
                  <a:cubicBezTo>
                    <a:pt x="4428" y="8718"/>
                    <a:pt x="4289" y="8726"/>
                    <a:pt x="4151" y="8726"/>
                  </a:cubicBezTo>
                  <a:cubicBezTo>
                    <a:pt x="3562" y="8726"/>
                    <a:pt x="2986" y="8577"/>
                    <a:pt x="2205" y="7874"/>
                  </a:cubicBezTo>
                  <a:cubicBezTo>
                    <a:pt x="2191" y="7860"/>
                    <a:pt x="683" y="6492"/>
                    <a:pt x="609" y="4815"/>
                  </a:cubicBezTo>
                  <a:cubicBezTo>
                    <a:pt x="573" y="4006"/>
                    <a:pt x="883" y="3247"/>
                    <a:pt x="1530" y="2558"/>
                  </a:cubicBezTo>
                  <a:cubicBezTo>
                    <a:pt x="2555" y="1463"/>
                    <a:pt x="3298" y="1144"/>
                    <a:pt x="3937" y="1144"/>
                  </a:cubicBezTo>
                  <a:cubicBezTo>
                    <a:pt x="4376" y="1144"/>
                    <a:pt x="4767" y="1295"/>
                    <a:pt x="5166" y="1449"/>
                  </a:cubicBezTo>
                  <a:cubicBezTo>
                    <a:pt x="5589" y="1611"/>
                    <a:pt x="6026" y="1780"/>
                    <a:pt x="6524" y="1780"/>
                  </a:cubicBezTo>
                  <a:cubicBezTo>
                    <a:pt x="7273" y="1780"/>
                    <a:pt x="7905" y="1524"/>
                    <a:pt x="8573" y="1253"/>
                  </a:cubicBezTo>
                  <a:cubicBezTo>
                    <a:pt x="9364" y="930"/>
                    <a:pt x="10260" y="567"/>
                    <a:pt x="11552" y="567"/>
                  </a:cubicBezTo>
                  <a:close/>
                  <a:moveTo>
                    <a:pt x="11551" y="0"/>
                  </a:moveTo>
                  <a:cubicBezTo>
                    <a:pt x="10149" y="0"/>
                    <a:pt x="9198" y="386"/>
                    <a:pt x="8359" y="727"/>
                  </a:cubicBezTo>
                  <a:cubicBezTo>
                    <a:pt x="7717" y="988"/>
                    <a:pt x="7163" y="1214"/>
                    <a:pt x="6524" y="1214"/>
                  </a:cubicBezTo>
                  <a:cubicBezTo>
                    <a:pt x="6132" y="1214"/>
                    <a:pt x="5762" y="1071"/>
                    <a:pt x="5369" y="920"/>
                  </a:cubicBezTo>
                  <a:cubicBezTo>
                    <a:pt x="4929" y="750"/>
                    <a:pt x="4465" y="571"/>
                    <a:pt x="3930" y="571"/>
                  </a:cubicBezTo>
                  <a:cubicBezTo>
                    <a:pt x="3176" y="571"/>
                    <a:pt x="2281" y="928"/>
                    <a:pt x="1115" y="2170"/>
                  </a:cubicBezTo>
                  <a:cubicBezTo>
                    <a:pt x="361" y="2975"/>
                    <a:pt x="0" y="3873"/>
                    <a:pt x="42" y="4841"/>
                  </a:cubicBezTo>
                  <a:cubicBezTo>
                    <a:pt x="127" y="6754"/>
                    <a:pt x="1757" y="8234"/>
                    <a:pt x="1826" y="8296"/>
                  </a:cubicBezTo>
                  <a:cubicBezTo>
                    <a:pt x="2755" y="9132"/>
                    <a:pt x="3493" y="9294"/>
                    <a:pt x="4175" y="9294"/>
                  </a:cubicBezTo>
                  <a:cubicBezTo>
                    <a:pt x="4198" y="9294"/>
                    <a:pt x="4221" y="9293"/>
                    <a:pt x="4244" y="9293"/>
                  </a:cubicBezTo>
                  <a:lnTo>
                    <a:pt x="4244" y="9293"/>
                  </a:lnTo>
                  <a:cubicBezTo>
                    <a:pt x="4133" y="9872"/>
                    <a:pt x="3968" y="10791"/>
                    <a:pt x="3894" y="11531"/>
                  </a:cubicBezTo>
                  <a:cubicBezTo>
                    <a:pt x="3776" y="12710"/>
                    <a:pt x="5378" y="13863"/>
                    <a:pt x="5907" y="14210"/>
                  </a:cubicBezTo>
                  <a:cubicBezTo>
                    <a:pt x="5882" y="14696"/>
                    <a:pt x="5838" y="16003"/>
                    <a:pt x="6056" y="16547"/>
                  </a:cubicBezTo>
                  <a:cubicBezTo>
                    <a:pt x="6213" y="16941"/>
                    <a:pt x="6517" y="17203"/>
                    <a:pt x="6869" y="17250"/>
                  </a:cubicBezTo>
                  <a:cubicBezTo>
                    <a:pt x="6907" y="17255"/>
                    <a:pt x="6944" y="17257"/>
                    <a:pt x="6982" y="17257"/>
                  </a:cubicBezTo>
                  <a:cubicBezTo>
                    <a:pt x="7268" y="17257"/>
                    <a:pt x="7539" y="17113"/>
                    <a:pt x="7736" y="16850"/>
                  </a:cubicBezTo>
                  <a:cubicBezTo>
                    <a:pt x="7904" y="16626"/>
                    <a:pt x="8024" y="16184"/>
                    <a:pt x="8151" y="15717"/>
                  </a:cubicBezTo>
                  <a:cubicBezTo>
                    <a:pt x="8187" y="15580"/>
                    <a:pt x="8234" y="15410"/>
                    <a:pt x="8279" y="15258"/>
                  </a:cubicBezTo>
                  <a:cubicBezTo>
                    <a:pt x="8389" y="15645"/>
                    <a:pt x="8551" y="16309"/>
                    <a:pt x="8732" y="17052"/>
                  </a:cubicBezTo>
                  <a:cubicBezTo>
                    <a:pt x="9573" y="20518"/>
                    <a:pt x="10326" y="23436"/>
                    <a:pt x="11014" y="24037"/>
                  </a:cubicBezTo>
                  <a:cubicBezTo>
                    <a:pt x="11482" y="24447"/>
                    <a:pt x="12561" y="24576"/>
                    <a:pt x="13724" y="24576"/>
                  </a:cubicBezTo>
                  <a:cubicBezTo>
                    <a:pt x="15413" y="24576"/>
                    <a:pt x="17277" y="24304"/>
                    <a:pt x="17686" y="24221"/>
                  </a:cubicBezTo>
                  <a:cubicBezTo>
                    <a:pt x="19482" y="23862"/>
                    <a:pt x="22393" y="15903"/>
                    <a:pt x="22421" y="15823"/>
                  </a:cubicBezTo>
                  <a:cubicBezTo>
                    <a:pt x="23513" y="12791"/>
                    <a:pt x="23027" y="7417"/>
                    <a:pt x="21440" y="4975"/>
                  </a:cubicBezTo>
                  <a:cubicBezTo>
                    <a:pt x="19997" y="2754"/>
                    <a:pt x="17454" y="2232"/>
                    <a:pt x="16550" y="2115"/>
                  </a:cubicBezTo>
                  <a:cubicBezTo>
                    <a:pt x="16209" y="1832"/>
                    <a:pt x="13911" y="0"/>
                    <a:pt x="1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4863625" y="1358700"/>
              <a:ext cx="69050" cy="172750"/>
            </a:xfrm>
            <a:custGeom>
              <a:avLst/>
              <a:gdLst/>
              <a:ahLst/>
              <a:cxnLst/>
              <a:rect l="l" t="t" r="r" b="b"/>
              <a:pathLst>
                <a:path w="2762" h="6910" extrusionOk="0">
                  <a:moveTo>
                    <a:pt x="1674" y="0"/>
                  </a:moveTo>
                  <a:cubicBezTo>
                    <a:pt x="1405" y="0"/>
                    <a:pt x="1051" y="186"/>
                    <a:pt x="582" y="655"/>
                  </a:cubicBezTo>
                  <a:cubicBezTo>
                    <a:pt x="582" y="655"/>
                    <a:pt x="873" y="2689"/>
                    <a:pt x="873" y="3997"/>
                  </a:cubicBezTo>
                  <a:cubicBezTo>
                    <a:pt x="873" y="5305"/>
                    <a:pt x="1" y="6032"/>
                    <a:pt x="582" y="6613"/>
                  </a:cubicBezTo>
                  <a:cubicBezTo>
                    <a:pt x="781" y="6813"/>
                    <a:pt x="964" y="6910"/>
                    <a:pt x="1135" y="6910"/>
                  </a:cubicBezTo>
                  <a:cubicBezTo>
                    <a:pt x="1463" y="6910"/>
                    <a:pt x="1749" y="6555"/>
                    <a:pt x="2036" y="5887"/>
                  </a:cubicBezTo>
                  <a:cubicBezTo>
                    <a:pt x="2472" y="4869"/>
                    <a:pt x="2761" y="3125"/>
                    <a:pt x="2617" y="2108"/>
                  </a:cubicBezTo>
                  <a:cubicBezTo>
                    <a:pt x="2511" y="1365"/>
                    <a:pt x="2404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4861750" y="1351575"/>
              <a:ext cx="77975" cy="186950"/>
            </a:xfrm>
            <a:custGeom>
              <a:avLst/>
              <a:gdLst/>
              <a:ahLst/>
              <a:cxnLst/>
              <a:rect l="l" t="t" r="r" b="b"/>
              <a:pathLst>
                <a:path w="3119" h="7478" extrusionOk="0">
                  <a:moveTo>
                    <a:pt x="1752" y="569"/>
                  </a:moveTo>
                  <a:cubicBezTo>
                    <a:pt x="1785" y="569"/>
                    <a:pt x="1810" y="574"/>
                    <a:pt x="1828" y="580"/>
                  </a:cubicBezTo>
                  <a:cubicBezTo>
                    <a:pt x="2181" y="700"/>
                    <a:pt x="2311" y="1681"/>
                    <a:pt x="2381" y="2209"/>
                  </a:cubicBezTo>
                  <a:lnTo>
                    <a:pt x="2411" y="2432"/>
                  </a:lnTo>
                  <a:cubicBezTo>
                    <a:pt x="2543" y="3358"/>
                    <a:pt x="2281" y="5053"/>
                    <a:pt x="1850" y="6060"/>
                  </a:cubicBezTo>
                  <a:cubicBezTo>
                    <a:pt x="1552" y="6753"/>
                    <a:pt x="1341" y="6888"/>
                    <a:pt x="1242" y="6908"/>
                  </a:cubicBezTo>
                  <a:cubicBezTo>
                    <a:pt x="1232" y="6910"/>
                    <a:pt x="1221" y="6911"/>
                    <a:pt x="1210" y="6911"/>
                  </a:cubicBezTo>
                  <a:cubicBezTo>
                    <a:pt x="1096" y="6911"/>
                    <a:pt x="957" y="6796"/>
                    <a:pt x="857" y="6697"/>
                  </a:cubicBezTo>
                  <a:cubicBezTo>
                    <a:pt x="672" y="6512"/>
                    <a:pt x="718" y="6325"/>
                    <a:pt x="911" y="5792"/>
                  </a:cubicBezTo>
                  <a:cubicBezTo>
                    <a:pt x="1054" y="5395"/>
                    <a:pt x="1231" y="4901"/>
                    <a:pt x="1231" y="4282"/>
                  </a:cubicBezTo>
                  <a:cubicBezTo>
                    <a:pt x="1231" y="3155"/>
                    <a:pt x="1024" y="1533"/>
                    <a:pt x="957" y="1043"/>
                  </a:cubicBezTo>
                  <a:cubicBezTo>
                    <a:pt x="1378" y="645"/>
                    <a:pt x="1625" y="569"/>
                    <a:pt x="1752" y="569"/>
                  </a:cubicBezTo>
                  <a:close/>
                  <a:moveTo>
                    <a:pt x="1748" y="0"/>
                  </a:moveTo>
                  <a:cubicBezTo>
                    <a:pt x="1376" y="0"/>
                    <a:pt x="951" y="245"/>
                    <a:pt x="456" y="739"/>
                  </a:cubicBezTo>
                  <a:cubicBezTo>
                    <a:pt x="394" y="802"/>
                    <a:pt x="363" y="892"/>
                    <a:pt x="376" y="979"/>
                  </a:cubicBezTo>
                  <a:cubicBezTo>
                    <a:pt x="379" y="1000"/>
                    <a:pt x="664" y="3009"/>
                    <a:pt x="664" y="4282"/>
                  </a:cubicBezTo>
                  <a:cubicBezTo>
                    <a:pt x="664" y="4803"/>
                    <a:pt x="512" y="5227"/>
                    <a:pt x="376" y="5601"/>
                  </a:cubicBezTo>
                  <a:cubicBezTo>
                    <a:pt x="192" y="6113"/>
                    <a:pt x="1" y="6643"/>
                    <a:pt x="456" y="7098"/>
                  </a:cubicBezTo>
                  <a:cubicBezTo>
                    <a:pt x="709" y="7350"/>
                    <a:pt x="962" y="7478"/>
                    <a:pt x="1210" y="7478"/>
                  </a:cubicBezTo>
                  <a:cubicBezTo>
                    <a:pt x="1257" y="7478"/>
                    <a:pt x="1304" y="7474"/>
                    <a:pt x="1349" y="7464"/>
                  </a:cubicBezTo>
                  <a:cubicBezTo>
                    <a:pt x="1737" y="7389"/>
                    <a:pt x="2053" y="7025"/>
                    <a:pt x="2371" y="6282"/>
                  </a:cubicBezTo>
                  <a:cubicBezTo>
                    <a:pt x="2844" y="5180"/>
                    <a:pt x="3119" y="3380"/>
                    <a:pt x="2973" y="2352"/>
                  </a:cubicBezTo>
                  <a:lnTo>
                    <a:pt x="2944" y="2135"/>
                  </a:lnTo>
                  <a:cubicBezTo>
                    <a:pt x="2839" y="1350"/>
                    <a:pt x="2697" y="276"/>
                    <a:pt x="2010" y="43"/>
                  </a:cubicBezTo>
                  <a:cubicBezTo>
                    <a:pt x="1926" y="15"/>
                    <a:pt x="1838" y="0"/>
                    <a:pt x="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4446475" y="3047525"/>
              <a:ext cx="1082950" cy="2160925"/>
            </a:xfrm>
            <a:custGeom>
              <a:avLst/>
              <a:gdLst/>
              <a:ahLst/>
              <a:cxnLst/>
              <a:rect l="l" t="t" r="r" b="b"/>
              <a:pathLst>
                <a:path w="43318" h="86437" extrusionOk="0">
                  <a:moveTo>
                    <a:pt x="7576" y="0"/>
                  </a:moveTo>
                  <a:cubicBezTo>
                    <a:pt x="7576" y="0"/>
                    <a:pt x="4598" y="19855"/>
                    <a:pt x="2299" y="39393"/>
                  </a:cubicBezTo>
                  <a:cubicBezTo>
                    <a:pt x="0" y="58931"/>
                    <a:pt x="288" y="86228"/>
                    <a:pt x="288" y="86228"/>
                  </a:cubicBezTo>
                  <a:lnTo>
                    <a:pt x="6342" y="86194"/>
                  </a:lnTo>
                  <a:cubicBezTo>
                    <a:pt x="6342" y="86194"/>
                    <a:pt x="13217" y="48013"/>
                    <a:pt x="14654" y="43703"/>
                  </a:cubicBezTo>
                  <a:cubicBezTo>
                    <a:pt x="16091" y="39393"/>
                    <a:pt x="20975" y="21292"/>
                    <a:pt x="20975" y="21292"/>
                  </a:cubicBezTo>
                  <a:cubicBezTo>
                    <a:pt x="20975" y="21292"/>
                    <a:pt x="23562" y="41980"/>
                    <a:pt x="24424" y="43415"/>
                  </a:cubicBezTo>
                  <a:cubicBezTo>
                    <a:pt x="25286" y="44852"/>
                    <a:pt x="36988" y="86437"/>
                    <a:pt x="36988" y="86437"/>
                  </a:cubicBezTo>
                  <a:lnTo>
                    <a:pt x="43317" y="86356"/>
                  </a:lnTo>
                  <a:lnTo>
                    <a:pt x="37065" y="41405"/>
                  </a:lnTo>
                  <a:lnTo>
                    <a:pt x="33617" y="30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4440025" y="3040425"/>
              <a:ext cx="1096950" cy="2175150"/>
            </a:xfrm>
            <a:custGeom>
              <a:avLst/>
              <a:gdLst/>
              <a:ahLst/>
              <a:cxnLst/>
              <a:rect l="l" t="t" r="r" b="b"/>
              <a:pathLst>
                <a:path w="43878" h="87006" extrusionOk="0">
                  <a:moveTo>
                    <a:pt x="8079" y="569"/>
                  </a:moveTo>
                  <a:lnTo>
                    <a:pt x="33615" y="597"/>
                  </a:lnTo>
                  <a:lnTo>
                    <a:pt x="37043" y="41728"/>
                  </a:lnTo>
                  <a:lnTo>
                    <a:pt x="43249" y="86361"/>
                  </a:lnTo>
                  <a:lnTo>
                    <a:pt x="37461" y="86435"/>
                  </a:lnTo>
                  <a:cubicBezTo>
                    <a:pt x="36462" y="82889"/>
                    <a:pt x="25772" y="44968"/>
                    <a:pt x="24924" y="43553"/>
                  </a:cubicBezTo>
                  <a:cubicBezTo>
                    <a:pt x="24314" y="42537"/>
                    <a:pt x="22551" y="29832"/>
                    <a:pt x="21514" y="21540"/>
                  </a:cubicBezTo>
                  <a:cubicBezTo>
                    <a:pt x="21497" y="21406"/>
                    <a:pt x="21388" y="21302"/>
                    <a:pt x="21252" y="21292"/>
                  </a:cubicBezTo>
                  <a:lnTo>
                    <a:pt x="21233" y="21292"/>
                  </a:lnTo>
                  <a:cubicBezTo>
                    <a:pt x="21105" y="21292"/>
                    <a:pt x="20993" y="21379"/>
                    <a:pt x="20959" y="21502"/>
                  </a:cubicBezTo>
                  <a:cubicBezTo>
                    <a:pt x="20911" y="21683"/>
                    <a:pt x="16061" y="39645"/>
                    <a:pt x="14644" y="43897"/>
                  </a:cubicBezTo>
                  <a:cubicBezTo>
                    <a:pt x="13259" y="48049"/>
                    <a:pt x="6992" y="82707"/>
                    <a:pt x="6363" y="86196"/>
                  </a:cubicBezTo>
                  <a:lnTo>
                    <a:pt x="827" y="86226"/>
                  </a:lnTo>
                  <a:cubicBezTo>
                    <a:pt x="806" y="83275"/>
                    <a:pt x="693" y="57950"/>
                    <a:pt x="2839" y="39711"/>
                  </a:cubicBezTo>
                  <a:cubicBezTo>
                    <a:pt x="4975" y="21553"/>
                    <a:pt x="7733" y="2896"/>
                    <a:pt x="8079" y="569"/>
                  </a:cubicBezTo>
                  <a:close/>
                  <a:moveTo>
                    <a:pt x="7834" y="1"/>
                  </a:moveTo>
                  <a:cubicBezTo>
                    <a:pt x="7694" y="1"/>
                    <a:pt x="7575" y="103"/>
                    <a:pt x="7554" y="242"/>
                  </a:cubicBezTo>
                  <a:cubicBezTo>
                    <a:pt x="7524" y="441"/>
                    <a:pt x="4549" y="20325"/>
                    <a:pt x="2276" y="39645"/>
                  </a:cubicBezTo>
                  <a:cubicBezTo>
                    <a:pt x="1" y="58977"/>
                    <a:pt x="259" y="86242"/>
                    <a:pt x="263" y="86514"/>
                  </a:cubicBezTo>
                  <a:cubicBezTo>
                    <a:pt x="264" y="86670"/>
                    <a:pt x="390" y="86795"/>
                    <a:pt x="546" y="86795"/>
                  </a:cubicBezTo>
                  <a:lnTo>
                    <a:pt x="548" y="86795"/>
                  </a:lnTo>
                  <a:lnTo>
                    <a:pt x="6602" y="86762"/>
                  </a:lnTo>
                  <a:cubicBezTo>
                    <a:pt x="6739" y="86762"/>
                    <a:pt x="6855" y="86663"/>
                    <a:pt x="6879" y="86529"/>
                  </a:cubicBezTo>
                  <a:cubicBezTo>
                    <a:pt x="6948" y="86146"/>
                    <a:pt x="13767" y="48318"/>
                    <a:pt x="15181" y="44077"/>
                  </a:cubicBezTo>
                  <a:cubicBezTo>
                    <a:pt x="16370" y="40509"/>
                    <a:pt x="19959" y="27356"/>
                    <a:pt x="21131" y="23034"/>
                  </a:cubicBezTo>
                  <a:cubicBezTo>
                    <a:pt x="21761" y="27973"/>
                    <a:pt x="23675" y="42573"/>
                    <a:pt x="24439" y="43845"/>
                  </a:cubicBezTo>
                  <a:cubicBezTo>
                    <a:pt x="25104" y="44956"/>
                    <a:pt x="32929" y="72428"/>
                    <a:pt x="36974" y="86798"/>
                  </a:cubicBezTo>
                  <a:cubicBezTo>
                    <a:pt x="37008" y="86920"/>
                    <a:pt x="37120" y="87004"/>
                    <a:pt x="37246" y="87004"/>
                  </a:cubicBezTo>
                  <a:lnTo>
                    <a:pt x="37251" y="87005"/>
                  </a:lnTo>
                  <a:lnTo>
                    <a:pt x="43578" y="86924"/>
                  </a:lnTo>
                  <a:cubicBezTo>
                    <a:pt x="43748" y="86921"/>
                    <a:pt x="43878" y="86771"/>
                    <a:pt x="43855" y="86602"/>
                  </a:cubicBezTo>
                  <a:lnTo>
                    <a:pt x="37607" y="41664"/>
                  </a:lnTo>
                  <a:lnTo>
                    <a:pt x="34157" y="289"/>
                  </a:lnTo>
                  <a:cubicBezTo>
                    <a:pt x="34145" y="143"/>
                    <a:pt x="34022" y="30"/>
                    <a:pt x="33875" y="30"/>
                  </a:cubicBezTo>
                  <a:lnTo>
                    <a:pt x="7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4963975" y="3405300"/>
              <a:ext cx="291075" cy="179850"/>
            </a:xfrm>
            <a:custGeom>
              <a:avLst/>
              <a:gdLst/>
              <a:ahLst/>
              <a:cxnLst/>
              <a:rect l="l" t="t" r="r" b="b"/>
              <a:pathLst>
                <a:path w="11643" h="7194" extrusionOk="0">
                  <a:moveTo>
                    <a:pt x="11403" y="0"/>
                  </a:moveTo>
                  <a:cubicBezTo>
                    <a:pt x="11379" y="0"/>
                    <a:pt x="11355" y="4"/>
                    <a:pt x="11331" y="13"/>
                  </a:cubicBezTo>
                  <a:lnTo>
                    <a:pt x="2876" y="3212"/>
                  </a:lnTo>
                  <a:cubicBezTo>
                    <a:pt x="2838" y="3227"/>
                    <a:pt x="2805" y="3250"/>
                    <a:pt x="2782" y="3284"/>
                  </a:cubicBezTo>
                  <a:lnTo>
                    <a:pt x="105" y="6854"/>
                  </a:lnTo>
                  <a:cubicBezTo>
                    <a:pt x="0" y="6994"/>
                    <a:pt x="100" y="7194"/>
                    <a:pt x="275" y="7194"/>
                  </a:cubicBezTo>
                  <a:cubicBezTo>
                    <a:pt x="342" y="7194"/>
                    <a:pt x="405" y="7161"/>
                    <a:pt x="445" y="7108"/>
                  </a:cubicBezTo>
                  <a:lnTo>
                    <a:pt x="3083" y="3588"/>
                  </a:lnTo>
                  <a:lnTo>
                    <a:pt x="11482" y="411"/>
                  </a:lnTo>
                  <a:cubicBezTo>
                    <a:pt x="11590" y="367"/>
                    <a:pt x="11643" y="246"/>
                    <a:pt x="11602" y="138"/>
                  </a:cubicBezTo>
                  <a:cubicBezTo>
                    <a:pt x="11570" y="52"/>
                    <a:pt x="11489" y="0"/>
                    <a:pt x="1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4735375" y="3171050"/>
              <a:ext cx="199175" cy="10650"/>
            </a:xfrm>
            <a:custGeom>
              <a:avLst/>
              <a:gdLst/>
              <a:ahLst/>
              <a:cxnLst/>
              <a:rect l="l" t="t" r="r" b="b"/>
              <a:pathLst>
                <a:path w="7967" h="426" extrusionOk="0">
                  <a:moveTo>
                    <a:pt x="214" y="1"/>
                  </a:moveTo>
                  <a:cubicBezTo>
                    <a:pt x="96" y="1"/>
                    <a:pt x="1" y="96"/>
                    <a:pt x="1" y="213"/>
                  </a:cubicBezTo>
                  <a:cubicBezTo>
                    <a:pt x="1" y="331"/>
                    <a:pt x="96" y="426"/>
                    <a:pt x="214" y="426"/>
                  </a:cubicBezTo>
                  <a:lnTo>
                    <a:pt x="7754" y="426"/>
                  </a:lnTo>
                  <a:cubicBezTo>
                    <a:pt x="7872" y="426"/>
                    <a:pt x="7966" y="331"/>
                    <a:pt x="7966" y="213"/>
                  </a:cubicBezTo>
                  <a:cubicBezTo>
                    <a:pt x="7966" y="96"/>
                    <a:pt x="7872" y="1"/>
                    <a:pt x="7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5192400" y="3171050"/>
              <a:ext cx="84925" cy="10650"/>
            </a:xfrm>
            <a:custGeom>
              <a:avLst/>
              <a:gdLst/>
              <a:ahLst/>
              <a:cxnLst/>
              <a:rect l="l" t="t" r="r" b="b"/>
              <a:pathLst>
                <a:path w="3397" h="426" extrusionOk="0">
                  <a:moveTo>
                    <a:pt x="214" y="1"/>
                  </a:moveTo>
                  <a:cubicBezTo>
                    <a:pt x="96" y="1"/>
                    <a:pt x="0" y="96"/>
                    <a:pt x="0" y="213"/>
                  </a:cubicBezTo>
                  <a:cubicBezTo>
                    <a:pt x="0" y="331"/>
                    <a:pt x="96" y="426"/>
                    <a:pt x="214" y="426"/>
                  </a:cubicBezTo>
                  <a:lnTo>
                    <a:pt x="3184" y="426"/>
                  </a:lnTo>
                  <a:cubicBezTo>
                    <a:pt x="3301" y="426"/>
                    <a:pt x="3396" y="331"/>
                    <a:pt x="3396" y="213"/>
                  </a:cubicBezTo>
                  <a:cubicBezTo>
                    <a:pt x="3396" y="96"/>
                    <a:pt x="3301" y="1"/>
                    <a:pt x="3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1"/>
            <p:cNvSpPr/>
            <p:nvPr/>
          </p:nvSpPr>
          <p:spPr>
            <a:xfrm>
              <a:off x="4199325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1"/>
            <p:cNvSpPr/>
            <p:nvPr/>
          </p:nvSpPr>
          <p:spPr>
            <a:xfrm>
              <a:off x="5125700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4781725" y="1727075"/>
              <a:ext cx="440575" cy="143650"/>
            </a:xfrm>
            <a:custGeom>
              <a:avLst/>
              <a:gdLst/>
              <a:ahLst/>
              <a:cxnLst/>
              <a:rect l="l" t="t" r="r" b="b"/>
              <a:pathLst>
                <a:path w="17623" h="5746" extrusionOk="0">
                  <a:moveTo>
                    <a:pt x="8537" y="1"/>
                  </a:moveTo>
                  <a:cubicBezTo>
                    <a:pt x="6393" y="1"/>
                    <a:pt x="4198" y="236"/>
                    <a:pt x="2620" y="982"/>
                  </a:cubicBezTo>
                  <a:lnTo>
                    <a:pt x="1" y="5745"/>
                  </a:lnTo>
                  <a:cubicBezTo>
                    <a:pt x="1" y="5745"/>
                    <a:pt x="6549" y="3840"/>
                    <a:pt x="10121" y="3840"/>
                  </a:cubicBezTo>
                  <a:cubicBezTo>
                    <a:pt x="13694" y="3840"/>
                    <a:pt x="17623" y="4555"/>
                    <a:pt x="17623" y="4555"/>
                  </a:cubicBezTo>
                  <a:lnTo>
                    <a:pt x="15739" y="694"/>
                  </a:lnTo>
                  <a:cubicBezTo>
                    <a:pt x="15739" y="694"/>
                    <a:pt x="12214" y="1"/>
                    <a:pt x="853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4772950" y="1719850"/>
              <a:ext cx="458075" cy="157950"/>
            </a:xfrm>
            <a:custGeom>
              <a:avLst/>
              <a:gdLst/>
              <a:ahLst/>
              <a:cxnLst/>
              <a:rect l="l" t="t" r="r" b="b"/>
              <a:pathLst>
                <a:path w="18323" h="6318" extrusionOk="0">
                  <a:moveTo>
                    <a:pt x="8873" y="576"/>
                  </a:moveTo>
                  <a:cubicBezTo>
                    <a:pt x="12090" y="576"/>
                    <a:pt x="15213" y="1111"/>
                    <a:pt x="15899" y="1235"/>
                  </a:cubicBezTo>
                  <a:lnTo>
                    <a:pt x="17477" y="4473"/>
                  </a:lnTo>
                  <a:cubicBezTo>
                    <a:pt x="16267" y="4279"/>
                    <a:pt x="13248" y="3845"/>
                    <a:pt x="10472" y="3845"/>
                  </a:cubicBezTo>
                  <a:cubicBezTo>
                    <a:pt x="7527" y="3845"/>
                    <a:pt x="2682" y="5097"/>
                    <a:pt x="925" y="5579"/>
                  </a:cubicBezTo>
                  <a:lnTo>
                    <a:pt x="3174" y="1490"/>
                  </a:lnTo>
                  <a:lnTo>
                    <a:pt x="3174" y="1489"/>
                  </a:lnTo>
                  <a:cubicBezTo>
                    <a:pt x="4697" y="797"/>
                    <a:pt x="6804" y="576"/>
                    <a:pt x="8873" y="576"/>
                  </a:cubicBezTo>
                  <a:close/>
                  <a:moveTo>
                    <a:pt x="8908" y="1"/>
                  </a:moveTo>
                  <a:cubicBezTo>
                    <a:pt x="6727" y="1"/>
                    <a:pt x="4482" y="243"/>
                    <a:pt x="2850" y="1014"/>
                  </a:cubicBezTo>
                  <a:cubicBezTo>
                    <a:pt x="2796" y="1040"/>
                    <a:pt x="2751" y="1082"/>
                    <a:pt x="2722" y="1134"/>
                  </a:cubicBezTo>
                  <a:lnTo>
                    <a:pt x="103" y="5898"/>
                  </a:lnTo>
                  <a:cubicBezTo>
                    <a:pt x="0" y="6086"/>
                    <a:pt x="137" y="6316"/>
                    <a:pt x="352" y="6317"/>
                  </a:cubicBezTo>
                  <a:cubicBezTo>
                    <a:pt x="378" y="6317"/>
                    <a:pt x="405" y="6313"/>
                    <a:pt x="431" y="6306"/>
                  </a:cubicBezTo>
                  <a:cubicBezTo>
                    <a:pt x="496" y="6287"/>
                    <a:pt x="6981" y="4412"/>
                    <a:pt x="10472" y="4412"/>
                  </a:cubicBezTo>
                  <a:cubicBezTo>
                    <a:pt x="13976" y="4412"/>
                    <a:pt x="17884" y="5114"/>
                    <a:pt x="17923" y="5122"/>
                  </a:cubicBezTo>
                  <a:cubicBezTo>
                    <a:pt x="17940" y="5125"/>
                    <a:pt x="17957" y="5127"/>
                    <a:pt x="17974" y="5127"/>
                  </a:cubicBezTo>
                  <a:cubicBezTo>
                    <a:pt x="18177" y="5127"/>
                    <a:pt x="18322" y="4911"/>
                    <a:pt x="18228" y="4719"/>
                  </a:cubicBezTo>
                  <a:lnTo>
                    <a:pt x="16346" y="857"/>
                  </a:lnTo>
                  <a:cubicBezTo>
                    <a:pt x="16307" y="777"/>
                    <a:pt x="16232" y="721"/>
                    <a:pt x="16146" y="704"/>
                  </a:cubicBezTo>
                  <a:cubicBezTo>
                    <a:pt x="15919" y="659"/>
                    <a:pt x="12500" y="1"/>
                    <a:pt x="8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5154275" y="1927700"/>
              <a:ext cx="518725" cy="985300"/>
            </a:xfrm>
            <a:custGeom>
              <a:avLst/>
              <a:gdLst/>
              <a:ahLst/>
              <a:cxnLst/>
              <a:rect l="l" t="t" r="r" b="b"/>
              <a:pathLst>
                <a:path w="20749" h="39412" extrusionOk="0">
                  <a:moveTo>
                    <a:pt x="12201" y="1"/>
                  </a:moveTo>
                  <a:cubicBezTo>
                    <a:pt x="9248" y="241"/>
                    <a:pt x="7266" y="20313"/>
                    <a:pt x="7266" y="20313"/>
                  </a:cubicBezTo>
                  <a:lnTo>
                    <a:pt x="9134" y="29655"/>
                  </a:lnTo>
                  <a:lnTo>
                    <a:pt x="415" y="33806"/>
                  </a:lnTo>
                  <a:lnTo>
                    <a:pt x="0" y="39412"/>
                  </a:lnTo>
                  <a:lnTo>
                    <a:pt x="0" y="39412"/>
                  </a:lnTo>
                  <a:lnTo>
                    <a:pt x="17363" y="37029"/>
                  </a:lnTo>
                  <a:cubicBezTo>
                    <a:pt x="19402" y="36748"/>
                    <a:pt x="20749" y="34765"/>
                    <a:pt x="20257" y="32768"/>
                  </a:cubicBezTo>
                  <a:lnTo>
                    <a:pt x="1220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5146900" y="1920600"/>
              <a:ext cx="527025" cy="999500"/>
            </a:xfrm>
            <a:custGeom>
              <a:avLst/>
              <a:gdLst/>
              <a:ahLst/>
              <a:cxnLst/>
              <a:rect l="l" t="t" r="r" b="b"/>
              <a:pathLst>
                <a:path w="21081" h="39980" extrusionOk="0">
                  <a:moveTo>
                    <a:pt x="12291" y="638"/>
                  </a:moveTo>
                  <a:lnTo>
                    <a:pt x="20277" y="33121"/>
                  </a:lnTo>
                  <a:cubicBezTo>
                    <a:pt x="20492" y="33996"/>
                    <a:pt x="20326" y="34922"/>
                    <a:pt x="19819" y="35667"/>
                  </a:cubicBezTo>
                  <a:cubicBezTo>
                    <a:pt x="19313" y="36413"/>
                    <a:pt x="18513" y="36909"/>
                    <a:pt x="17620" y="37031"/>
                  </a:cubicBezTo>
                  <a:lnTo>
                    <a:pt x="604" y="39367"/>
                  </a:lnTo>
                  <a:lnTo>
                    <a:pt x="982" y="34276"/>
                  </a:lnTo>
                  <a:lnTo>
                    <a:pt x="9552" y="30194"/>
                  </a:lnTo>
                  <a:cubicBezTo>
                    <a:pt x="9669" y="30139"/>
                    <a:pt x="9734" y="30010"/>
                    <a:pt x="9708" y="29883"/>
                  </a:cubicBezTo>
                  <a:lnTo>
                    <a:pt x="7848" y="20582"/>
                  </a:lnTo>
                  <a:cubicBezTo>
                    <a:pt x="8579" y="13206"/>
                    <a:pt x="10395" y="1660"/>
                    <a:pt x="12291" y="638"/>
                  </a:cubicBezTo>
                  <a:close/>
                  <a:moveTo>
                    <a:pt x="12492" y="0"/>
                  </a:moveTo>
                  <a:cubicBezTo>
                    <a:pt x="12486" y="0"/>
                    <a:pt x="12479" y="1"/>
                    <a:pt x="12472" y="1"/>
                  </a:cubicBezTo>
                  <a:cubicBezTo>
                    <a:pt x="9437" y="249"/>
                    <a:pt x="7615" y="17177"/>
                    <a:pt x="7279" y="20568"/>
                  </a:cubicBezTo>
                  <a:cubicBezTo>
                    <a:pt x="7277" y="20596"/>
                    <a:pt x="7278" y="20624"/>
                    <a:pt x="7284" y="20652"/>
                  </a:cubicBezTo>
                  <a:lnTo>
                    <a:pt x="9109" y="29778"/>
                  </a:lnTo>
                  <a:lnTo>
                    <a:pt x="589" y="33835"/>
                  </a:lnTo>
                  <a:cubicBezTo>
                    <a:pt x="497" y="33878"/>
                    <a:pt x="436" y="33968"/>
                    <a:pt x="428" y="34069"/>
                  </a:cubicBezTo>
                  <a:lnTo>
                    <a:pt x="13" y="39674"/>
                  </a:lnTo>
                  <a:cubicBezTo>
                    <a:pt x="1" y="39839"/>
                    <a:pt x="131" y="39978"/>
                    <a:pt x="295" y="39979"/>
                  </a:cubicBezTo>
                  <a:cubicBezTo>
                    <a:pt x="308" y="39978"/>
                    <a:pt x="321" y="39978"/>
                    <a:pt x="333" y="39976"/>
                  </a:cubicBezTo>
                  <a:lnTo>
                    <a:pt x="17696" y="37593"/>
                  </a:lnTo>
                  <a:cubicBezTo>
                    <a:pt x="18749" y="37449"/>
                    <a:pt x="19690" y="36865"/>
                    <a:pt x="20287" y="35986"/>
                  </a:cubicBezTo>
                  <a:cubicBezTo>
                    <a:pt x="20885" y="35107"/>
                    <a:pt x="21080" y="34016"/>
                    <a:pt x="20826" y="32985"/>
                  </a:cubicBezTo>
                  <a:lnTo>
                    <a:pt x="12771" y="216"/>
                  </a:lnTo>
                  <a:cubicBezTo>
                    <a:pt x="12738" y="89"/>
                    <a:pt x="12623" y="0"/>
                    <a:pt x="1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4543950" y="1815650"/>
              <a:ext cx="918300" cy="1251350"/>
            </a:xfrm>
            <a:custGeom>
              <a:avLst/>
              <a:gdLst/>
              <a:ahLst/>
              <a:cxnLst/>
              <a:rect l="l" t="t" r="r" b="b"/>
              <a:pathLst>
                <a:path w="36732" h="50054" extrusionOk="0">
                  <a:moveTo>
                    <a:pt x="18657" y="0"/>
                  </a:moveTo>
                  <a:cubicBezTo>
                    <a:pt x="15879" y="0"/>
                    <a:pt x="13007" y="296"/>
                    <a:pt x="10308" y="861"/>
                  </a:cubicBezTo>
                  <a:cubicBezTo>
                    <a:pt x="7851" y="1374"/>
                    <a:pt x="5538" y="2109"/>
                    <a:pt x="3571" y="3046"/>
                  </a:cubicBezTo>
                  <a:cubicBezTo>
                    <a:pt x="1071" y="4236"/>
                    <a:pt x="0" y="4593"/>
                    <a:pt x="0" y="4593"/>
                  </a:cubicBezTo>
                  <a:cubicBezTo>
                    <a:pt x="0" y="4593"/>
                    <a:pt x="3081" y="44513"/>
                    <a:pt x="3081" y="46537"/>
                  </a:cubicBezTo>
                  <a:cubicBezTo>
                    <a:pt x="3081" y="48561"/>
                    <a:pt x="2962" y="48680"/>
                    <a:pt x="3676" y="49275"/>
                  </a:cubicBezTo>
                  <a:cubicBezTo>
                    <a:pt x="4281" y="49779"/>
                    <a:pt x="7024" y="50053"/>
                    <a:pt x="11825" y="50053"/>
                  </a:cubicBezTo>
                  <a:cubicBezTo>
                    <a:pt x="12695" y="50053"/>
                    <a:pt x="13632" y="50044"/>
                    <a:pt x="14635" y="50026"/>
                  </a:cubicBezTo>
                  <a:cubicBezTo>
                    <a:pt x="17364" y="49976"/>
                    <a:pt x="19968" y="49962"/>
                    <a:pt x="22121" y="49962"/>
                  </a:cubicBezTo>
                  <a:cubicBezTo>
                    <a:pt x="25134" y="49962"/>
                    <a:pt x="27263" y="49990"/>
                    <a:pt x="27610" y="49990"/>
                  </a:cubicBezTo>
                  <a:cubicBezTo>
                    <a:pt x="28205" y="49990"/>
                    <a:pt x="29277" y="49632"/>
                    <a:pt x="29991" y="48561"/>
                  </a:cubicBezTo>
                  <a:cubicBezTo>
                    <a:pt x="30706" y="47489"/>
                    <a:pt x="36496" y="4959"/>
                    <a:pt x="36614" y="4483"/>
                  </a:cubicBezTo>
                  <a:cubicBezTo>
                    <a:pt x="36732" y="4005"/>
                    <a:pt x="27619" y="1251"/>
                    <a:pt x="26777" y="1011"/>
                  </a:cubicBezTo>
                  <a:cubicBezTo>
                    <a:pt x="24383" y="327"/>
                    <a:pt x="21572" y="0"/>
                    <a:pt x="186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4536625" y="1808450"/>
              <a:ext cx="933050" cy="1265625"/>
            </a:xfrm>
            <a:custGeom>
              <a:avLst/>
              <a:gdLst/>
              <a:ahLst/>
              <a:cxnLst/>
              <a:rect l="l" t="t" r="r" b="b"/>
              <a:pathLst>
                <a:path w="37322" h="50625" extrusionOk="0">
                  <a:moveTo>
                    <a:pt x="18942" y="566"/>
                  </a:moveTo>
                  <a:cubicBezTo>
                    <a:pt x="21873" y="566"/>
                    <a:pt x="24649" y="902"/>
                    <a:pt x="26992" y="1572"/>
                  </a:cubicBezTo>
                  <a:cubicBezTo>
                    <a:pt x="28646" y="2044"/>
                    <a:pt x="35732" y="4245"/>
                    <a:pt x="36607" y="4844"/>
                  </a:cubicBezTo>
                  <a:cubicBezTo>
                    <a:pt x="36534" y="5315"/>
                    <a:pt x="36301" y="6968"/>
                    <a:pt x="35754" y="10873"/>
                  </a:cubicBezTo>
                  <a:cubicBezTo>
                    <a:pt x="34212" y="21871"/>
                    <a:pt x="30602" y="47625"/>
                    <a:pt x="30048" y="48691"/>
                  </a:cubicBezTo>
                  <a:cubicBezTo>
                    <a:pt x="29362" y="49721"/>
                    <a:pt x="28345" y="49994"/>
                    <a:pt x="27903" y="49994"/>
                  </a:cubicBezTo>
                  <a:lnTo>
                    <a:pt x="27314" y="49989"/>
                  </a:lnTo>
                  <a:cubicBezTo>
                    <a:pt x="26453" y="49982"/>
                    <a:pt x="24693" y="49966"/>
                    <a:pt x="22431" y="49966"/>
                  </a:cubicBezTo>
                  <a:cubicBezTo>
                    <a:pt x="20270" y="49966"/>
                    <a:pt x="17652" y="49981"/>
                    <a:pt x="14924" y="50030"/>
                  </a:cubicBezTo>
                  <a:cubicBezTo>
                    <a:pt x="13893" y="50049"/>
                    <a:pt x="12961" y="50058"/>
                    <a:pt x="12116" y="50058"/>
                  </a:cubicBezTo>
                  <a:cubicBezTo>
                    <a:pt x="5763" y="50058"/>
                    <a:pt x="4426" y="49575"/>
                    <a:pt x="4152" y="49346"/>
                  </a:cubicBezTo>
                  <a:cubicBezTo>
                    <a:pt x="3641" y="48920"/>
                    <a:pt x="3642" y="48870"/>
                    <a:pt x="3654" y="47575"/>
                  </a:cubicBezTo>
                  <a:cubicBezTo>
                    <a:pt x="3656" y="47358"/>
                    <a:pt x="3658" y="47110"/>
                    <a:pt x="3658" y="46825"/>
                  </a:cubicBezTo>
                  <a:cubicBezTo>
                    <a:pt x="3658" y="44868"/>
                    <a:pt x="861" y="8568"/>
                    <a:pt x="592" y="5075"/>
                  </a:cubicBezTo>
                  <a:cubicBezTo>
                    <a:pt x="1014" y="4918"/>
                    <a:pt x="2088" y="4494"/>
                    <a:pt x="3987" y="3589"/>
                  </a:cubicBezTo>
                  <a:cubicBezTo>
                    <a:pt x="5896" y="2679"/>
                    <a:pt x="8141" y="1951"/>
                    <a:pt x="10658" y="1426"/>
                  </a:cubicBezTo>
                  <a:cubicBezTo>
                    <a:pt x="13405" y="851"/>
                    <a:pt x="16239" y="566"/>
                    <a:pt x="18942" y="566"/>
                  </a:cubicBezTo>
                  <a:close/>
                  <a:moveTo>
                    <a:pt x="18942" y="1"/>
                  </a:moveTo>
                  <a:cubicBezTo>
                    <a:pt x="16199" y="1"/>
                    <a:pt x="13325" y="290"/>
                    <a:pt x="10543" y="872"/>
                  </a:cubicBezTo>
                  <a:cubicBezTo>
                    <a:pt x="7982" y="1406"/>
                    <a:pt x="5694" y="2149"/>
                    <a:pt x="3743" y="3077"/>
                  </a:cubicBezTo>
                  <a:cubicBezTo>
                    <a:pt x="1294" y="4244"/>
                    <a:pt x="213" y="4609"/>
                    <a:pt x="204" y="4613"/>
                  </a:cubicBezTo>
                  <a:cubicBezTo>
                    <a:pt x="79" y="4654"/>
                    <a:pt x="0" y="4774"/>
                    <a:pt x="10" y="4904"/>
                  </a:cubicBezTo>
                  <a:cubicBezTo>
                    <a:pt x="41" y="5302"/>
                    <a:pt x="3091" y="44834"/>
                    <a:pt x="3091" y="46825"/>
                  </a:cubicBezTo>
                  <a:cubicBezTo>
                    <a:pt x="3091" y="47108"/>
                    <a:pt x="3089" y="47355"/>
                    <a:pt x="3087" y="47569"/>
                  </a:cubicBezTo>
                  <a:cubicBezTo>
                    <a:pt x="3074" y="48905"/>
                    <a:pt x="3071" y="49183"/>
                    <a:pt x="3789" y="49780"/>
                  </a:cubicBezTo>
                  <a:cubicBezTo>
                    <a:pt x="4462" y="50342"/>
                    <a:pt x="7258" y="50624"/>
                    <a:pt x="12117" y="50624"/>
                  </a:cubicBezTo>
                  <a:cubicBezTo>
                    <a:pt x="12990" y="50624"/>
                    <a:pt x="13929" y="50616"/>
                    <a:pt x="14934" y="50597"/>
                  </a:cubicBezTo>
                  <a:cubicBezTo>
                    <a:pt x="17659" y="50548"/>
                    <a:pt x="20273" y="50533"/>
                    <a:pt x="22431" y="50533"/>
                  </a:cubicBezTo>
                  <a:cubicBezTo>
                    <a:pt x="24691" y="50533"/>
                    <a:pt x="26449" y="50549"/>
                    <a:pt x="27309" y="50556"/>
                  </a:cubicBezTo>
                  <a:lnTo>
                    <a:pt x="27903" y="50560"/>
                  </a:lnTo>
                  <a:cubicBezTo>
                    <a:pt x="28490" y="50560"/>
                    <a:pt x="29702" y="50234"/>
                    <a:pt x="30520" y="49006"/>
                  </a:cubicBezTo>
                  <a:cubicBezTo>
                    <a:pt x="31004" y="48279"/>
                    <a:pt x="33187" y="33267"/>
                    <a:pt x="36314" y="10952"/>
                  </a:cubicBezTo>
                  <a:cubicBezTo>
                    <a:pt x="36799" y="7494"/>
                    <a:pt x="37149" y="4994"/>
                    <a:pt x="37182" y="4839"/>
                  </a:cubicBezTo>
                  <a:cubicBezTo>
                    <a:pt x="37263" y="4515"/>
                    <a:pt x="37321" y="4280"/>
                    <a:pt x="32437" y="2676"/>
                  </a:cubicBezTo>
                  <a:cubicBezTo>
                    <a:pt x="30038" y="1890"/>
                    <a:pt x="27564" y="1145"/>
                    <a:pt x="27149" y="1026"/>
                  </a:cubicBezTo>
                  <a:cubicBezTo>
                    <a:pt x="24758" y="344"/>
                    <a:pt x="21927" y="1"/>
                    <a:pt x="18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5098750" y="2607025"/>
              <a:ext cx="76075" cy="61225"/>
            </a:xfrm>
            <a:custGeom>
              <a:avLst/>
              <a:gdLst/>
              <a:ahLst/>
              <a:cxnLst/>
              <a:rect l="l" t="t" r="r" b="b"/>
              <a:pathLst>
                <a:path w="3043" h="2449" extrusionOk="0">
                  <a:moveTo>
                    <a:pt x="2721" y="0"/>
                  </a:moveTo>
                  <a:cubicBezTo>
                    <a:pt x="2646" y="0"/>
                    <a:pt x="2571" y="30"/>
                    <a:pt x="2515" y="89"/>
                  </a:cubicBezTo>
                  <a:cubicBezTo>
                    <a:pt x="1775" y="762"/>
                    <a:pt x="984" y="1376"/>
                    <a:pt x="150" y="1928"/>
                  </a:cubicBezTo>
                  <a:cubicBezTo>
                    <a:pt x="47" y="1997"/>
                    <a:pt x="0" y="2126"/>
                    <a:pt x="36" y="2245"/>
                  </a:cubicBezTo>
                  <a:cubicBezTo>
                    <a:pt x="71" y="2365"/>
                    <a:pt x="182" y="2447"/>
                    <a:pt x="306" y="2448"/>
                  </a:cubicBezTo>
                  <a:cubicBezTo>
                    <a:pt x="361" y="2448"/>
                    <a:pt x="415" y="2432"/>
                    <a:pt x="462" y="2402"/>
                  </a:cubicBezTo>
                  <a:cubicBezTo>
                    <a:pt x="1321" y="1834"/>
                    <a:pt x="2134" y="1201"/>
                    <a:pt x="2896" y="507"/>
                  </a:cubicBezTo>
                  <a:cubicBezTo>
                    <a:pt x="3026" y="406"/>
                    <a:pt x="3042" y="215"/>
                    <a:pt x="2931" y="93"/>
                  </a:cubicBezTo>
                  <a:cubicBezTo>
                    <a:pt x="2875" y="31"/>
                    <a:pt x="279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5213825" y="2219000"/>
              <a:ext cx="179225" cy="342950"/>
            </a:xfrm>
            <a:custGeom>
              <a:avLst/>
              <a:gdLst/>
              <a:ahLst/>
              <a:cxnLst/>
              <a:rect l="l" t="t" r="r" b="b"/>
              <a:pathLst>
                <a:path w="7169" h="13718" extrusionOk="0">
                  <a:moveTo>
                    <a:pt x="6857" y="1"/>
                  </a:moveTo>
                  <a:cubicBezTo>
                    <a:pt x="6726" y="1"/>
                    <a:pt x="6608" y="92"/>
                    <a:pt x="6580" y="225"/>
                  </a:cubicBezTo>
                  <a:cubicBezTo>
                    <a:pt x="6563" y="297"/>
                    <a:pt x="4880" y="7540"/>
                    <a:pt x="153" y="13252"/>
                  </a:cubicBezTo>
                  <a:cubicBezTo>
                    <a:pt x="0" y="13437"/>
                    <a:pt x="131" y="13717"/>
                    <a:pt x="371" y="13718"/>
                  </a:cubicBezTo>
                  <a:cubicBezTo>
                    <a:pt x="456" y="13718"/>
                    <a:pt x="536" y="13680"/>
                    <a:pt x="589" y="13615"/>
                  </a:cubicBezTo>
                  <a:cubicBezTo>
                    <a:pt x="5406" y="7795"/>
                    <a:pt x="7115" y="424"/>
                    <a:pt x="7132" y="350"/>
                  </a:cubicBezTo>
                  <a:cubicBezTo>
                    <a:pt x="7168" y="197"/>
                    <a:pt x="7073" y="43"/>
                    <a:pt x="6920" y="8"/>
                  </a:cubicBezTo>
                  <a:cubicBezTo>
                    <a:pt x="6899" y="3"/>
                    <a:pt x="6878" y="1"/>
                    <a:pt x="6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5395900" y="2664750"/>
              <a:ext cx="165100" cy="82175"/>
            </a:xfrm>
            <a:custGeom>
              <a:avLst/>
              <a:gdLst/>
              <a:ahLst/>
              <a:cxnLst/>
              <a:rect l="l" t="t" r="r" b="b"/>
              <a:pathLst>
                <a:path w="6604" h="3287" extrusionOk="0">
                  <a:moveTo>
                    <a:pt x="321" y="0"/>
                  </a:moveTo>
                  <a:cubicBezTo>
                    <a:pt x="264" y="0"/>
                    <a:pt x="206" y="17"/>
                    <a:pt x="156" y="53"/>
                  </a:cubicBezTo>
                  <a:cubicBezTo>
                    <a:pt x="34" y="140"/>
                    <a:pt x="0" y="307"/>
                    <a:pt x="80" y="435"/>
                  </a:cubicBezTo>
                  <a:cubicBezTo>
                    <a:pt x="154" y="538"/>
                    <a:pt x="1951" y="2996"/>
                    <a:pt x="6304" y="3285"/>
                  </a:cubicBezTo>
                  <a:cubicBezTo>
                    <a:pt x="6312" y="3286"/>
                    <a:pt x="6317" y="3286"/>
                    <a:pt x="6323" y="3286"/>
                  </a:cubicBezTo>
                  <a:lnTo>
                    <a:pt x="6325" y="3286"/>
                  </a:lnTo>
                  <a:cubicBezTo>
                    <a:pt x="6474" y="3281"/>
                    <a:pt x="6594" y="3161"/>
                    <a:pt x="6598" y="3012"/>
                  </a:cubicBezTo>
                  <a:cubicBezTo>
                    <a:pt x="6604" y="2861"/>
                    <a:pt x="6491" y="2734"/>
                    <a:pt x="6343" y="2719"/>
                  </a:cubicBezTo>
                  <a:cubicBezTo>
                    <a:pt x="2272" y="2449"/>
                    <a:pt x="558" y="128"/>
                    <a:pt x="541" y="105"/>
                  </a:cubicBezTo>
                  <a:cubicBezTo>
                    <a:pt x="485" y="36"/>
                    <a:pt x="40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5375050" y="2662275"/>
              <a:ext cx="104575" cy="116525"/>
            </a:xfrm>
            <a:custGeom>
              <a:avLst/>
              <a:gdLst/>
              <a:ahLst/>
              <a:cxnLst/>
              <a:rect l="l" t="t" r="r" b="b"/>
              <a:pathLst>
                <a:path w="4183" h="4661" extrusionOk="0">
                  <a:moveTo>
                    <a:pt x="308" y="0"/>
                  </a:moveTo>
                  <a:cubicBezTo>
                    <a:pt x="285" y="0"/>
                    <a:pt x="262" y="3"/>
                    <a:pt x="239" y="9"/>
                  </a:cubicBezTo>
                  <a:cubicBezTo>
                    <a:pt x="92" y="46"/>
                    <a:pt x="0" y="191"/>
                    <a:pt x="29" y="340"/>
                  </a:cubicBezTo>
                  <a:cubicBezTo>
                    <a:pt x="57" y="453"/>
                    <a:pt x="753" y="3131"/>
                    <a:pt x="3751" y="4631"/>
                  </a:cubicBezTo>
                  <a:cubicBezTo>
                    <a:pt x="3791" y="4650"/>
                    <a:pt x="3834" y="4660"/>
                    <a:pt x="3877" y="4661"/>
                  </a:cubicBezTo>
                  <a:cubicBezTo>
                    <a:pt x="4008" y="4660"/>
                    <a:pt x="4122" y="4569"/>
                    <a:pt x="4152" y="4441"/>
                  </a:cubicBezTo>
                  <a:cubicBezTo>
                    <a:pt x="4182" y="4315"/>
                    <a:pt x="4121" y="4183"/>
                    <a:pt x="4005" y="4123"/>
                  </a:cubicBezTo>
                  <a:cubicBezTo>
                    <a:pt x="1250" y="2746"/>
                    <a:pt x="585" y="227"/>
                    <a:pt x="580" y="203"/>
                  </a:cubicBezTo>
                  <a:cubicBezTo>
                    <a:pt x="543" y="80"/>
                    <a:pt x="430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3624925" y="1542075"/>
              <a:ext cx="1000550" cy="848475"/>
            </a:xfrm>
            <a:custGeom>
              <a:avLst/>
              <a:gdLst/>
              <a:ahLst/>
              <a:cxnLst/>
              <a:rect l="l" t="t" r="r" b="b"/>
              <a:pathLst>
                <a:path w="40022" h="33939" extrusionOk="0">
                  <a:moveTo>
                    <a:pt x="3242" y="1"/>
                  </a:moveTo>
                  <a:lnTo>
                    <a:pt x="1" y="2702"/>
                  </a:lnTo>
                  <a:lnTo>
                    <a:pt x="14963" y="31490"/>
                  </a:lnTo>
                  <a:cubicBezTo>
                    <a:pt x="15757" y="33017"/>
                    <a:pt x="17327" y="33938"/>
                    <a:pt x="18995" y="33938"/>
                  </a:cubicBezTo>
                  <a:cubicBezTo>
                    <a:pt x="19319" y="33938"/>
                    <a:pt x="19646" y="33904"/>
                    <a:pt x="19972" y="33832"/>
                  </a:cubicBezTo>
                  <a:lnTo>
                    <a:pt x="37823" y="29898"/>
                  </a:lnTo>
                  <a:cubicBezTo>
                    <a:pt x="37823" y="29898"/>
                    <a:pt x="40022" y="23868"/>
                    <a:pt x="36761" y="15536"/>
                  </a:cubicBezTo>
                  <a:lnTo>
                    <a:pt x="19940" y="20794"/>
                  </a:lnTo>
                  <a:lnTo>
                    <a:pt x="324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3617100" y="1535000"/>
              <a:ext cx="1015025" cy="862625"/>
            </a:xfrm>
            <a:custGeom>
              <a:avLst/>
              <a:gdLst/>
              <a:ahLst/>
              <a:cxnLst/>
              <a:rect l="l" t="t" r="r" b="b"/>
              <a:pathLst>
                <a:path w="40601" h="34505" extrusionOk="0">
                  <a:moveTo>
                    <a:pt x="3515" y="685"/>
                  </a:moveTo>
                  <a:lnTo>
                    <a:pt x="20032" y="21254"/>
                  </a:lnTo>
                  <a:cubicBezTo>
                    <a:pt x="20086" y="21322"/>
                    <a:pt x="20168" y="21360"/>
                    <a:pt x="20252" y="21360"/>
                  </a:cubicBezTo>
                  <a:cubicBezTo>
                    <a:pt x="20281" y="21360"/>
                    <a:pt x="20309" y="21356"/>
                    <a:pt x="20337" y="21347"/>
                  </a:cubicBezTo>
                  <a:lnTo>
                    <a:pt x="36904" y="16168"/>
                  </a:lnTo>
                  <a:cubicBezTo>
                    <a:pt x="39682" y="23470"/>
                    <a:pt x="38210" y="28988"/>
                    <a:pt x="37916" y="29939"/>
                  </a:cubicBezTo>
                  <a:lnTo>
                    <a:pt x="20225" y="33838"/>
                  </a:lnTo>
                  <a:cubicBezTo>
                    <a:pt x="19920" y="33905"/>
                    <a:pt x="19613" y="33938"/>
                    <a:pt x="19310" y="33938"/>
                  </a:cubicBezTo>
                  <a:cubicBezTo>
                    <a:pt x="17746" y="33938"/>
                    <a:pt x="16271" y="33072"/>
                    <a:pt x="15529" y="31643"/>
                  </a:cubicBezTo>
                  <a:lnTo>
                    <a:pt x="671" y="3056"/>
                  </a:lnTo>
                  <a:lnTo>
                    <a:pt x="3515" y="685"/>
                  </a:lnTo>
                  <a:close/>
                  <a:moveTo>
                    <a:pt x="3559" y="0"/>
                  </a:moveTo>
                  <a:cubicBezTo>
                    <a:pt x="3491" y="0"/>
                    <a:pt x="3426" y="23"/>
                    <a:pt x="3374" y="65"/>
                  </a:cubicBezTo>
                  <a:lnTo>
                    <a:pt x="132" y="2768"/>
                  </a:lnTo>
                  <a:cubicBezTo>
                    <a:pt x="30" y="2853"/>
                    <a:pt x="1" y="2998"/>
                    <a:pt x="62" y="3116"/>
                  </a:cubicBezTo>
                  <a:lnTo>
                    <a:pt x="15025" y="31904"/>
                  </a:lnTo>
                  <a:cubicBezTo>
                    <a:pt x="15867" y="33524"/>
                    <a:pt x="17540" y="34504"/>
                    <a:pt x="19311" y="34504"/>
                  </a:cubicBezTo>
                  <a:cubicBezTo>
                    <a:pt x="19659" y="34504"/>
                    <a:pt x="20006" y="34467"/>
                    <a:pt x="20346" y="34392"/>
                  </a:cubicBezTo>
                  <a:lnTo>
                    <a:pt x="38196" y="30458"/>
                  </a:lnTo>
                  <a:cubicBezTo>
                    <a:pt x="38291" y="30438"/>
                    <a:pt x="38368" y="30370"/>
                    <a:pt x="38402" y="30279"/>
                  </a:cubicBezTo>
                  <a:cubicBezTo>
                    <a:pt x="38494" y="30028"/>
                    <a:pt x="40600" y="24052"/>
                    <a:pt x="37338" y="15716"/>
                  </a:cubicBezTo>
                  <a:cubicBezTo>
                    <a:pt x="37294" y="15605"/>
                    <a:pt x="37187" y="15536"/>
                    <a:pt x="37073" y="15536"/>
                  </a:cubicBezTo>
                  <a:cubicBezTo>
                    <a:pt x="37045" y="15536"/>
                    <a:pt x="37017" y="15540"/>
                    <a:pt x="36989" y="15548"/>
                  </a:cubicBezTo>
                  <a:lnTo>
                    <a:pt x="20354" y="20748"/>
                  </a:lnTo>
                  <a:lnTo>
                    <a:pt x="3777" y="106"/>
                  </a:lnTo>
                  <a:cubicBezTo>
                    <a:pt x="3729" y="47"/>
                    <a:pt x="3659" y="9"/>
                    <a:pt x="3584" y="1"/>
                  </a:cubicBezTo>
                  <a:cubicBezTo>
                    <a:pt x="3575" y="1"/>
                    <a:pt x="3567" y="0"/>
                    <a:pt x="3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4061850" y="2072550"/>
              <a:ext cx="56025" cy="127775"/>
            </a:xfrm>
            <a:custGeom>
              <a:avLst/>
              <a:gdLst/>
              <a:ahLst/>
              <a:cxnLst/>
              <a:rect l="l" t="t" r="r" b="b"/>
              <a:pathLst>
                <a:path w="2241" h="5111" extrusionOk="0">
                  <a:moveTo>
                    <a:pt x="1920" y="0"/>
                  </a:moveTo>
                  <a:cubicBezTo>
                    <a:pt x="1839" y="0"/>
                    <a:pt x="1758" y="36"/>
                    <a:pt x="1702" y="103"/>
                  </a:cubicBezTo>
                  <a:cubicBezTo>
                    <a:pt x="1633" y="195"/>
                    <a:pt x="1" y="2403"/>
                    <a:pt x="189" y="4849"/>
                  </a:cubicBezTo>
                  <a:cubicBezTo>
                    <a:pt x="200" y="4996"/>
                    <a:pt x="323" y="5110"/>
                    <a:pt x="470" y="5110"/>
                  </a:cubicBezTo>
                  <a:lnTo>
                    <a:pt x="493" y="5110"/>
                  </a:lnTo>
                  <a:cubicBezTo>
                    <a:pt x="649" y="5097"/>
                    <a:pt x="765" y="4961"/>
                    <a:pt x="754" y="4805"/>
                  </a:cubicBezTo>
                  <a:cubicBezTo>
                    <a:pt x="583" y="2576"/>
                    <a:pt x="2139" y="464"/>
                    <a:pt x="2156" y="442"/>
                  </a:cubicBezTo>
                  <a:cubicBezTo>
                    <a:pt x="2240" y="317"/>
                    <a:pt x="2211" y="148"/>
                    <a:pt x="2090" y="57"/>
                  </a:cubicBezTo>
                  <a:cubicBezTo>
                    <a:pt x="2039" y="19"/>
                    <a:pt x="198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4016325" y="2118125"/>
              <a:ext cx="48075" cy="145975"/>
            </a:xfrm>
            <a:custGeom>
              <a:avLst/>
              <a:gdLst/>
              <a:ahLst/>
              <a:cxnLst/>
              <a:rect l="l" t="t" r="r" b="b"/>
              <a:pathLst>
                <a:path w="1923" h="5839" extrusionOk="0">
                  <a:moveTo>
                    <a:pt x="1014" y="1"/>
                  </a:moveTo>
                  <a:cubicBezTo>
                    <a:pt x="889" y="1"/>
                    <a:pt x="774" y="84"/>
                    <a:pt x="740" y="210"/>
                  </a:cubicBezTo>
                  <a:cubicBezTo>
                    <a:pt x="710" y="348"/>
                    <a:pt x="1" y="3627"/>
                    <a:pt x="1324" y="5707"/>
                  </a:cubicBezTo>
                  <a:cubicBezTo>
                    <a:pt x="1376" y="5789"/>
                    <a:pt x="1467" y="5838"/>
                    <a:pt x="1563" y="5838"/>
                  </a:cubicBezTo>
                  <a:cubicBezTo>
                    <a:pt x="1787" y="5837"/>
                    <a:pt x="1922" y="5591"/>
                    <a:pt x="1802" y="5402"/>
                  </a:cubicBezTo>
                  <a:cubicBezTo>
                    <a:pt x="607" y="3522"/>
                    <a:pt x="1286" y="364"/>
                    <a:pt x="1294" y="332"/>
                  </a:cubicBezTo>
                  <a:cubicBezTo>
                    <a:pt x="1319" y="184"/>
                    <a:pt x="1223" y="41"/>
                    <a:pt x="1075" y="7"/>
                  </a:cubicBezTo>
                  <a:cubicBezTo>
                    <a:pt x="1055" y="3"/>
                    <a:pt x="1034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4562225" y="2282075"/>
              <a:ext cx="202250" cy="177900"/>
            </a:xfrm>
            <a:custGeom>
              <a:avLst/>
              <a:gdLst/>
              <a:ahLst/>
              <a:cxnLst/>
              <a:rect l="l" t="t" r="r" b="b"/>
              <a:pathLst>
                <a:path w="8090" h="7116" extrusionOk="0">
                  <a:moveTo>
                    <a:pt x="318" y="0"/>
                  </a:moveTo>
                  <a:cubicBezTo>
                    <a:pt x="253" y="0"/>
                    <a:pt x="188" y="22"/>
                    <a:pt x="134" y="68"/>
                  </a:cubicBezTo>
                  <a:cubicBezTo>
                    <a:pt x="8" y="175"/>
                    <a:pt x="1" y="365"/>
                    <a:pt x="115" y="483"/>
                  </a:cubicBezTo>
                  <a:cubicBezTo>
                    <a:pt x="287" y="685"/>
                    <a:pt x="4366" y="5438"/>
                    <a:pt x="7659" y="7085"/>
                  </a:cubicBezTo>
                  <a:cubicBezTo>
                    <a:pt x="7698" y="7104"/>
                    <a:pt x="7741" y="7115"/>
                    <a:pt x="7786" y="7115"/>
                  </a:cubicBezTo>
                  <a:cubicBezTo>
                    <a:pt x="7916" y="7114"/>
                    <a:pt x="8030" y="7024"/>
                    <a:pt x="8060" y="6897"/>
                  </a:cubicBezTo>
                  <a:cubicBezTo>
                    <a:pt x="8090" y="6769"/>
                    <a:pt x="8029" y="6637"/>
                    <a:pt x="7912" y="6577"/>
                  </a:cubicBezTo>
                  <a:cubicBezTo>
                    <a:pt x="4723" y="4983"/>
                    <a:pt x="588" y="163"/>
                    <a:pt x="546" y="114"/>
                  </a:cubicBezTo>
                  <a:cubicBezTo>
                    <a:pt x="490" y="39"/>
                    <a:pt x="404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4589600" y="2345875"/>
              <a:ext cx="193125" cy="214300"/>
            </a:xfrm>
            <a:custGeom>
              <a:avLst/>
              <a:gdLst/>
              <a:ahLst/>
              <a:cxnLst/>
              <a:rect l="l" t="t" r="r" b="b"/>
              <a:pathLst>
                <a:path w="7725" h="8572" extrusionOk="0">
                  <a:moveTo>
                    <a:pt x="319" y="0"/>
                  </a:moveTo>
                  <a:cubicBezTo>
                    <a:pt x="281" y="0"/>
                    <a:pt x="243" y="8"/>
                    <a:pt x="206" y="24"/>
                  </a:cubicBezTo>
                  <a:cubicBezTo>
                    <a:pt x="68" y="84"/>
                    <a:pt x="0" y="241"/>
                    <a:pt x="52" y="383"/>
                  </a:cubicBezTo>
                  <a:cubicBezTo>
                    <a:pt x="151" y="610"/>
                    <a:pt x="2516" y="5969"/>
                    <a:pt x="7284" y="8538"/>
                  </a:cubicBezTo>
                  <a:cubicBezTo>
                    <a:pt x="7326" y="8559"/>
                    <a:pt x="7372" y="8571"/>
                    <a:pt x="7420" y="8571"/>
                  </a:cubicBezTo>
                  <a:lnTo>
                    <a:pt x="7419" y="8570"/>
                  </a:lnTo>
                  <a:cubicBezTo>
                    <a:pt x="7548" y="8570"/>
                    <a:pt x="7661" y="8481"/>
                    <a:pt x="7692" y="8356"/>
                  </a:cubicBezTo>
                  <a:cubicBezTo>
                    <a:pt x="7725" y="8230"/>
                    <a:pt x="7667" y="8100"/>
                    <a:pt x="7554" y="8038"/>
                  </a:cubicBezTo>
                  <a:cubicBezTo>
                    <a:pt x="2960" y="5565"/>
                    <a:pt x="597" y="212"/>
                    <a:pt x="573" y="158"/>
                  </a:cubicBezTo>
                  <a:cubicBezTo>
                    <a:pt x="523" y="58"/>
                    <a:pt x="423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3653275" y="1616225"/>
              <a:ext cx="105450" cy="72550"/>
            </a:xfrm>
            <a:custGeom>
              <a:avLst/>
              <a:gdLst/>
              <a:ahLst/>
              <a:cxnLst/>
              <a:rect l="l" t="t" r="r" b="b"/>
              <a:pathLst>
                <a:path w="4218" h="2902" extrusionOk="0">
                  <a:moveTo>
                    <a:pt x="3896" y="1"/>
                  </a:moveTo>
                  <a:cubicBezTo>
                    <a:pt x="3848" y="1"/>
                    <a:pt x="3799" y="13"/>
                    <a:pt x="3754" y="39"/>
                  </a:cubicBezTo>
                  <a:lnTo>
                    <a:pt x="153" y="2380"/>
                  </a:lnTo>
                  <a:cubicBezTo>
                    <a:pt x="48" y="2449"/>
                    <a:pt x="0" y="2578"/>
                    <a:pt x="36" y="2698"/>
                  </a:cubicBezTo>
                  <a:cubicBezTo>
                    <a:pt x="72" y="2818"/>
                    <a:pt x="182" y="2900"/>
                    <a:pt x="308" y="2902"/>
                  </a:cubicBezTo>
                  <a:cubicBezTo>
                    <a:pt x="362" y="2902"/>
                    <a:pt x="416" y="2885"/>
                    <a:pt x="461" y="2856"/>
                  </a:cubicBezTo>
                  <a:lnTo>
                    <a:pt x="4064" y="514"/>
                  </a:lnTo>
                  <a:cubicBezTo>
                    <a:pt x="4186" y="425"/>
                    <a:pt x="4217" y="256"/>
                    <a:pt x="4135" y="130"/>
                  </a:cubicBezTo>
                  <a:cubicBezTo>
                    <a:pt x="4080" y="47"/>
                    <a:pt x="3989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1"/>
            <p:cNvSpPr/>
            <p:nvPr/>
          </p:nvSpPr>
          <p:spPr>
            <a:xfrm>
              <a:off x="3491600" y="1214750"/>
              <a:ext cx="282475" cy="394900"/>
            </a:xfrm>
            <a:custGeom>
              <a:avLst/>
              <a:gdLst/>
              <a:ahLst/>
              <a:cxnLst/>
              <a:rect l="l" t="t" r="r" b="b"/>
              <a:pathLst>
                <a:path w="11299" h="15796" extrusionOk="0">
                  <a:moveTo>
                    <a:pt x="2077" y="0"/>
                  </a:moveTo>
                  <a:cubicBezTo>
                    <a:pt x="1428" y="0"/>
                    <a:pt x="779" y="390"/>
                    <a:pt x="1169" y="1039"/>
                  </a:cubicBezTo>
                  <a:cubicBezTo>
                    <a:pt x="1558" y="1689"/>
                    <a:pt x="3506" y="4806"/>
                    <a:pt x="3506" y="4806"/>
                  </a:cubicBezTo>
                  <a:lnTo>
                    <a:pt x="3896" y="6104"/>
                  </a:lnTo>
                  <a:cubicBezTo>
                    <a:pt x="3896" y="6104"/>
                    <a:pt x="1688" y="6234"/>
                    <a:pt x="1428" y="6623"/>
                  </a:cubicBezTo>
                  <a:cubicBezTo>
                    <a:pt x="1169" y="7013"/>
                    <a:pt x="1298" y="8182"/>
                    <a:pt x="649" y="8961"/>
                  </a:cubicBezTo>
                  <a:cubicBezTo>
                    <a:pt x="0" y="9740"/>
                    <a:pt x="130" y="10519"/>
                    <a:pt x="390" y="11299"/>
                  </a:cubicBezTo>
                  <a:cubicBezTo>
                    <a:pt x="649" y="12078"/>
                    <a:pt x="1428" y="13377"/>
                    <a:pt x="1947" y="13377"/>
                  </a:cubicBezTo>
                  <a:cubicBezTo>
                    <a:pt x="2467" y="13377"/>
                    <a:pt x="2857" y="13117"/>
                    <a:pt x="2857" y="13117"/>
                  </a:cubicBezTo>
                  <a:lnTo>
                    <a:pt x="5334" y="15795"/>
                  </a:lnTo>
                  <a:lnTo>
                    <a:pt x="8575" y="13094"/>
                  </a:lnTo>
                  <a:cubicBezTo>
                    <a:pt x="8575" y="13094"/>
                    <a:pt x="9741" y="11688"/>
                    <a:pt x="9741" y="10390"/>
                  </a:cubicBezTo>
                  <a:cubicBezTo>
                    <a:pt x="9741" y="9091"/>
                    <a:pt x="8831" y="7533"/>
                    <a:pt x="9221" y="6493"/>
                  </a:cubicBezTo>
                  <a:cubicBezTo>
                    <a:pt x="9611" y="5455"/>
                    <a:pt x="11299" y="4157"/>
                    <a:pt x="9870" y="3766"/>
                  </a:cubicBezTo>
                  <a:cubicBezTo>
                    <a:pt x="9614" y="3696"/>
                    <a:pt x="9367" y="3664"/>
                    <a:pt x="9132" y="3664"/>
                  </a:cubicBezTo>
                  <a:cubicBezTo>
                    <a:pt x="8056" y="3664"/>
                    <a:pt x="7249" y="4343"/>
                    <a:pt x="7142" y="5195"/>
                  </a:cubicBezTo>
                  <a:cubicBezTo>
                    <a:pt x="7045" y="5977"/>
                    <a:pt x="7094" y="6244"/>
                    <a:pt x="7124" y="6328"/>
                  </a:cubicBezTo>
                  <a:lnTo>
                    <a:pt x="7124" y="6328"/>
                  </a:lnTo>
                  <a:cubicBezTo>
                    <a:pt x="6949" y="5980"/>
                    <a:pt x="5519" y="3182"/>
                    <a:pt x="4545" y="2208"/>
                  </a:cubicBezTo>
                  <a:cubicBezTo>
                    <a:pt x="3506" y="1169"/>
                    <a:pt x="2727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3483825" y="1207625"/>
              <a:ext cx="278975" cy="409100"/>
            </a:xfrm>
            <a:custGeom>
              <a:avLst/>
              <a:gdLst/>
              <a:ahLst/>
              <a:cxnLst/>
              <a:rect l="l" t="t" r="r" b="b"/>
              <a:pathLst>
                <a:path w="11159" h="16364" extrusionOk="0">
                  <a:moveTo>
                    <a:pt x="2389" y="569"/>
                  </a:moveTo>
                  <a:cubicBezTo>
                    <a:pt x="2723" y="569"/>
                    <a:pt x="3271" y="1182"/>
                    <a:pt x="3801" y="1775"/>
                  </a:cubicBezTo>
                  <a:cubicBezTo>
                    <a:pt x="4066" y="2070"/>
                    <a:pt x="4350" y="2387"/>
                    <a:pt x="4656" y="2694"/>
                  </a:cubicBezTo>
                  <a:cubicBezTo>
                    <a:pt x="5582" y="3619"/>
                    <a:pt x="6975" y="6332"/>
                    <a:pt x="7176" y="6728"/>
                  </a:cubicBezTo>
                  <a:cubicBezTo>
                    <a:pt x="7193" y="6773"/>
                    <a:pt x="7220" y="6815"/>
                    <a:pt x="7253" y="6850"/>
                  </a:cubicBezTo>
                  <a:cubicBezTo>
                    <a:pt x="7308" y="6903"/>
                    <a:pt x="7380" y="6931"/>
                    <a:pt x="7452" y="6931"/>
                  </a:cubicBezTo>
                  <a:cubicBezTo>
                    <a:pt x="7510" y="6931"/>
                    <a:pt x="7568" y="6913"/>
                    <a:pt x="7618" y="6877"/>
                  </a:cubicBezTo>
                  <a:cubicBezTo>
                    <a:pt x="7730" y="6797"/>
                    <a:pt x="7768" y="6646"/>
                    <a:pt x="7708" y="6522"/>
                  </a:cubicBezTo>
                  <a:cubicBezTo>
                    <a:pt x="7705" y="6519"/>
                    <a:pt x="7703" y="6513"/>
                    <a:pt x="7699" y="6507"/>
                  </a:cubicBezTo>
                  <a:cubicBezTo>
                    <a:pt x="7687" y="6457"/>
                    <a:pt x="7647" y="6223"/>
                    <a:pt x="7735" y="5516"/>
                  </a:cubicBezTo>
                  <a:cubicBezTo>
                    <a:pt x="7783" y="5128"/>
                    <a:pt x="8007" y="4781"/>
                    <a:pt x="8363" y="4542"/>
                  </a:cubicBezTo>
                  <a:cubicBezTo>
                    <a:pt x="8668" y="4339"/>
                    <a:pt x="9045" y="4234"/>
                    <a:pt x="9446" y="4234"/>
                  </a:cubicBezTo>
                  <a:cubicBezTo>
                    <a:pt x="9662" y="4234"/>
                    <a:pt x="9884" y="4264"/>
                    <a:pt x="10107" y="4325"/>
                  </a:cubicBezTo>
                  <a:cubicBezTo>
                    <a:pt x="10303" y="4379"/>
                    <a:pt x="10426" y="4450"/>
                    <a:pt x="10453" y="4528"/>
                  </a:cubicBezTo>
                  <a:cubicBezTo>
                    <a:pt x="10527" y="4733"/>
                    <a:pt x="10183" y="5217"/>
                    <a:pt x="9907" y="5607"/>
                  </a:cubicBezTo>
                  <a:cubicBezTo>
                    <a:pt x="9659" y="5958"/>
                    <a:pt x="9401" y="6323"/>
                    <a:pt x="9267" y="6680"/>
                  </a:cubicBezTo>
                  <a:cubicBezTo>
                    <a:pt x="9008" y="7368"/>
                    <a:pt x="9238" y="8215"/>
                    <a:pt x="9460" y="9034"/>
                  </a:cubicBezTo>
                  <a:cubicBezTo>
                    <a:pt x="9612" y="9591"/>
                    <a:pt x="9767" y="10168"/>
                    <a:pt x="9767" y="10675"/>
                  </a:cubicBezTo>
                  <a:cubicBezTo>
                    <a:pt x="9767" y="11778"/>
                    <a:pt x="8817" y="13012"/>
                    <a:pt x="8683" y="13179"/>
                  </a:cubicBezTo>
                  <a:lnTo>
                    <a:pt x="5671" y="15691"/>
                  </a:lnTo>
                  <a:lnTo>
                    <a:pt x="3377" y="13210"/>
                  </a:lnTo>
                  <a:cubicBezTo>
                    <a:pt x="3323" y="13152"/>
                    <a:pt x="3247" y="13119"/>
                    <a:pt x="3168" y="13119"/>
                  </a:cubicBezTo>
                  <a:cubicBezTo>
                    <a:pt x="3112" y="13119"/>
                    <a:pt x="3057" y="13135"/>
                    <a:pt x="3010" y="13167"/>
                  </a:cubicBezTo>
                  <a:cubicBezTo>
                    <a:pt x="3007" y="13169"/>
                    <a:pt x="2680" y="13379"/>
                    <a:pt x="2258" y="13379"/>
                  </a:cubicBezTo>
                  <a:cubicBezTo>
                    <a:pt x="1991" y="13379"/>
                    <a:pt x="1266" y="12387"/>
                    <a:pt x="969" y="11494"/>
                  </a:cubicBezTo>
                  <a:cubicBezTo>
                    <a:pt x="702" y="10694"/>
                    <a:pt x="644" y="10068"/>
                    <a:pt x="1178" y="9428"/>
                  </a:cubicBezTo>
                  <a:cubicBezTo>
                    <a:pt x="1630" y="8886"/>
                    <a:pt x="1743" y="8184"/>
                    <a:pt x="1827" y="7672"/>
                  </a:cubicBezTo>
                  <a:cubicBezTo>
                    <a:pt x="1868" y="7422"/>
                    <a:pt x="1910" y="7162"/>
                    <a:pt x="1969" y="7075"/>
                  </a:cubicBezTo>
                  <a:cubicBezTo>
                    <a:pt x="2122" y="6919"/>
                    <a:pt x="3155" y="6735"/>
                    <a:pt x="4223" y="6672"/>
                  </a:cubicBezTo>
                  <a:cubicBezTo>
                    <a:pt x="4406" y="6662"/>
                    <a:pt x="4530" y="6483"/>
                    <a:pt x="4478" y="6308"/>
                  </a:cubicBezTo>
                  <a:lnTo>
                    <a:pt x="4089" y="5010"/>
                  </a:lnTo>
                  <a:cubicBezTo>
                    <a:pt x="4081" y="4986"/>
                    <a:pt x="4072" y="4962"/>
                    <a:pt x="4058" y="4940"/>
                  </a:cubicBezTo>
                  <a:cubicBezTo>
                    <a:pt x="4038" y="4910"/>
                    <a:pt x="2107" y="1818"/>
                    <a:pt x="1723" y="1179"/>
                  </a:cubicBezTo>
                  <a:cubicBezTo>
                    <a:pt x="1601" y="975"/>
                    <a:pt x="1655" y="879"/>
                    <a:pt x="1673" y="848"/>
                  </a:cubicBezTo>
                  <a:cubicBezTo>
                    <a:pt x="1765" y="687"/>
                    <a:pt x="2066" y="569"/>
                    <a:pt x="2389" y="569"/>
                  </a:cubicBezTo>
                  <a:close/>
                  <a:moveTo>
                    <a:pt x="2388" y="1"/>
                  </a:moveTo>
                  <a:cubicBezTo>
                    <a:pt x="1848" y="1"/>
                    <a:pt x="1375" y="222"/>
                    <a:pt x="1180" y="566"/>
                  </a:cubicBezTo>
                  <a:cubicBezTo>
                    <a:pt x="1091" y="722"/>
                    <a:pt x="982" y="1046"/>
                    <a:pt x="1236" y="1470"/>
                  </a:cubicBezTo>
                  <a:cubicBezTo>
                    <a:pt x="1602" y="2078"/>
                    <a:pt x="3348" y="4874"/>
                    <a:pt x="3557" y="5208"/>
                  </a:cubicBezTo>
                  <a:lnTo>
                    <a:pt x="3834" y="6130"/>
                  </a:lnTo>
                  <a:cubicBezTo>
                    <a:pt x="2952" y="6200"/>
                    <a:pt x="1760" y="6365"/>
                    <a:pt x="1503" y="6750"/>
                  </a:cubicBezTo>
                  <a:cubicBezTo>
                    <a:pt x="1370" y="6950"/>
                    <a:pt x="1323" y="7243"/>
                    <a:pt x="1267" y="7580"/>
                  </a:cubicBezTo>
                  <a:cubicBezTo>
                    <a:pt x="1191" y="8053"/>
                    <a:pt x="1095" y="8640"/>
                    <a:pt x="742" y="9064"/>
                  </a:cubicBezTo>
                  <a:cubicBezTo>
                    <a:pt x="1" y="9954"/>
                    <a:pt x="154" y="10844"/>
                    <a:pt x="431" y="11674"/>
                  </a:cubicBezTo>
                  <a:cubicBezTo>
                    <a:pt x="625" y="12256"/>
                    <a:pt x="1452" y="13946"/>
                    <a:pt x="2258" y="13946"/>
                  </a:cubicBezTo>
                  <a:cubicBezTo>
                    <a:pt x="2614" y="13946"/>
                    <a:pt x="2916" y="13842"/>
                    <a:pt x="3108" y="13755"/>
                  </a:cubicBezTo>
                  <a:lnTo>
                    <a:pt x="5436" y="16273"/>
                  </a:lnTo>
                  <a:cubicBezTo>
                    <a:pt x="5490" y="16331"/>
                    <a:pt x="5566" y="16363"/>
                    <a:pt x="5645" y="16363"/>
                  </a:cubicBezTo>
                  <a:cubicBezTo>
                    <a:pt x="5711" y="16363"/>
                    <a:pt x="5774" y="16340"/>
                    <a:pt x="5825" y="16297"/>
                  </a:cubicBezTo>
                  <a:lnTo>
                    <a:pt x="9068" y="13596"/>
                  </a:lnTo>
                  <a:cubicBezTo>
                    <a:pt x="9081" y="13584"/>
                    <a:pt x="9092" y="13572"/>
                    <a:pt x="9103" y="13559"/>
                  </a:cubicBezTo>
                  <a:cubicBezTo>
                    <a:pt x="9154" y="13499"/>
                    <a:pt x="10334" y="12060"/>
                    <a:pt x="10334" y="10674"/>
                  </a:cubicBezTo>
                  <a:cubicBezTo>
                    <a:pt x="10334" y="10091"/>
                    <a:pt x="10168" y="9478"/>
                    <a:pt x="10007" y="8884"/>
                  </a:cubicBezTo>
                  <a:cubicBezTo>
                    <a:pt x="9799" y="8118"/>
                    <a:pt x="9603" y="7395"/>
                    <a:pt x="9797" y="6878"/>
                  </a:cubicBezTo>
                  <a:cubicBezTo>
                    <a:pt x="9905" y="6589"/>
                    <a:pt x="10141" y="6256"/>
                    <a:pt x="10370" y="5933"/>
                  </a:cubicBezTo>
                  <a:cubicBezTo>
                    <a:pt x="10776" y="5360"/>
                    <a:pt x="11159" y="4818"/>
                    <a:pt x="10987" y="4336"/>
                  </a:cubicBezTo>
                  <a:cubicBezTo>
                    <a:pt x="10891" y="4072"/>
                    <a:pt x="10646" y="3884"/>
                    <a:pt x="10255" y="3777"/>
                  </a:cubicBezTo>
                  <a:cubicBezTo>
                    <a:pt x="9983" y="3703"/>
                    <a:pt x="9710" y="3666"/>
                    <a:pt x="9445" y="3666"/>
                  </a:cubicBezTo>
                  <a:cubicBezTo>
                    <a:pt x="8931" y="3666"/>
                    <a:pt x="8445" y="3804"/>
                    <a:pt x="8047" y="4071"/>
                  </a:cubicBezTo>
                  <a:cubicBezTo>
                    <a:pt x="7559" y="4397"/>
                    <a:pt x="7239" y="4898"/>
                    <a:pt x="7172" y="5444"/>
                  </a:cubicBezTo>
                  <a:cubicBezTo>
                    <a:pt x="7170" y="5461"/>
                    <a:pt x="7168" y="5476"/>
                    <a:pt x="7166" y="5492"/>
                  </a:cubicBezTo>
                  <a:cubicBezTo>
                    <a:pt x="6612" y="4473"/>
                    <a:pt x="5738" y="2972"/>
                    <a:pt x="5056" y="2292"/>
                  </a:cubicBezTo>
                  <a:cubicBezTo>
                    <a:pt x="4759" y="1993"/>
                    <a:pt x="4482" y="1684"/>
                    <a:pt x="4223" y="1395"/>
                  </a:cubicBezTo>
                  <a:cubicBezTo>
                    <a:pt x="3526" y="616"/>
                    <a:pt x="2976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3522725" y="1487225"/>
              <a:ext cx="49300" cy="62550"/>
            </a:xfrm>
            <a:custGeom>
              <a:avLst/>
              <a:gdLst/>
              <a:ahLst/>
              <a:cxnLst/>
              <a:rect l="l" t="t" r="r" b="b"/>
              <a:pathLst>
                <a:path w="1972" h="2502" extrusionOk="0">
                  <a:moveTo>
                    <a:pt x="322" y="0"/>
                  </a:moveTo>
                  <a:cubicBezTo>
                    <a:pt x="268" y="0"/>
                    <a:pt x="213" y="16"/>
                    <a:pt x="165" y="48"/>
                  </a:cubicBezTo>
                  <a:cubicBezTo>
                    <a:pt x="39" y="132"/>
                    <a:pt x="0" y="298"/>
                    <a:pt x="77" y="428"/>
                  </a:cubicBezTo>
                  <a:lnTo>
                    <a:pt x="1376" y="2375"/>
                  </a:lnTo>
                  <a:cubicBezTo>
                    <a:pt x="1428" y="2454"/>
                    <a:pt x="1517" y="2502"/>
                    <a:pt x="1611" y="2502"/>
                  </a:cubicBezTo>
                  <a:lnTo>
                    <a:pt x="1611" y="2502"/>
                  </a:lnTo>
                  <a:cubicBezTo>
                    <a:pt x="1837" y="2501"/>
                    <a:pt x="1971" y="2249"/>
                    <a:pt x="1847" y="2061"/>
                  </a:cubicBezTo>
                  <a:lnTo>
                    <a:pt x="549" y="113"/>
                  </a:lnTo>
                  <a:cubicBezTo>
                    <a:pt x="493" y="40"/>
                    <a:pt x="408" y="0"/>
                    <a:pt x="322" y="0"/>
                  </a:cubicBezTo>
                  <a:close/>
                  <a:moveTo>
                    <a:pt x="1611" y="2502"/>
                  </a:moveTo>
                  <a:lnTo>
                    <a:pt x="1611" y="2502"/>
                  </a:lnTo>
                  <a:cubicBezTo>
                    <a:pt x="1611" y="2502"/>
                    <a:pt x="1611" y="2502"/>
                    <a:pt x="1611" y="2502"/>
                  </a:cubicBezTo>
                  <a:lnTo>
                    <a:pt x="1612" y="2502"/>
                  </a:lnTo>
                  <a:cubicBezTo>
                    <a:pt x="1612" y="2502"/>
                    <a:pt x="1612" y="2502"/>
                    <a:pt x="1611" y="25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BFF749-F434-4889-99C3-85485F20E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762" y="723642"/>
            <a:ext cx="6006194" cy="412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3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8E73B8-F5DB-4777-B981-165615916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222" y="714162"/>
            <a:ext cx="5913555" cy="423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7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4686B9-D03C-47BE-AA6E-D7B2453C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273" y="672616"/>
            <a:ext cx="5223825" cy="430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5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C133FF-EBFD-4343-B651-F30A5B5ED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274" y="769437"/>
            <a:ext cx="4338487" cy="393458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6"/>
          <p:cNvSpPr txBox="1">
            <a:spLocks noGrp="1"/>
          </p:cNvSpPr>
          <p:nvPr>
            <p:ph type="title"/>
          </p:nvPr>
        </p:nvSpPr>
        <p:spPr>
          <a:xfrm>
            <a:off x="45802" y="1903389"/>
            <a:ext cx="541224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SCREENSHOT</a:t>
            </a:r>
            <a:endParaRPr dirty="0"/>
          </a:p>
        </p:txBody>
      </p:sp>
      <p:sp>
        <p:nvSpPr>
          <p:cNvPr id="2685" name="Google Shape;2685;p56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56"/>
          <p:cNvSpPr txBox="1">
            <a:spLocks noGrp="1"/>
          </p:cNvSpPr>
          <p:nvPr>
            <p:ph type="title" idx="2"/>
          </p:nvPr>
        </p:nvSpPr>
        <p:spPr>
          <a:xfrm>
            <a:off x="45802" y="1026342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687" name="Google Shape;2687;p56"/>
          <p:cNvGrpSpPr/>
          <p:nvPr/>
        </p:nvGrpSpPr>
        <p:grpSpPr>
          <a:xfrm>
            <a:off x="5040338" y="848851"/>
            <a:ext cx="4551030" cy="4076289"/>
            <a:chOff x="865075" y="238100"/>
            <a:chExt cx="5848150" cy="5238100"/>
          </a:xfrm>
        </p:grpSpPr>
        <p:sp>
          <p:nvSpPr>
            <p:cNvPr id="2688" name="Google Shape;2688;p56"/>
            <p:cNvSpPr/>
            <p:nvPr/>
          </p:nvSpPr>
          <p:spPr>
            <a:xfrm>
              <a:off x="865075" y="238100"/>
              <a:ext cx="5848150" cy="5238100"/>
            </a:xfrm>
            <a:custGeom>
              <a:avLst/>
              <a:gdLst/>
              <a:ahLst/>
              <a:cxnLst/>
              <a:rect l="l" t="t" r="r" b="b"/>
              <a:pathLst>
                <a:path w="233926" h="209524" extrusionOk="0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6"/>
            <p:cNvSpPr/>
            <p:nvPr/>
          </p:nvSpPr>
          <p:spPr>
            <a:xfrm>
              <a:off x="865075" y="238100"/>
              <a:ext cx="5848150" cy="5238100"/>
            </a:xfrm>
            <a:custGeom>
              <a:avLst/>
              <a:gdLst/>
              <a:ahLst/>
              <a:cxnLst/>
              <a:rect l="l" t="t" r="r" b="b"/>
              <a:pathLst>
                <a:path w="233926" h="209524" extrusionOk="0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6"/>
            <p:cNvSpPr/>
            <p:nvPr/>
          </p:nvSpPr>
          <p:spPr>
            <a:xfrm>
              <a:off x="1624075" y="983300"/>
              <a:ext cx="2827900" cy="4030475"/>
            </a:xfrm>
            <a:custGeom>
              <a:avLst/>
              <a:gdLst/>
              <a:ahLst/>
              <a:cxnLst/>
              <a:rect l="l" t="t" r="r" b="b"/>
              <a:pathLst>
                <a:path w="113116" h="161219" extrusionOk="0">
                  <a:moveTo>
                    <a:pt x="78550" y="0"/>
                  </a:moveTo>
                  <a:cubicBezTo>
                    <a:pt x="78458" y="0"/>
                    <a:pt x="78366" y="4"/>
                    <a:pt x="78274" y="11"/>
                  </a:cubicBezTo>
                  <a:lnTo>
                    <a:pt x="8064" y="5438"/>
                  </a:lnTo>
                  <a:cubicBezTo>
                    <a:pt x="1" y="5825"/>
                    <a:pt x="908" y="9992"/>
                    <a:pt x="1360" y="12210"/>
                  </a:cubicBezTo>
                  <a:lnTo>
                    <a:pt x="30887" y="157493"/>
                  </a:lnTo>
                  <a:cubicBezTo>
                    <a:pt x="31318" y="159608"/>
                    <a:pt x="33143" y="161219"/>
                    <a:pt x="35045" y="161219"/>
                  </a:cubicBezTo>
                  <a:cubicBezTo>
                    <a:pt x="35137" y="161219"/>
                    <a:pt x="35229" y="161215"/>
                    <a:pt x="35321" y="161207"/>
                  </a:cubicBezTo>
                  <a:lnTo>
                    <a:pt x="104739" y="155459"/>
                  </a:lnTo>
                  <a:cubicBezTo>
                    <a:pt x="110932" y="155304"/>
                    <a:pt x="113116" y="151207"/>
                    <a:pt x="112681" y="149253"/>
                  </a:cubicBezTo>
                  <a:lnTo>
                    <a:pt x="82707" y="3726"/>
                  </a:lnTo>
                  <a:cubicBezTo>
                    <a:pt x="82277" y="1611"/>
                    <a:pt x="80451" y="0"/>
                    <a:pt x="78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6"/>
            <p:cNvSpPr/>
            <p:nvPr/>
          </p:nvSpPr>
          <p:spPr>
            <a:xfrm>
              <a:off x="1634500" y="976150"/>
              <a:ext cx="2819200" cy="4044775"/>
            </a:xfrm>
            <a:custGeom>
              <a:avLst/>
              <a:gdLst/>
              <a:ahLst/>
              <a:cxnLst/>
              <a:rect l="l" t="t" r="r" b="b"/>
              <a:pathLst>
                <a:path w="112768" h="161791" extrusionOk="0">
                  <a:moveTo>
                    <a:pt x="78132" y="571"/>
                  </a:moveTo>
                  <a:cubicBezTo>
                    <a:pt x="79901" y="571"/>
                    <a:pt x="81607" y="2086"/>
                    <a:pt x="82010" y="4071"/>
                  </a:cubicBezTo>
                  <a:lnTo>
                    <a:pt x="111985" y="149601"/>
                  </a:lnTo>
                  <a:cubicBezTo>
                    <a:pt x="112173" y="150440"/>
                    <a:pt x="111796" y="151618"/>
                    <a:pt x="111026" y="152603"/>
                  </a:cubicBezTo>
                  <a:cubicBezTo>
                    <a:pt x="110226" y="153627"/>
                    <a:pt x="108290" y="155360"/>
                    <a:pt x="104314" y="155461"/>
                  </a:cubicBezTo>
                  <a:cubicBezTo>
                    <a:pt x="104308" y="155461"/>
                    <a:pt x="104304" y="155461"/>
                    <a:pt x="104298" y="155462"/>
                  </a:cubicBezTo>
                  <a:lnTo>
                    <a:pt x="34881" y="161210"/>
                  </a:lnTo>
                  <a:cubicBezTo>
                    <a:pt x="34801" y="161216"/>
                    <a:pt x="34721" y="161219"/>
                    <a:pt x="34641" y="161219"/>
                  </a:cubicBezTo>
                  <a:cubicBezTo>
                    <a:pt x="32861" y="161219"/>
                    <a:pt x="31154" y="159709"/>
                    <a:pt x="30750" y="157723"/>
                  </a:cubicBezTo>
                  <a:lnTo>
                    <a:pt x="1211" y="12390"/>
                  </a:lnTo>
                  <a:cubicBezTo>
                    <a:pt x="957" y="11144"/>
                    <a:pt x="610" y="9435"/>
                    <a:pt x="1652" y="8096"/>
                  </a:cubicBezTo>
                  <a:cubicBezTo>
                    <a:pt x="2617" y="6856"/>
                    <a:pt x="4638" y="6154"/>
                    <a:pt x="7668" y="6008"/>
                  </a:cubicBezTo>
                  <a:lnTo>
                    <a:pt x="77879" y="581"/>
                  </a:lnTo>
                  <a:cubicBezTo>
                    <a:pt x="77963" y="574"/>
                    <a:pt x="78047" y="571"/>
                    <a:pt x="78132" y="571"/>
                  </a:cubicBezTo>
                  <a:close/>
                  <a:moveTo>
                    <a:pt x="78127" y="0"/>
                  </a:moveTo>
                  <a:cubicBezTo>
                    <a:pt x="78029" y="0"/>
                    <a:pt x="77932" y="4"/>
                    <a:pt x="77834" y="12"/>
                  </a:cubicBezTo>
                  <a:lnTo>
                    <a:pt x="7632" y="5438"/>
                  </a:lnTo>
                  <a:cubicBezTo>
                    <a:pt x="4392" y="5594"/>
                    <a:pt x="2288" y="6349"/>
                    <a:pt x="1202" y="7746"/>
                  </a:cubicBezTo>
                  <a:cubicBezTo>
                    <a:pt x="0" y="9292"/>
                    <a:pt x="393" y="11225"/>
                    <a:pt x="663" y="12552"/>
                  </a:cubicBezTo>
                  <a:lnTo>
                    <a:pt x="30191" y="157836"/>
                  </a:lnTo>
                  <a:cubicBezTo>
                    <a:pt x="30647" y="160077"/>
                    <a:pt x="32601" y="161790"/>
                    <a:pt x="34632" y="161790"/>
                  </a:cubicBezTo>
                  <a:cubicBezTo>
                    <a:pt x="34731" y="161790"/>
                    <a:pt x="34830" y="161786"/>
                    <a:pt x="34928" y="161777"/>
                  </a:cubicBezTo>
                  <a:lnTo>
                    <a:pt x="104337" y="156029"/>
                  </a:lnTo>
                  <a:cubicBezTo>
                    <a:pt x="108541" y="155921"/>
                    <a:pt x="110614" y="154056"/>
                    <a:pt x="111475" y="152953"/>
                  </a:cubicBezTo>
                  <a:cubicBezTo>
                    <a:pt x="112359" y="151822"/>
                    <a:pt x="112768" y="150490"/>
                    <a:pt x="112543" y="149481"/>
                  </a:cubicBezTo>
                  <a:lnTo>
                    <a:pt x="82569" y="3954"/>
                  </a:lnTo>
                  <a:cubicBezTo>
                    <a:pt x="82113" y="1712"/>
                    <a:pt x="80159" y="0"/>
                    <a:pt x="78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6"/>
            <p:cNvSpPr/>
            <p:nvPr/>
          </p:nvSpPr>
          <p:spPr>
            <a:xfrm>
              <a:off x="1779675" y="970225"/>
              <a:ext cx="2677100" cy="3977100"/>
            </a:xfrm>
            <a:custGeom>
              <a:avLst/>
              <a:gdLst/>
              <a:ahLst/>
              <a:cxnLst/>
              <a:rect l="l" t="t" r="r" b="b"/>
              <a:pathLst>
                <a:path w="107084" h="159084" extrusionOk="0">
                  <a:moveTo>
                    <a:pt x="72947" y="1"/>
                  </a:moveTo>
                  <a:cubicBezTo>
                    <a:pt x="72855" y="1"/>
                    <a:pt x="72763" y="4"/>
                    <a:pt x="72670" y="12"/>
                  </a:cubicBezTo>
                  <a:lnTo>
                    <a:pt x="3253" y="5760"/>
                  </a:lnTo>
                  <a:cubicBezTo>
                    <a:pt x="1255" y="5926"/>
                    <a:pt x="0" y="7857"/>
                    <a:pt x="452" y="10075"/>
                  </a:cubicBezTo>
                  <a:lnTo>
                    <a:pt x="29980" y="155357"/>
                  </a:lnTo>
                  <a:cubicBezTo>
                    <a:pt x="30410" y="157473"/>
                    <a:pt x="32236" y="159084"/>
                    <a:pt x="34137" y="159084"/>
                  </a:cubicBezTo>
                  <a:cubicBezTo>
                    <a:pt x="34229" y="159084"/>
                    <a:pt x="34321" y="159080"/>
                    <a:pt x="34413" y="159073"/>
                  </a:cubicBezTo>
                  <a:lnTo>
                    <a:pt x="103831" y="153324"/>
                  </a:lnTo>
                  <a:cubicBezTo>
                    <a:pt x="105830" y="153158"/>
                    <a:pt x="107084" y="151227"/>
                    <a:pt x="106632" y="149010"/>
                  </a:cubicBezTo>
                  <a:lnTo>
                    <a:pt x="77105" y="3726"/>
                  </a:lnTo>
                  <a:cubicBezTo>
                    <a:pt x="76674" y="1612"/>
                    <a:pt x="74849" y="1"/>
                    <a:pt x="72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6"/>
            <p:cNvSpPr/>
            <p:nvPr/>
          </p:nvSpPr>
          <p:spPr>
            <a:xfrm>
              <a:off x="1777725" y="963075"/>
              <a:ext cx="2680975" cy="3991375"/>
            </a:xfrm>
            <a:custGeom>
              <a:avLst/>
              <a:gdLst/>
              <a:ahLst/>
              <a:cxnLst/>
              <a:rect l="l" t="t" r="r" b="b"/>
              <a:pathLst>
                <a:path w="107239" h="159655" extrusionOk="0">
                  <a:moveTo>
                    <a:pt x="73025" y="571"/>
                  </a:moveTo>
                  <a:cubicBezTo>
                    <a:pt x="74794" y="571"/>
                    <a:pt x="76500" y="2087"/>
                    <a:pt x="76904" y="4070"/>
                  </a:cubicBezTo>
                  <a:lnTo>
                    <a:pt x="106431" y="149353"/>
                  </a:lnTo>
                  <a:cubicBezTo>
                    <a:pt x="106649" y="150421"/>
                    <a:pt x="106446" y="151471"/>
                    <a:pt x="105874" y="152232"/>
                  </a:cubicBezTo>
                  <a:cubicBezTo>
                    <a:pt x="105394" y="152871"/>
                    <a:pt x="104688" y="153259"/>
                    <a:pt x="103885" y="153327"/>
                  </a:cubicBezTo>
                  <a:lnTo>
                    <a:pt x="34468" y="159075"/>
                  </a:lnTo>
                  <a:cubicBezTo>
                    <a:pt x="34384" y="159082"/>
                    <a:pt x="34300" y="159085"/>
                    <a:pt x="34217" y="159085"/>
                  </a:cubicBezTo>
                  <a:cubicBezTo>
                    <a:pt x="32448" y="159085"/>
                    <a:pt x="30740" y="157570"/>
                    <a:pt x="30337" y="155588"/>
                  </a:cubicBezTo>
                  <a:lnTo>
                    <a:pt x="808" y="10304"/>
                  </a:lnTo>
                  <a:cubicBezTo>
                    <a:pt x="592" y="9236"/>
                    <a:pt x="795" y="8187"/>
                    <a:pt x="1366" y="7425"/>
                  </a:cubicBezTo>
                  <a:cubicBezTo>
                    <a:pt x="1846" y="6785"/>
                    <a:pt x="2552" y="6397"/>
                    <a:pt x="3356" y="6330"/>
                  </a:cubicBezTo>
                  <a:lnTo>
                    <a:pt x="72772" y="581"/>
                  </a:lnTo>
                  <a:cubicBezTo>
                    <a:pt x="72856" y="574"/>
                    <a:pt x="72940" y="571"/>
                    <a:pt x="73025" y="571"/>
                  </a:cubicBezTo>
                  <a:close/>
                  <a:moveTo>
                    <a:pt x="73027" y="1"/>
                  </a:moveTo>
                  <a:cubicBezTo>
                    <a:pt x="72926" y="1"/>
                    <a:pt x="72825" y="5"/>
                    <a:pt x="72725" y="14"/>
                  </a:cubicBezTo>
                  <a:lnTo>
                    <a:pt x="3307" y="5763"/>
                  </a:lnTo>
                  <a:cubicBezTo>
                    <a:pt x="2341" y="5843"/>
                    <a:pt x="1489" y="6311"/>
                    <a:pt x="910" y="7083"/>
                  </a:cubicBezTo>
                  <a:cubicBezTo>
                    <a:pt x="241" y="7974"/>
                    <a:pt x="0" y="9190"/>
                    <a:pt x="250" y="10417"/>
                  </a:cubicBezTo>
                  <a:lnTo>
                    <a:pt x="29779" y="155701"/>
                  </a:lnTo>
                  <a:cubicBezTo>
                    <a:pt x="30234" y="157942"/>
                    <a:pt x="32189" y="159654"/>
                    <a:pt x="34220" y="159654"/>
                  </a:cubicBezTo>
                  <a:cubicBezTo>
                    <a:pt x="34230" y="159654"/>
                    <a:pt x="34240" y="159654"/>
                    <a:pt x="34250" y="159654"/>
                  </a:cubicBezTo>
                  <a:cubicBezTo>
                    <a:pt x="34339" y="159654"/>
                    <a:pt x="34427" y="159650"/>
                    <a:pt x="34515" y="159643"/>
                  </a:cubicBezTo>
                  <a:lnTo>
                    <a:pt x="103931" y="153894"/>
                  </a:lnTo>
                  <a:cubicBezTo>
                    <a:pt x="104899" y="153815"/>
                    <a:pt x="105751" y="153345"/>
                    <a:pt x="106329" y="152574"/>
                  </a:cubicBezTo>
                  <a:cubicBezTo>
                    <a:pt x="106998" y="151683"/>
                    <a:pt x="107238" y="150467"/>
                    <a:pt x="106990" y="149239"/>
                  </a:cubicBezTo>
                  <a:lnTo>
                    <a:pt x="77462" y="3956"/>
                  </a:lnTo>
                  <a:cubicBezTo>
                    <a:pt x="77007" y="1716"/>
                    <a:pt x="75053" y="1"/>
                    <a:pt x="73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6"/>
            <p:cNvSpPr/>
            <p:nvPr/>
          </p:nvSpPr>
          <p:spPr>
            <a:xfrm>
              <a:off x="2636125" y="1205950"/>
              <a:ext cx="293625" cy="74250"/>
            </a:xfrm>
            <a:custGeom>
              <a:avLst/>
              <a:gdLst/>
              <a:ahLst/>
              <a:cxnLst/>
              <a:rect l="l" t="t" r="r" b="b"/>
              <a:pathLst>
                <a:path w="11745" h="2970" extrusionOk="0">
                  <a:moveTo>
                    <a:pt x="10499" y="1"/>
                  </a:moveTo>
                  <a:cubicBezTo>
                    <a:pt x="10474" y="1"/>
                    <a:pt x="10449" y="2"/>
                    <a:pt x="10424" y="4"/>
                  </a:cubicBezTo>
                  <a:lnTo>
                    <a:pt x="881" y="794"/>
                  </a:lnTo>
                  <a:cubicBezTo>
                    <a:pt x="340" y="839"/>
                    <a:pt x="1" y="1361"/>
                    <a:pt x="123" y="1961"/>
                  </a:cubicBezTo>
                  <a:cubicBezTo>
                    <a:pt x="239" y="2534"/>
                    <a:pt x="734" y="2969"/>
                    <a:pt x="1249" y="2969"/>
                  </a:cubicBezTo>
                  <a:cubicBezTo>
                    <a:pt x="1273" y="2969"/>
                    <a:pt x="1298" y="2968"/>
                    <a:pt x="1322" y="2966"/>
                  </a:cubicBezTo>
                  <a:lnTo>
                    <a:pt x="10865" y="2176"/>
                  </a:lnTo>
                  <a:cubicBezTo>
                    <a:pt x="11404" y="2131"/>
                    <a:pt x="11744" y="1609"/>
                    <a:pt x="11622" y="1009"/>
                  </a:cubicBezTo>
                  <a:cubicBezTo>
                    <a:pt x="11506" y="437"/>
                    <a:pt x="11013" y="1"/>
                    <a:pt x="10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6"/>
            <p:cNvSpPr/>
            <p:nvPr/>
          </p:nvSpPr>
          <p:spPr>
            <a:xfrm>
              <a:off x="1938825" y="1205125"/>
              <a:ext cx="2336350" cy="3396800"/>
            </a:xfrm>
            <a:custGeom>
              <a:avLst/>
              <a:gdLst/>
              <a:ahLst/>
              <a:cxnLst/>
              <a:rect l="l" t="t" r="r" b="b"/>
              <a:pathLst>
                <a:path w="93454" h="135872" extrusionOk="0">
                  <a:moveTo>
                    <a:pt x="66965" y="1"/>
                  </a:moveTo>
                  <a:lnTo>
                    <a:pt x="51790" y="1257"/>
                  </a:lnTo>
                  <a:lnTo>
                    <a:pt x="50497" y="2964"/>
                  </a:lnTo>
                  <a:cubicBezTo>
                    <a:pt x="49988" y="3636"/>
                    <a:pt x="49242" y="4043"/>
                    <a:pt x="48396" y="4114"/>
                  </a:cubicBezTo>
                  <a:lnTo>
                    <a:pt x="20393" y="6434"/>
                  </a:lnTo>
                  <a:cubicBezTo>
                    <a:pt x="20307" y="6441"/>
                    <a:pt x="20220" y="6444"/>
                    <a:pt x="20134" y="6444"/>
                  </a:cubicBezTo>
                  <a:cubicBezTo>
                    <a:pt x="19403" y="6444"/>
                    <a:pt x="18654" y="6195"/>
                    <a:pt x="17992" y="5728"/>
                  </a:cubicBezTo>
                  <a:lnTo>
                    <a:pt x="15873" y="4232"/>
                  </a:lnTo>
                  <a:lnTo>
                    <a:pt x="1" y="5546"/>
                  </a:lnTo>
                  <a:lnTo>
                    <a:pt x="26489" y="135871"/>
                  </a:lnTo>
                  <a:lnTo>
                    <a:pt x="93454" y="130325"/>
                  </a:lnTo>
                  <a:lnTo>
                    <a:pt x="6696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6"/>
            <p:cNvSpPr/>
            <p:nvPr/>
          </p:nvSpPr>
          <p:spPr>
            <a:xfrm>
              <a:off x="1930975" y="1198000"/>
              <a:ext cx="2352050" cy="3411025"/>
            </a:xfrm>
            <a:custGeom>
              <a:avLst/>
              <a:gdLst/>
              <a:ahLst/>
              <a:cxnLst/>
              <a:rect l="l" t="t" r="r" b="b"/>
              <a:pathLst>
                <a:path w="94082" h="136441" extrusionOk="0">
                  <a:moveTo>
                    <a:pt x="67051" y="590"/>
                  </a:moveTo>
                  <a:lnTo>
                    <a:pt x="93425" y="130353"/>
                  </a:lnTo>
                  <a:lnTo>
                    <a:pt x="27031" y="135851"/>
                  </a:lnTo>
                  <a:lnTo>
                    <a:pt x="658" y="6088"/>
                  </a:lnTo>
                  <a:lnTo>
                    <a:pt x="16108" y="4809"/>
                  </a:lnTo>
                  <a:lnTo>
                    <a:pt x="18143" y="6246"/>
                  </a:lnTo>
                  <a:cubicBezTo>
                    <a:pt x="18849" y="6746"/>
                    <a:pt x="19659" y="7014"/>
                    <a:pt x="20444" y="7014"/>
                  </a:cubicBezTo>
                  <a:cubicBezTo>
                    <a:pt x="20540" y="7014"/>
                    <a:pt x="20635" y="7010"/>
                    <a:pt x="20731" y="7002"/>
                  </a:cubicBezTo>
                  <a:lnTo>
                    <a:pt x="48735" y="4683"/>
                  </a:lnTo>
                  <a:cubicBezTo>
                    <a:pt x="49662" y="4606"/>
                    <a:pt x="50480" y="4158"/>
                    <a:pt x="51039" y="3421"/>
                  </a:cubicBezTo>
                  <a:lnTo>
                    <a:pt x="52255" y="1815"/>
                  </a:lnTo>
                  <a:lnTo>
                    <a:pt x="67051" y="590"/>
                  </a:lnTo>
                  <a:close/>
                  <a:moveTo>
                    <a:pt x="67277" y="0"/>
                  </a:moveTo>
                  <a:cubicBezTo>
                    <a:pt x="67270" y="0"/>
                    <a:pt x="67263" y="1"/>
                    <a:pt x="67256" y="1"/>
                  </a:cubicBezTo>
                  <a:lnTo>
                    <a:pt x="52083" y="1258"/>
                  </a:lnTo>
                  <a:cubicBezTo>
                    <a:pt x="52003" y="1265"/>
                    <a:pt x="51928" y="1306"/>
                    <a:pt x="51880" y="1370"/>
                  </a:cubicBezTo>
                  <a:lnTo>
                    <a:pt x="50585" y="3077"/>
                  </a:lnTo>
                  <a:cubicBezTo>
                    <a:pt x="50126" y="3683"/>
                    <a:pt x="49453" y="4052"/>
                    <a:pt x="48689" y="4115"/>
                  </a:cubicBezTo>
                  <a:lnTo>
                    <a:pt x="20684" y="6434"/>
                  </a:lnTo>
                  <a:cubicBezTo>
                    <a:pt x="20607" y="6441"/>
                    <a:pt x="20530" y="6444"/>
                    <a:pt x="20452" y="6444"/>
                  </a:cubicBezTo>
                  <a:cubicBezTo>
                    <a:pt x="19781" y="6444"/>
                    <a:pt x="19085" y="6214"/>
                    <a:pt x="18472" y="5780"/>
                  </a:cubicBezTo>
                  <a:lnTo>
                    <a:pt x="16351" y="4283"/>
                  </a:lnTo>
                  <a:cubicBezTo>
                    <a:pt x="16303" y="4249"/>
                    <a:pt x="16245" y="4231"/>
                    <a:pt x="16187" y="4231"/>
                  </a:cubicBezTo>
                  <a:cubicBezTo>
                    <a:pt x="16179" y="4231"/>
                    <a:pt x="16171" y="4232"/>
                    <a:pt x="16163" y="4232"/>
                  </a:cubicBezTo>
                  <a:lnTo>
                    <a:pt x="291" y="5547"/>
                  </a:lnTo>
                  <a:cubicBezTo>
                    <a:pt x="121" y="5561"/>
                    <a:pt x="1" y="5720"/>
                    <a:pt x="35" y="5888"/>
                  </a:cubicBezTo>
                  <a:lnTo>
                    <a:pt x="26524" y="136213"/>
                  </a:lnTo>
                  <a:cubicBezTo>
                    <a:pt x="26550" y="136345"/>
                    <a:pt x="26667" y="136440"/>
                    <a:pt x="26801" y="136440"/>
                  </a:cubicBezTo>
                  <a:cubicBezTo>
                    <a:pt x="26809" y="136440"/>
                    <a:pt x="26818" y="136440"/>
                    <a:pt x="26826" y="136439"/>
                  </a:cubicBezTo>
                  <a:lnTo>
                    <a:pt x="93791" y="130894"/>
                  </a:lnTo>
                  <a:cubicBezTo>
                    <a:pt x="93962" y="130880"/>
                    <a:pt x="94081" y="130721"/>
                    <a:pt x="94048" y="130554"/>
                  </a:cubicBezTo>
                  <a:lnTo>
                    <a:pt x="67560" y="229"/>
                  </a:lnTo>
                  <a:cubicBezTo>
                    <a:pt x="67531" y="95"/>
                    <a:pt x="67413" y="0"/>
                    <a:pt x="67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6"/>
            <p:cNvSpPr/>
            <p:nvPr/>
          </p:nvSpPr>
          <p:spPr>
            <a:xfrm>
              <a:off x="3431125" y="4589350"/>
              <a:ext cx="85625" cy="84725"/>
            </a:xfrm>
            <a:custGeom>
              <a:avLst/>
              <a:gdLst/>
              <a:ahLst/>
              <a:cxnLst/>
              <a:rect l="l" t="t" r="r" b="b"/>
              <a:pathLst>
                <a:path w="3425" h="3389" extrusionOk="0">
                  <a:moveTo>
                    <a:pt x="1484" y="1"/>
                  </a:moveTo>
                  <a:cubicBezTo>
                    <a:pt x="1445" y="1"/>
                    <a:pt x="1407" y="2"/>
                    <a:pt x="1369" y="5"/>
                  </a:cubicBezTo>
                  <a:cubicBezTo>
                    <a:pt x="529" y="75"/>
                    <a:pt x="1" y="888"/>
                    <a:pt x="191" y="1820"/>
                  </a:cubicBezTo>
                  <a:cubicBezTo>
                    <a:pt x="372" y="2711"/>
                    <a:pt x="1140" y="3388"/>
                    <a:pt x="1940" y="3388"/>
                  </a:cubicBezTo>
                  <a:cubicBezTo>
                    <a:pt x="1979" y="3388"/>
                    <a:pt x="2017" y="3387"/>
                    <a:pt x="2056" y="3383"/>
                  </a:cubicBezTo>
                  <a:cubicBezTo>
                    <a:pt x="2897" y="3314"/>
                    <a:pt x="3424" y="2501"/>
                    <a:pt x="3234" y="1569"/>
                  </a:cubicBezTo>
                  <a:cubicBezTo>
                    <a:pt x="3053" y="679"/>
                    <a:pt x="2284" y="1"/>
                    <a:pt x="1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6"/>
            <p:cNvSpPr/>
            <p:nvPr/>
          </p:nvSpPr>
          <p:spPr>
            <a:xfrm>
              <a:off x="2143400" y="17346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4" y="12038"/>
                    <a:pt x="3089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3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6"/>
            <p:cNvSpPr/>
            <p:nvPr/>
          </p:nvSpPr>
          <p:spPr>
            <a:xfrm>
              <a:off x="2138975" y="1727500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4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8" y="11388"/>
                    <a:pt x="12569" y="11773"/>
                  </a:cubicBezTo>
                  <a:cubicBezTo>
                    <a:pt x="12334" y="12089"/>
                    <a:pt x="11973" y="12286"/>
                    <a:pt x="11581" y="12316"/>
                  </a:cubicBezTo>
                  <a:lnTo>
                    <a:pt x="4425" y="12908"/>
                  </a:lnTo>
                  <a:cubicBezTo>
                    <a:pt x="4385" y="12911"/>
                    <a:pt x="4344" y="12913"/>
                    <a:pt x="4304" y="12913"/>
                  </a:cubicBezTo>
                  <a:cubicBezTo>
                    <a:pt x="3407" y="12913"/>
                    <a:pt x="2524" y="12136"/>
                    <a:pt x="2316" y="11115"/>
                  </a:cubicBezTo>
                  <a:lnTo>
                    <a:pt x="702" y="3175"/>
                  </a:lnTo>
                  <a:cubicBezTo>
                    <a:pt x="592" y="2629"/>
                    <a:pt x="694" y="2096"/>
                    <a:pt x="982" y="1712"/>
                  </a:cubicBezTo>
                  <a:cubicBezTo>
                    <a:pt x="1217" y="1396"/>
                    <a:pt x="1578" y="1197"/>
                    <a:pt x="1971" y="1168"/>
                  </a:cubicBezTo>
                  <a:lnTo>
                    <a:pt x="9126" y="576"/>
                  </a:lnTo>
                  <a:cubicBezTo>
                    <a:pt x="9168" y="572"/>
                    <a:pt x="9211" y="570"/>
                    <a:pt x="9253" y="570"/>
                  </a:cubicBezTo>
                  <a:close/>
                  <a:moveTo>
                    <a:pt x="9247" y="1"/>
                  </a:moveTo>
                  <a:cubicBezTo>
                    <a:pt x="9191" y="1"/>
                    <a:pt x="9134" y="3"/>
                    <a:pt x="9078" y="8"/>
                  </a:cubicBezTo>
                  <a:lnTo>
                    <a:pt x="1922" y="600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3"/>
                    <a:pt x="143" y="3288"/>
                  </a:cubicBezTo>
                  <a:lnTo>
                    <a:pt x="1757" y="11229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4"/>
                    <a:pt x="13023" y="12114"/>
                  </a:cubicBezTo>
                  <a:cubicBezTo>
                    <a:pt x="13409" y="11600"/>
                    <a:pt x="13549" y="10900"/>
                    <a:pt x="13406" y="10196"/>
                  </a:cubicBezTo>
                  <a:lnTo>
                    <a:pt x="11792" y="2255"/>
                  </a:lnTo>
                  <a:cubicBezTo>
                    <a:pt x="11533" y="977"/>
                    <a:pt x="10416" y="1"/>
                    <a:pt x="9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6"/>
            <p:cNvSpPr/>
            <p:nvPr/>
          </p:nvSpPr>
          <p:spPr>
            <a:xfrm>
              <a:off x="2543000" y="1701550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2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5" y="11173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9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6"/>
            <p:cNvSpPr/>
            <p:nvPr/>
          </p:nvSpPr>
          <p:spPr>
            <a:xfrm>
              <a:off x="2538550" y="1694425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69"/>
                  </a:moveTo>
                  <a:cubicBezTo>
                    <a:pt x="10155" y="569"/>
                    <a:pt x="11028" y="1349"/>
                    <a:pt x="11235" y="2368"/>
                  </a:cubicBezTo>
                  <a:lnTo>
                    <a:pt x="12848" y="10309"/>
                  </a:lnTo>
                  <a:cubicBezTo>
                    <a:pt x="12959" y="10854"/>
                    <a:pt x="12857" y="11387"/>
                    <a:pt x="12569" y="11771"/>
                  </a:cubicBezTo>
                  <a:cubicBezTo>
                    <a:pt x="12333" y="12087"/>
                    <a:pt x="11972" y="12285"/>
                    <a:pt x="11579" y="12315"/>
                  </a:cubicBezTo>
                  <a:lnTo>
                    <a:pt x="4424" y="12907"/>
                  </a:lnTo>
                  <a:cubicBezTo>
                    <a:pt x="4385" y="12910"/>
                    <a:pt x="4347" y="12912"/>
                    <a:pt x="4308" y="12912"/>
                  </a:cubicBezTo>
                  <a:cubicBezTo>
                    <a:pt x="3407" y="12912"/>
                    <a:pt x="2523" y="12138"/>
                    <a:pt x="2316" y="11114"/>
                  </a:cubicBezTo>
                  <a:lnTo>
                    <a:pt x="702" y="3173"/>
                  </a:lnTo>
                  <a:cubicBezTo>
                    <a:pt x="591" y="2628"/>
                    <a:pt x="693" y="2095"/>
                    <a:pt x="982" y="1711"/>
                  </a:cubicBezTo>
                  <a:cubicBezTo>
                    <a:pt x="1216" y="1395"/>
                    <a:pt x="1578" y="1197"/>
                    <a:pt x="1970" y="1167"/>
                  </a:cubicBezTo>
                  <a:lnTo>
                    <a:pt x="9126" y="575"/>
                  </a:lnTo>
                  <a:cubicBezTo>
                    <a:pt x="9168" y="571"/>
                    <a:pt x="9210" y="570"/>
                    <a:pt x="9253" y="570"/>
                  </a:cubicBezTo>
                  <a:lnTo>
                    <a:pt x="9253" y="569"/>
                  </a:lnTo>
                  <a:close/>
                  <a:moveTo>
                    <a:pt x="9246" y="0"/>
                  </a:moveTo>
                  <a:cubicBezTo>
                    <a:pt x="9190" y="0"/>
                    <a:pt x="9134" y="2"/>
                    <a:pt x="9078" y="7"/>
                  </a:cubicBezTo>
                  <a:lnTo>
                    <a:pt x="1923" y="599"/>
                  </a:lnTo>
                  <a:cubicBezTo>
                    <a:pt x="1360" y="646"/>
                    <a:pt x="864" y="919"/>
                    <a:pt x="527" y="1369"/>
                  </a:cubicBezTo>
                  <a:cubicBezTo>
                    <a:pt x="141" y="1884"/>
                    <a:pt x="1" y="2582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1" y="13483"/>
                  </a:cubicBezTo>
                  <a:cubicBezTo>
                    <a:pt x="4358" y="13483"/>
                    <a:pt x="4415" y="13479"/>
                    <a:pt x="4472" y="13475"/>
                  </a:cubicBezTo>
                  <a:lnTo>
                    <a:pt x="11627" y="12882"/>
                  </a:lnTo>
                  <a:cubicBezTo>
                    <a:pt x="12191" y="12836"/>
                    <a:pt x="12687" y="12563"/>
                    <a:pt x="13024" y="12113"/>
                  </a:cubicBezTo>
                  <a:cubicBezTo>
                    <a:pt x="13410" y="11599"/>
                    <a:pt x="13550" y="10899"/>
                    <a:pt x="13407" y="10196"/>
                  </a:cubicBezTo>
                  <a:lnTo>
                    <a:pt x="11793" y="2255"/>
                  </a:lnTo>
                  <a:cubicBezTo>
                    <a:pt x="11532" y="976"/>
                    <a:pt x="10410" y="0"/>
                    <a:pt x="9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6"/>
            <p:cNvSpPr/>
            <p:nvPr/>
          </p:nvSpPr>
          <p:spPr>
            <a:xfrm>
              <a:off x="2942575" y="16684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3" y="12036"/>
                    <a:pt x="3087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49" y="9968"/>
                  </a:cubicBezTo>
                  <a:lnTo>
                    <a:pt x="11336" y="2027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6"/>
            <p:cNvSpPr/>
            <p:nvPr/>
          </p:nvSpPr>
          <p:spPr>
            <a:xfrm>
              <a:off x="2938150" y="1661325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4" y="2369"/>
                  </a:cubicBezTo>
                  <a:lnTo>
                    <a:pt x="12849" y="10310"/>
                  </a:lnTo>
                  <a:cubicBezTo>
                    <a:pt x="12959" y="10855"/>
                    <a:pt x="12857" y="11387"/>
                    <a:pt x="12569" y="11772"/>
                  </a:cubicBezTo>
                  <a:cubicBezTo>
                    <a:pt x="12333" y="12088"/>
                    <a:pt x="11973" y="12287"/>
                    <a:pt x="11580" y="12316"/>
                  </a:cubicBezTo>
                  <a:lnTo>
                    <a:pt x="4425" y="12908"/>
                  </a:lnTo>
                  <a:cubicBezTo>
                    <a:pt x="4384" y="12912"/>
                    <a:pt x="4344" y="12913"/>
                    <a:pt x="4303" y="12913"/>
                  </a:cubicBezTo>
                  <a:cubicBezTo>
                    <a:pt x="3404" y="12913"/>
                    <a:pt x="2524" y="12136"/>
                    <a:pt x="2315" y="11115"/>
                  </a:cubicBezTo>
                  <a:lnTo>
                    <a:pt x="701" y="3174"/>
                  </a:lnTo>
                  <a:cubicBezTo>
                    <a:pt x="591" y="2628"/>
                    <a:pt x="692" y="2096"/>
                    <a:pt x="981" y="1711"/>
                  </a:cubicBezTo>
                  <a:cubicBezTo>
                    <a:pt x="1216" y="1395"/>
                    <a:pt x="1577" y="1197"/>
                    <a:pt x="1970" y="1167"/>
                  </a:cubicBezTo>
                  <a:lnTo>
                    <a:pt x="9125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38" y="1"/>
                  </a:moveTo>
                  <a:cubicBezTo>
                    <a:pt x="9185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5" y="13481"/>
                    <a:pt x="4472" y="13475"/>
                  </a:cubicBezTo>
                  <a:lnTo>
                    <a:pt x="11628" y="12883"/>
                  </a:lnTo>
                  <a:cubicBezTo>
                    <a:pt x="12191" y="12836"/>
                    <a:pt x="12686" y="12563"/>
                    <a:pt x="13024" y="12113"/>
                  </a:cubicBezTo>
                  <a:cubicBezTo>
                    <a:pt x="13410" y="11599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1" y="973"/>
                    <a:pt x="10414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6"/>
            <p:cNvSpPr/>
            <p:nvPr/>
          </p:nvSpPr>
          <p:spPr>
            <a:xfrm>
              <a:off x="3342175" y="16353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5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5" y="12314"/>
                  </a:lnTo>
                  <a:cubicBezTo>
                    <a:pt x="12512" y="12224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6"/>
            <p:cNvSpPr/>
            <p:nvPr/>
          </p:nvSpPr>
          <p:spPr>
            <a:xfrm>
              <a:off x="3337750" y="1628225"/>
              <a:ext cx="338725" cy="337100"/>
            </a:xfrm>
            <a:custGeom>
              <a:avLst/>
              <a:gdLst/>
              <a:ahLst/>
              <a:cxnLst/>
              <a:rect l="l" t="t" r="r" b="b"/>
              <a:pathLst>
                <a:path w="13549" h="13484" extrusionOk="0">
                  <a:moveTo>
                    <a:pt x="9253" y="569"/>
                  </a:moveTo>
                  <a:lnTo>
                    <a:pt x="9253" y="570"/>
                  </a:lnTo>
                  <a:cubicBezTo>
                    <a:pt x="10154" y="570"/>
                    <a:pt x="11027" y="1350"/>
                    <a:pt x="11233" y="2368"/>
                  </a:cubicBezTo>
                  <a:lnTo>
                    <a:pt x="12847" y="10309"/>
                  </a:lnTo>
                  <a:cubicBezTo>
                    <a:pt x="12958" y="10854"/>
                    <a:pt x="12856" y="11387"/>
                    <a:pt x="12567" y="11772"/>
                  </a:cubicBezTo>
                  <a:cubicBezTo>
                    <a:pt x="12333" y="12087"/>
                    <a:pt x="11972" y="12286"/>
                    <a:pt x="11579" y="12315"/>
                  </a:cubicBezTo>
                  <a:lnTo>
                    <a:pt x="4423" y="12907"/>
                  </a:lnTo>
                  <a:cubicBezTo>
                    <a:pt x="4383" y="12911"/>
                    <a:pt x="4343" y="12912"/>
                    <a:pt x="4303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2" y="2095"/>
                    <a:pt x="981" y="1711"/>
                  </a:cubicBezTo>
                  <a:cubicBezTo>
                    <a:pt x="1216" y="1395"/>
                    <a:pt x="1576" y="1197"/>
                    <a:pt x="1969" y="1167"/>
                  </a:cubicBezTo>
                  <a:lnTo>
                    <a:pt x="9124" y="575"/>
                  </a:lnTo>
                  <a:cubicBezTo>
                    <a:pt x="9167" y="571"/>
                    <a:pt x="9210" y="569"/>
                    <a:pt x="9253" y="569"/>
                  </a:cubicBezTo>
                  <a:close/>
                  <a:moveTo>
                    <a:pt x="9243" y="1"/>
                  </a:moveTo>
                  <a:cubicBezTo>
                    <a:pt x="9188" y="1"/>
                    <a:pt x="9132" y="3"/>
                    <a:pt x="9077" y="7"/>
                  </a:cubicBezTo>
                  <a:lnTo>
                    <a:pt x="1922" y="600"/>
                  </a:lnTo>
                  <a:cubicBezTo>
                    <a:pt x="1359" y="646"/>
                    <a:pt x="862" y="919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0" y="13483"/>
                  </a:cubicBezTo>
                  <a:cubicBezTo>
                    <a:pt x="4357" y="13483"/>
                    <a:pt x="4414" y="13481"/>
                    <a:pt x="4472" y="13475"/>
                  </a:cubicBezTo>
                  <a:lnTo>
                    <a:pt x="11626" y="12883"/>
                  </a:lnTo>
                  <a:cubicBezTo>
                    <a:pt x="12189" y="12836"/>
                    <a:pt x="12686" y="12563"/>
                    <a:pt x="13023" y="12114"/>
                  </a:cubicBezTo>
                  <a:cubicBezTo>
                    <a:pt x="13409" y="11599"/>
                    <a:pt x="13548" y="10901"/>
                    <a:pt x="13405" y="10196"/>
                  </a:cubicBezTo>
                  <a:lnTo>
                    <a:pt x="11791" y="2255"/>
                  </a:lnTo>
                  <a:cubicBezTo>
                    <a:pt x="11531" y="975"/>
                    <a:pt x="10414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6"/>
            <p:cNvSpPr/>
            <p:nvPr/>
          </p:nvSpPr>
          <p:spPr>
            <a:xfrm>
              <a:off x="2236200" y="21912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7"/>
                  </a:cubicBezTo>
                  <a:lnTo>
                    <a:pt x="1859" y="10887"/>
                  </a:lnTo>
                  <a:cubicBezTo>
                    <a:pt x="2093" y="12038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5" y="11174"/>
                    <a:pt x="12950" y="9969"/>
                  </a:cubicBezTo>
                  <a:lnTo>
                    <a:pt x="11336" y="2028"/>
                  </a:lnTo>
                  <a:cubicBezTo>
                    <a:pt x="11102" y="877"/>
                    <a:pt x="10107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6"/>
            <p:cNvSpPr/>
            <p:nvPr/>
          </p:nvSpPr>
          <p:spPr>
            <a:xfrm>
              <a:off x="2231775" y="21841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69"/>
                  </a:moveTo>
                  <a:cubicBezTo>
                    <a:pt x="10156" y="569"/>
                    <a:pt x="11027" y="1349"/>
                    <a:pt x="11233" y="2368"/>
                  </a:cubicBezTo>
                  <a:lnTo>
                    <a:pt x="12847" y="10310"/>
                  </a:lnTo>
                  <a:cubicBezTo>
                    <a:pt x="12958" y="10855"/>
                    <a:pt x="12856" y="11387"/>
                    <a:pt x="12569" y="11771"/>
                  </a:cubicBezTo>
                  <a:cubicBezTo>
                    <a:pt x="12333" y="12087"/>
                    <a:pt x="11973" y="12286"/>
                    <a:pt x="11580" y="12315"/>
                  </a:cubicBezTo>
                  <a:lnTo>
                    <a:pt x="4424" y="12908"/>
                  </a:lnTo>
                  <a:cubicBezTo>
                    <a:pt x="4384" y="12911"/>
                    <a:pt x="4344" y="12912"/>
                    <a:pt x="4304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3" y="2095"/>
                    <a:pt x="981" y="1712"/>
                  </a:cubicBezTo>
                  <a:cubicBezTo>
                    <a:pt x="1216" y="1396"/>
                    <a:pt x="1577" y="1197"/>
                    <a:pt x="1970" y="1168"/>
                  </a:cubicBezTo>
                  <a:lnTo>
                    <a:pt x="9125" y="575"/>
                  </a:lnTo>
                  <a:cubicBezTo>
                    <a:pt x="9167" y="572"/>
                    <a:pt x="9210" y="569"/>
                    <a:pt x="9253" y="569"/>
                  </a:cubicBezTo>
                  <a:close/>
                  <a:moveTo>
                    <a:pt x="9244" y="1"/>
                  </a:moveTo>
                  <a:cubicBezTo>
                    <a:pt x="9189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7"/>
                    <a:pt x="864" y="919"/>
                    <a:pt x="526" y="1370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4" y="13480"/>
                    <a:pt x="4472" y="13475"/>
                  </a:cubicBezTo>
                  <a:lnTo>
                    <a:pt x="11627" y="12883"/>
                  </a:lnTo>
                  <a:cubicBezTo>
                    <a:pt x="12191" y="12837"/>
                    <a:pt x="12686" y="12563"/>
                    <a:pt x="13023" y="12113"/>
                  </a:cubicBezTo>
                  <a:cubicBezTo>
                    <a:pt x="13409" y="11600"/>
                    <a:pt x="13549" y="10900"/>
                    <a:pt x="13406" y="10197"/>
                  </a:cubicBezTo>
                  <a:lnTo>
                    <a:pt x="11792" y="2256"/>
                  </a:lnTo>
                  <a:cubicBezTo>
                    <a:pt x="11531" y="975"/>
                    <a:pt x="10412" y="1"/>
                    <a:pt x="9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6"/>
            <p:cNvSpPr/>
            <p:nvPr/>
          </p:nvSpPr>
          <p:spPr>
            <a:xfrm>
              <a:off x="2635825" y="2158125"/>
              <a:ext cx="329850" cy="322850"/>
            </a:xfrm>
            <a:custGeom>
              <a:avLst/>
              <a:gdLst/>
              <a:ahLst/>
              <a:cxnLst/>
              <a:rect l="l" t="t" r="r" b="b"/>
              <a:pathLst>
                <a:path w="13194" h="12914" extrusionOk="0">
                  <a:moveTo>
                    <a:pt x="9073" y="1"/>
                  </a:moveTo>
                  <a:cubicBezTo>
                    <a:pt x="9023" y="1"/>
                    <a:pt x="8973" y="3"/>
                    <a:pt x="8923" y="7"/>
                  </a:cubicBezTo>
                  <a:lnTo>
                    <a:pt x="1769" y="599"/>
                  </a:lnTo>
                  <a:cubicBezTo>
                    <a:pt x="682" y="689"/>
                    <a:pt x="0" y="1739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5" y="12315"/>
                  </a:lnTo>
                  <a:cubicBezTo>
                    <a:pt x="12512" y="12224"/>
                    <a:pt x="13194" y="11174"/>
                    <a:pt x="12949" y="9968"/>
                  </a:cubicBezTo>
                  <a:lnTo>
                    <a:pt x="11335" y="2027"/>
                  </a:lnTo>
                  <a:cubicBezTo>
                    <a:pt x="11101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6"/>
            <p:cNvSpPr/>
            <p:nvPr/>
          </p:nvSpPr>
          <p:spPr>
            <a:xfrm>
              <a:off x="2631350" y="21510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8" y="1348"/>
                    <a:pt x="11235" y="2368"/>
                  </a:cubicBezTo>
                  <a:lnTo>
                    <a:pt x="12848" y="10309"/>
                  </a:lnTo>
                  <a:cubicBezTo>
                    <a:pt x="12960" y="10854"/>
                    <a:pt x="12857" y="11386"/>
                    <a:pt x="12569" y="11771"/>
                  </a:cubicBezTo>
                  <a:cubicBezTo>
                    <a:pt x="12333" y="12087"/>
                    <a:pt x="11973" y="12285"/>
                    <a:pt x="11581" y="12315"/>
                  </a:cubicBezTo>
                  <a:lnTo>
                    <a:pt x="4425" y="12908"/>
                  </a:lnTo>
                  <a:cubicBezTo>
                    <a:pt x="4386" y="12911"/>
                    <a:pt x="4347" y="12912"/>
                    <a:pt x="4308" y="12912"/>
                  </a:cubicBezTo>
                  <a:cubicBezTo>
                    <a:pt x="3406" y="12912"/>
                    <a:pt x="2524" y="12137"/>
                    <a:pt x="2316" y="11113"/>
                  </a:cubicBezTo>
                  <a:lnTo>
                    <a:pt x="702" y="3172"/>
                  </a:lnTo>
                  <a:cubicBezTo>
                    <a:pt x="591" y="2628"/>
                    <a:pt x="693" y="2096"/>
                    <a:pt x="982" y="1711"/>
                  </a:cubicBezTo>
                  <a:cubicBezTo>
                    <a:pt x="1216" y="1395"/>
                    <a:pt x="1578" y="1196"/>
                    <a:pt x="1970" y="1167"/>
                  </a:cubicBezTo>
                  <a:lnTo>
                    <a:pt x="9126" y="574"/>
                  </a:lnTo>
                  <a:cubicBezTo>
                    <a:pt x="9168" y="571"/>
                    <a:pt x="9211" y="570"/>
                    <a:pt x="9253" y="570"/>
                  </a:cubicBezTo>
                  <a:close/>
                  <a:moveTo>
                    <a:pt x="9239" y="0"/>
                  </a:moveTo>
                  <a:cubicBezTo>
                    <a:pt x="9185" y="0"/>
                    <a:pt x="9131" y="2"/>
                    <a:pt x="9077" y="6"/>
                  </a:cubicBezTo>
                  <a:lnTo>
                    <a:pt x="1923" y="599"/>
                  </a:lnTo>
                  <a:cubicBezTo>
                    <a:pt x="1360" y="646"/>
                    <a:pt x="863" y="920"/>
                    <a:pt x="526" y="1369"/>
                  </a:cubicBezTo>
                  <a:cubicBezTo>
                    <a:pt x="140" y="1883"/>
                    <a:pt x="1" y="2582"/>
                    <a:pt x="144" y="3286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9" y="13482"/>
                    <a:pt x="4415" y="13480"/>
                    <a:pt x="4473" y="13476"/>
                  </a:cubicBezTo>
                  <a:lnTo>
                    <a:pt x="11627" y="12883"/>
                  </a:lnTo>
                  <a:cubicBezTo>
                    <a:pt x="12190" y="12836"/>
                    <a:pt x="12687" y="12563"/>
                    <a:pt x="13024" y="12113"/>
                  </a:cubicBezTo>
                  <a:cubicBezTo>
                    <a:pt x="13410" y="11599"/>
                    <a:pt x="13549" y="10900"/>
                    <a:pt x="13406" y="10196"/>
                  </a:cubicBezTo>
                  <a:lnTo>
                    <a:pt x="11793" y="2255"/>
                  </a:lnTo>
                  <a:cubicBezTo>
                    <a:pt x="11532" y="973"/>
                    <a:pt x="10411" y="0"/>
                    <a:pt x="9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6"/>
            <p:cNvSpPr/>
            <p:nvPr/>
          </p:nvSpPr>
          <p:spPr>
            <a:xfrm>
              <a:off x="3434975" y="20919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2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6"/>
            <p:cNvSpPr/>
            <p:nvPr/>
          </p:nvSpPr>
          <p:spPr>
            <a:xfrm>
              <a:off x="3430550" y="20848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6"/>
                    <a:pt x="11580" y="12316"/>
                  </a:cubicBezTo>
                  <a:lnTo>
                    <a:pt x="4426" y="12908"/>
                  </a:lnTo>
                  <a:cubicBezTo>
                    <a:pt x="4382" y="12912"/>
                    <a:pt x="4338" y="12914"/>
                    <a:pt x="4294" y="12914"/>
                  </a:cubicBezTo>
                  <a:cubicBezTo>
                    <a:pt x="3386" y="12914"/>
                    <a:pt x="2523" y="12132"/>
                    <a:pt x="2316" y="11114"/>
                  </a:cubicBezTo>
                  <a:lnTo>
                    <a:pt x="702" y="3174"/>
                  </a:lnTo>
                  <a:cubicBezTo>
                    <a:pt x="591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7" y="571"/>
                    <a:pt x="9210" y="570"/>
                    <a:pt x="9252" y="570"/>
                  </a:cubicBezTo>
                  <a:close/>
                  <a:moveTo>
                    <a:pt x="9238" y="1"/>
                  </a:moveTo>
                  <a:cubicBezTo>
                    <a:pt x="9184" y="1"/>
                    <a:pt x="9130" y="3"/>
                    <a:pt x="9077" y="7"/>
                  </a:cubicBezTo>
                  <a:lnTo>
                    <a:pt x="1922" y="599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2"/>
                    <a:pt x="144" y="3287"/>
                  </a:cubicBezTo>
                  <a:lnTo>
                    <a:pt x="1756" y="11228"/>
                  </a:lnTo>
                  <a:cubicBezTo>
                    <a:pt x="2017" y="12506"/>
                    <a:pt x="3136" y="13483"/>
                    <a:pt x="4301" y="13483"/>
                  </a:cubicBezTo>
                  <a:cubicBezTo>
                    <a:pt x="4358" y="13483"/>
                    <a:pt x="4414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3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1" y="2255"/>
                  </a:lnTo>
                  <a:cubicBezTo>
                    <a:pt x="11531" y="974"/>
                    <a:pt x="10407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6"/>
            <p:cNvSpPr/>
            <p:nvPr/>
          </p:nvSpPr>
          <p:spPr>
            <a:xfrm>
              <a:off x="2329000" y="2647825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60" y="10885"/>
                  </a:lnTo>
                  <a:cubicBezTo>
                    <a:pt x="2094" y="12037"/>
                    <a:pt x="3089" y="12913"/>
                    <a:pt x="4124" y="12913"/>
                  </a:cubicBezTo>
                  <a:cubicBezTo>
                    <a:pt x="4173" y="12913"/>
                    <a:pt x="4223" y="12911"/>
                    <a:pt x="4272" y="12907"/>
                  </a:cubicBezTo>
                  <a:lnTo>
                    <a:pt x="11427" y="12314"/>
                  </a:lnTo>
                  <a:cubicBezTo>
                    <a:pt x="12514" y="12224"/>
                    <a:pt x="13195" y="11173"/>
                    <a:pt x="12950" y="9968"/>
                  </a:cubicBezTo>
                  <a:lnTo>
                    <a:pt x="11336" y="2028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6"/>
            <p:cNvSpPr/>
            <p:nvPr/>
          </p:nvSpPr>
          <p:spPr>
            <a:xfrm>
              <a:off x="2324575" y="2640725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8"/>
                  </a:lnTo>
                  <a:cubicBezTo>
                    <a:pt x="12959" y="10853"/>
                    <a:pt x="12858" y="11386"/>
                    <a:pt x="12569" y="11771"/>
                  </a:cubicBezTo>
                  <a:cubicBezTo>
                    <a:pt x="12333" y="12086"/>
                    <a:pt x="11973" y="12284"/>
                    <a:pt x="11580" y="12314"/>
                  </a:cubicBezTo>
                  <a:lnTo>
                    <a:pt x="4425" y="12906"/>
                  </a:lnTo>
                  <a:cubicBezTo>
                    <a:pt x="4384" y="12909"/>
                    <a:pt x="4343" y="12911"/>
                    <a:pt x="4302" y="12911"/>
                  </a:cubicBezTo>
                  <a:cubicBezTo>
                    <a:pt x="3401" y="12911"/>
                    <a:pt x="2524" y="12134"/>
                    <a:pt x="2316" y="11113"/>
                  </a:cubicBezTo>
                  <a:lnTo>
                    <a:pt x="702" y="3172"/>
                  </a:lnTo>
                  <a:cubicBezTo>
                    <a:pt x="592" y="2628"/>
                    <a:pt x="693" y="2094"/>
                    <a:pt x="981" y="1710"/>
                  </a:cubicBezTo>
                  <a:cubicBezTo>
                    <a:pt x="1217" y="1394"/>
                    <a:pt x="1577" y="1195"/>
                    <a:pt x="1970" y="1166"/>
                  </a:cubicBezTo>
                  <a:lnTo>
                    <a:pt x="9125" y="574"/>
                  </a:lnTo>
                  <a:cubicBezTo>
                    <a:pt x="9168" y="570"/>
                    <a:pt x="9211" y="568"/>
                    <a:pt x="9253" y="568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6"/>
                    <a:pt x="864" y="919"/>
                    <a:pt x="526" y="1369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8" y="13482"/>
                    <a:pt x="4415" y="13480"/>
                    <a:pt x="4472" y="13475"/>
                  </a:cubicBezTo>
                  <a:lnTo>
                    <a:pt x="11627" y="12882"/>
                  </a:lnTo>
                  <a:cubicBezTo>
                    <a:pt x="12189" y="12836"/>
                    <a:pt x="12686" y="12563"/>
                    <a:pt x="13024" y="12113"/>
                  </a:cubicBezTo>
                  <a:cubicBezTo>
                    <a:pt x="13410" y="11599"/>
                    <a:pt x="13549" y="10899"/>
                    <a:pt x="13406" y="10195"/>
                  </a:cubicBezTo>
                  <a:lnTo>
                    <a:pt x="11792" y="2255"/>
                  </a:lnTo>
                  <a:cubicBezTo>
                    <a:pt x="11532" y="974"/>
                    <a:pt x="10413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6"/>
            <p:cNvSpPr/>
            <p:nvPr/>
          </p:nvSpPr>
          <p:spPr>
            <a:xfrm>
              <a:off x="2728600" y="26147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3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2" y="12224"/>
                    <a:pt x="13195" y="11174"/>
                    <a:pt x="12950" y="9968"/>
                  </a:cubicBezTo>
                  <a:lnTo>
                    <a:pt x="11336" y="2027"/>
                  </a:lnTo>
                  <a:cubicBezTo>
                    <a:pt x="11101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6"/>
            <p:cNvSpPr/>
            <p:nvPr/>
          </p:nvSpPr>
          <p:spPr>
            <a:xfrm>
              <a:off x="2724150" y="2607600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5" y="2368"/>
                  </a:cubicBezTo>
                  <a:lnTo>
                    <a:pt x="12849" y="10310"/>
                  </a:lnTo>
                  <a:cubicBezTo>
                    <a:pt x="12960" y="10855"/>
                    <a:pt x="12857" y="11388"/>
                    <a:pt x="12568" y="11773"/>
                  </a:cubicBezTo>
                  <a:cubicBezTo>
                    <a:pt x="12334" y="12088"/>
                    <a:pt x="11973" y="12287"/>
                    <a:pt x="11581" y="12316"/>
                  </a:cubicBezTo>
                  <a:lnTo>
                    <a:pt x="4425" y="12908"/>
                  </a:lnTo>
                  <a:cubicBezTo>
                    <a:pt x="4381" y="12912"/>
                    <a:pt x="4337" y="12914"/>
                    <a:pt x="4293" y="12914"/>
                  </a:cubicBezTo>
                  <a:cubicBezTo>
                    <a:pt x="3391" y="12914"/>
                    <a:pt x="2523" y="12133"/>
                    <a:pt x="2316" y="11115"/>
                  </a:cubicBezTo>
                  <a:lnTo>
                    <a:pt x="703" y="3174"/>
                  </a:lnTo>
                  <a:cubicBezTo>
                    <a:pt x="592" y="2628"/>
                    <a:pt x="694" y="2095"/>
                    <a:pt x="983" y="1711"/>
                  </a:cubicBezTo>
                  <a:cubicBezTo>
                    <a:pt x="1218" y="1395"/>
                    <a:pt x="1579" y="1197"/>
                    <a:pt x="1972" y="1167"/>
                  </a:cubicBezTo>
                  <a:lnTo>
                    <a:pt x="9126" y="575"/>
                  </a:lnTo>
                  <a:cubicBezTo>
                    <a:pt x="9169" y="571"/>
                    <a:pt x="9212" y="570"/>
                    <a:pt x="9253" y="570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9" y="7"/>
                  </a:cubicBezTo>
                  <a:lnTo>
                    <a:pt x="1923" y="600"/>
                  </a:lnTo>
                  <a:cubicBezTo>
                    <a:pt x="1360" y="647"/>
                    <a:pt x="864" y="920"/>
                    <a:pt x="527" y="1369"/>
                  </a:cubicBezTo>
                  <a:cubicBezTo>
                    <a:pt x="141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2" y="13483"/>
                  </a:cubicBezTo>
                  <a:cubicBezTo>
                    <a:pt x="4359" y="13483"/>
                    <a:pt x="4416" y="13481"/>
                    <a:pt x="4473" y="13476"/>
                  </a:cubicBezTo>
                  <a:lnTo>
                    <a:pt x="11627" y="12884"/>
                  </a:lnTo>
                  <a:cubicBezTo>
                    <a:pt x="12190" y="12836"/>
                    <a:pt x="12687" y="12563"/>
                    <a:pt x="13024" y="12114"/>
                  </a:cubicBezTo>
                  <a:cubicBezTo>
                    <a:pt x="13410" y="11599"/>
                    <a:pt x="13550" y="10901"/>
                    <a:pt x="13407" y="10196"/>
                  </a:cubicBezTo>
                  <a:lnTo>
                    <a:pt x="11793" y="2255"/>
                  </a:lnTo>
                  <a:cubicBezTo>
                    <a:pt x="11532" y="974"/>
                    <a:pt x="10408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6"/>
            <p:cNvSpPr/>
            <p:nvPr/>
          </p:nvSpPr>
          <p:spPr>
            <a:xfrm>
              <a:off x="3128150" y="2581625"/>
              <a:ext cx="329925" cy="322850"/>
            </a:xfrm>
            <a:custGeom>
              <a:avLst/>
              <a:gdLst/>
              <a:ahLst/>
              <a:cxnLst/>
              <a:rect l="l" t="t" r="r" b="b"/>
              <a:pathLst>
                <a:path w="13197" h="12914" extrusionOk="0">
                  <a:moveTo>
                    <a:pt x="9075" y="0"/>
                  </a:moveTo>
                  <a:cubicBezTo>
                    <a:pt x="9025" y="0"/>
                    <a:pt x="8975" y="2"/>
                    <a:pt x="8925" y="7"/>
                  </a:cubicBezTo>
                  <a:lnTo>
                    <a:pt x="1770" y="599"/>
                  </a:lnTo>
                  <a:cubicBezTo>
                    <a:pt x="684" y="688"/>
                    <a:pt x="1" y="1740"/>
                    <a:pt x="247" y="2946"/>
                  </a:cubicBezTo>
                  <a:lnTo>
                    <a:pt x="1861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4" y="12225"/>
                    <a:pt x="13197" y="11174"/>
                    <a:pt x="12951" y="9968"/>
                  </a:cubicBezTo>
                  <a:lnTo>
                    <a:pt x="11337" y="2028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6"/>
            <p:cNvSpPr/>
            <p:nvPr/>
          </p:nvSpPr>
          <p:spPr>
            <a:xfrm>
              <a:off x="3123750" y="25745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8" y="10309"/>
                  </a:lnTo>
                  <a:cubicBezTo>
                    <a:pt x="12958" y="10854"/>
                    <a:pt x="12857" y="11387"/>
                    <a:pt x="12568" y="11772"/>
                  </a:cubicBezTo>
                  <a:cubicBezTo>
                    <a:pt x="12333" y="12088"/>
                    <a:pt x="11972" y="12286"/>
                    <a:pt x="11580" y="12316"/>
                  </a:cubicBezTo>
                  <a:lnTo>
                    <a:pt x="4425" y="12909"/>
                  </a:lnTo>
                  <a:cubicBezTo>
                    <a:pt x="4384" y="12912"/>
                    <a:pt x="4343" y="12913"/>
                    <a:pt x="4301" y="12913"/>
                  </a:cubicBezTo>
                  <a:cubicBezTo>
                    <a:pt x="3391" y="12913"/>
                    <a:pt x="2523" y="12136"/>
                    <a:pt x="2315" y="11114"/>
                  </a:cubicBezTo>
                  <a:lnTo>
                    <a:pt x="702" y="3174"/>
                  </a:lnTo>
                  <a:cubicBezTo>
                    <a:pt x="591" y="2629"/>
                    <a:pt x="692" y="2095"/>
                    <a:pt x="981" y="1711"/>
                  </a:cubicBezTo>
                  <a:cubicBezTo>
                    <a:pt x="1217" y="1395"/>
                    <a:pt x="1577" y="1197"/>
                    <a:pt x="1970" y="1167"/>
                  </a:cubicBezTo>
                  <a:lnTo>
                    <a:pt x="9126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40" y="1"/>
                  </a:moveTo>
                  <a:cubicBezTo>
                    <a:pt x="9186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4" y="920"/>
                    <a:pt x="527" y="1369"/>
                  </a:cubicBezTo>
                  <a:cubicBezTo>
                    <a:pt x="139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2" y="13483"/>
                  </a:cubicBezTo>
                  <a:cubicBezTo>
                    <a:pt x="4358" y="13483"/>
                    <a:pt x="4415" y="13481"/>
                    <a:pt x="4472" y="13476"/>
                  </a:cubicBezTo>
                  <a:lnTo>
                    <a:pt x="11628" y="12884"/>
                  </a:lnTo>
                  <a:cubicBezTo>
                    <a:pt x="12190" y="12836"/>
                    <a:pt x="12686" y="12563"/>
                    <a:pt x="13024" y="12114"/>
                  </a:cubicBezTo>
                  <a:cubicBezTo>
                    <a:pt x="13410" y="11599"/>
                    <a:pt x="13550" y="10900"/>
                    <a:pt x="13407" y="10196"/>
                  </a:cubicBezTo>
                  <a:lnTo>
                    <a:pt x="11791" y="2255"/>
                  </a:lnTo>
                  <a:cubicBezTo>
                    <a:pt x="11531" y="973"/>
                    <a:pt x="10410" y="1"/>
                    <a:pt x="9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6"/>
            <p:cNvSpPr/>
            <p:nvPr/>
          </p:nvSpPr>
          <p:spPr>
            <a:xfrm>
              <a:off x="3527775" y="2548525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5" y="0"/>
                  </a:moveTo>
                  <a:cubicBezTo>
                    <a:pt x="9025" y="0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40"/>
                    <a:pt x="245" y="2946"/>
                  </a:cubicBezTo>
                  <a:lnTo>
                    <a:pt x="1859" y="10887"/>
                  </a:lnTo>
                  <a:cubicBezTo>
                    <a:pt x="2093" y="12038"/>
                    <a:pt x="3088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6"/>
                  </a:lnTo>
                  <a:cubicBezTo>
                    <a:pt x="12513" y="12225"/>
                    <a:pt x="13195" y="11175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6"/>
            <p:cNvSpPr/>
            <p:nvPr/>
          </p:nvSpPr>
          <p:spPr>
            <a:xfrm>
              <a:off x="3523350" y="2541450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9"/>
                  </a:lnTo>
                  <a:cubicBezTo>
                    <a:pt x="12959" y="10854"/>
                    <a:pt x="12858" y="11386"/>
                    <a:pt x="12569" y="11770"/>
                  </a:cubicBezTo>
                  <a:cubicBezTo>
                    <a:pt x="12334" y="12086"/>
                    <a:pt x="11973" y="12285"/>
                    <a:pt x="11580" y="12314"/>
                  </a:cubicBezTo>
                  <a:lnTo>
                    <a:pt x="4425" y="12907"/>
                  </a:lnTo>
                  <a:cubicBezTo>
                    <a:pt x="4381" y="12910"/>
                    <a:pt x="4337" y="12912"/>
                    <a:pt x="4294" y="12912"/>
                  </a:cubicBezTo>
                  <a:cubicBezTo>
                    <a:pt x="3390" y="12912"/>
                    <a:pt x="2523" y="12132"/>
                    <a:pt x="2316" y="11113"/>
                  </a:cubicBezTo>
                  <a:lnTo>
                    <a:pt x="702" y="3172"/>
                  </a:lnTo>
                  <a:cubicBezTo>
                    <a:pt x="592" y="2627"/>
                    <a:pt x="693" y="2094"/>
                    <a:pt x="982" y="1709"/>
                  </a:cubicBezTo>
                  <a:cubicBezTo>
                    <a:pt x="1217" y="1393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8" y="570"/>
                    <a:pt x="9210" y="568"/>
                    <a:pt x="9253" y="568"/>
                  </a:cubicBezTo>
                  <a:close/>
                  <a:moveTo>
                    <a:pt x="9235" y="1"/>
                  </a:moveTo>
                  <a:cubicBezTo>
                    <a:pt x="9182" y="1"/>
                    <a:pt x="9130" y="2"/>
                    <a:pt x="9078" y="6"/>
                  </a:cubicBezTo>
                  <a:lnTo>
                    <a:pt x="1922" y="599"/>
                  </a:lnTo>
                  <a:cubicBezTo>
                    <a:pt x="1359" y="645"/>
                    <a:pt x="863" y="918"/>
                    <a:pt x="525" y="1369"/>
                  </a:cubicBezTo>
                  <a:cubicBezTo>
                    <a:pt x="139" y="1883"/>
                    <a:pt x="0" y="2582"/>
                    <a:pt x="144" y="3286"/>
                  </a:cubicBezTo>
                  <a:lnTo>
                    <a:pt x="1758" y="11226"/>
                  </a:lnTo>
                  <a:cubicBezTo>
                    <a:pt x="2017" y="12505"/>
                    <a:pt x="3137" y="13481"/>
                    <a:pt x="4302" y="13481"/>
                  </a:cubicBezTo>
                  <a:cubicBezTo>
                    <a:pt x="4358" y="13481"/>
                    <a:pt x="4414" y="13479"/>
                    <a:pt x="4472" y="13474"/>
                  </a:cubicBezTo>
                  <a:lnTo>
                    <a:pt x="11627" y="12882"/>
                  </a:lnTo>
                  <a:cubicBezTo>
                    <a:pt x="12191" y="12836"/>
                    <a:pt x="12686" y="12562"/>
                    <a:pt x="13024" y="12112"/>
                  </a:cubicBezTo>
                  <a:cubicBezTo>
                    <a:pt x="13410" y="11597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2" y="971"/>
                    <a:pt x="10409" y="1"/>
                    <a:pt x="9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6"/>
            <p:cNvSpPr/>
            <p:nvPr/>
          </p:nvSpPr>
          <p:spPr>
            <a:xfrm>
              <a:off x="2421800" y="31044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39"/>
                    <a:pt x="245" y="2946"/>
                  </a:cubicBezTo>
                  <a:lnTo>
                    <a:pt x="1859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4"/>
                    <a:pt x="13195" y="11174"/>
                    <a:pt x="12950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6"/>
            <p:cNvSpPr/>
            <p:nvPr/>
          </p:nvSpPr>
          <p:spPr>
            <a:xfrm>
              <a:off x="2417400" y="3097250"/>
              <a:ext cx="338725" cy="337125"/>
            </a:xfrm>
            <a:custGeom>
              <a:avLst/>
              <a:gdLst/>
              <a:ahLst/>
              <a:cxnLst/>
              <a:rect l="l" t="t" r="r" b="b"/>
              <a:pathLst>
                <a:path w="13549" h="13485" extrusionOk="0">
                  <a:moveTo>
                    <a:pt x="9253" y="572"/>
                  </a:moveTo>
                  <a:cubicBezTo>
                    <a:pt x="10155" y="572"/>
                    <a:pt x="11026" y="1352"/>
                    <a:pt x="11233" y="2371"/>
                  </a:cubicBezTo>
                  <a:lnTo>
                    <a:pt x="12847" y="10311"/>
                  </a:lnTo>
                  <a:cubicBezTo>
                    <a:pt x="12957" y="10856"/>
                    <a:pt x="12856" y="11388"/>
                    <a:pt x="12567" y="11773"/>
                  </a:cubicBezTo>
                  <a:cubicBezTo>
                    <a:pt x="12332" y="12089"/>
                    <a:pt x="11971" y="12287"/>
                    <a:pt x="11578" y="12317"/>
                  </a:cubicBezTo>
                  <a:lnTo>
                    <a:pt x="4422" y="12910"/>
                  </a:lnTo>
                  <a:cubicBezTo>
                    <a:pt x="4381" y="12913"/>
                    <a:pt x="4340" y="12915"/>
                    <a:pt x="4300" y="12915"/>
                  </a:cubicBezTo>
                  <a:cubicBezTo>
                    <a:pt x="3404" y="12915"/>
                    <a:pt x="2521" y="12136"/>
                    <a:pt x="2314" y="11115"/>
                  </a:cubicBezTo>
                  <a:lnTo>
                    <a:pt x="700" y="3175"/>
                  </a:lnTo>
                  <a:cubicBezTo>
                    <a:pt x="590" y="2630"/>
                    <a:pt x="691" y="2098"/>
                    <a:pt x="980" y="1713"/>
                  </a:cubicBezTo>
                  <a:cubicBezTo>
                    <a:pt x="1215" y="1397"/>
                    <a:pt x="1576" y="1199"/>
                    <a:pt x="1969" y="1169"/>
                  </a:cubicBezTo>
                  <a:lnTo>
                    <a:pt x="9124" y="576"/>
                  </a:lnTo>
                  <a:cubicBezTo>
                    <a:pt x="9166" y="573"/>
                    <a:pt x="9210" y="572"/>
                    <a:pt x="9252" y="572"/>
                  </a:cubicBezTo>
                  <a:close/>
                  <a:moveTo>
                    <a:pt x="9254" y="1"/>
                  </a:moveTo>
                  <a:cubicBezTo>
                    <a:pt x="9195" y="1"/>
                    <a:pt x="9136" y="3"/>
                    <a:pt x="9077" y="8"/>
                  </a:cubicBezTo>
                  <a:lnTo>
                    <a:pt x="1923" y="601"/>
                  </a:lnTo>
                  <a:cubicBezTo>
                    <a:pt x="1359" y="648"/>
                    <a:pt x="863" y="922"/>
                    <a:pt x="525" y="1371"/>
                  </a:cubicBezTo>
                  <a:cubicBezTo>
                    <a:pt x="139" y="1885"/>
                    <a:pt x="0" y="2584"/>
                    <a:pt x="144" y="3288"/>
                  </a:cubicBezTo>
                  <a:lnTo>
                    <a:pt x="1757" y="11229"/>
                  </a:lnTo>
                  <a:cubicBezTo>
                    <a:pt x="2016" y="12508"/>
                    <a:pt x="3136" y="13484"/>
                    <a:pt x="4301" y="13484"/>
                  </a:cubicBezTo>
                  <a:cubicBezTo>
                    <a:pt x="4357" y="13484"/>
                    <a:pt x="4413" y="13482"/>
                    <a:pt x="4471" y="13478"/>
                  </a:cubicBezTo>
                  <a:lnTo>
                    <a:pt x="11627" y="12885"/>
                  </a:lnTo>
                  <a:cubicBezTo>
                    <a:pt x="12189" y="12838"/>
                    <a:pt x="12685" y="12565"/>
                    <a:pt x="13023" y="12115"/>
                  </a:cubicBezTo>
                  <a:cubicBezTo>
                    <a:pt x="13409" y="11601"/>
                    <a:pt x="13549" y="10902"/>
                    <a:pt x="13405" y="10198"/>
                  </a:cubicBezTo>
                  <a:lnTo>
                    <a:pt x="11791" y="2257"/>
                  </a:lnTo>
                  <a:cubicBezTo>
                    <a:pt x="11532" y="981"/>
                    <a:pt x="10419" y="1"/>
                    <a:pt x="9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6"/>
            <p:cNvSpPr/>
            <p:nvPr/>
          </p:nvSpPr>
          <p:spPr>
            <a:xfrm>
              <a:off x="2821400" y="30713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600"/>
                  </a:lnTo>
                  <a:cubicBezTo>
                    <a:pt x="683" y="689"/>
                    <a:pt x="0" y="1741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2" y="12226"/>
                    <a:pt x="13195" y="11175"/>
                    <a:pt x="12949" y="9968"/>
                  </a:cubicBezTo>
                  <a:lnTo>
                    <a:pt x="11335" y="2028"/>
                  </a:lnTo>
                  <a:cubicBezTo>
                    <a:pt x="11101" y="877"/>
                    <a:pt x="10108" y="1"/>
                    <a:pt x="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6"/>
            <p:cNvSpPr/>
            <p:nvPr/>
          </p:nvSpPr>
          <p:spPr>
            <a:xfrm>
              <a:off x="2816975" y="3064175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1"/>
                  </a:moveTo>
                  <a:cubicBezTo>
                    <a:pt x="10154" y="571"/>
                    <a:pt x="11027" y="1351"/>
                    <a:pt x="11234" y="2370"/>
                  </a:cubicBezTo>
                  <a:lnTo>
                    <a:pt x="12847" y="10310"/>
                  </a:lnTo>
                  <a:cubicBezTo>
                    <a:pt x="12959" y="10855"/>
                    <a:pt x="12856" y="11388"/>
                    <a:pt x="12568" y="11772"/>
                  </a:cubicBezTo>
                  <a:cubicBezTo>
                    <a:pt x="12333" y="12088"/>
                    <a:pt x="11971" y="12286"/>
                    <a:pt x="11579" y="12316"/>
                  </a:cubicBezTo>
                  <a:lnTo>
                    <a:pt x="4424" y="12909"/>
                  </a:lnTo>
                  <a:cubicBezTo>
                    <a:pt x="4384" y="12912"/>
                    <a:pt x="4344" y="12914"/>
                    <a:pt x="4304" y="12914"/>
                  </a:cubicBezTo>
                  <a:cubicBezTo>
                    <a:pt x="3400" y="12914"/>
                    <a:pt x="2522" y="12137"/>
                    <a:pt x="2315" y="11116"/>
                  </a:cubicBezTo>
                  <a:lnTo>
                    <a:pt x="701" y="3175"/>
                  </a:lnTo>
                  <a:cubicBezTo>
                    <a:pt x="590" y="2629"/>
                    <a:pt x="692" y="2097"/>
                    <a:pt x="981" y="1712"/>
                  </a:cubicBezTo>
                  <a:cubicBezTo>
                    <a:pt x="1216" y="1397"/>
                    <a:pt x="1577" y="1198"/>
                    <a:pt x="1969" y="1168"/>
                  </a:cubicBezTo>
                  <a:lnTo>
                    <a:pt x="9125" y="575"/>
                  </a:lnTo>
                  <a:cubicBezTo>
                    <a:pt x="9167" y="572"/>
                    <a:pt x="9210" y="571"/>
                    <a:pt x="9253" y="571"/>
                  </a:cubicBezTo>
                  <a:close/>
                  <a:moveTo>
                    <a:pt x="9257" y="1"/>
                  </a:moveTo>
                  <a:cubicBezTo>
                    <a:pt x="9197" y="1"/>
                    <a:pt x="9137" y="3"/>
                    <a:pt x="9078" y="9"/>
                  </a:cubicBezTo>
                  <a:lnTo>
                    <a:pt x="1922" y="601"/>
                  </a:lnTo>
                  <a:cubicBezTo>
                    <a:pt x="1359" y="648"/>
                    <a:pt x="862" y="921"/>
                    <a:pt x="526" y="1370"/>
                  </a:cubicBezTo>
                  <a:cubicBezTo>
                    <a:pt x="139" y="1884"/>
                    <a:pt x="0" y="2583"/>
                    <a:pt x="143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1" y="13483"/>
                  </a:cubicBezTo>
                  <a:cubicBezTo>
                    <a:pt x="4358" y="13483"/>
                    <a:pt x="4414" y="13481"/>
                    <a:pt x="4472" y="13477"/>
                  </a:cubicBezTo>
                  <a:lnTo>
                    <a:pt x="11627" y="12884"/>
                  </a:lnTo>
                  <a:cubicBezTo>
                    <a:pt x="12190" y="12838"/>
                    <a:pt x="12687" y="12565"/>
                    <a:pt x="13023" y="12116"/>
                  </a:cubicBezTo>
                  <a:cubicBezTo>
                    <a:pt x="13409" y="11600"/>
                    <a:pt x="13549" y="10901"/>
                    <a:pt x="13406" y="10197"/>
                  </a:cubicBezTo>
                  <a:lnTo>
                    <a:pt x="11792" y="2256"/>
                  </a:lnTo>
                  <a:cubicBezTo>
                    <a:pt x="11532" y="980"/>
                    <a:pt x="10420" y="1"/>
                    <a:pt x="9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6"/>
            <p:cNvSpPr/>
            <p:nvPr/>
          </p:nvSpPr>
          <p:spPr>
            <a:xfrm>
              <a:off x="3220975" y="30382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4" y="12036"/>
                    <a:pt x="3088" y="12913"/>
                    <a:pt x="4122" y="12913"/>
                  </a:cubicBezTo>
                  <a:cubicBezTo>
                    <a:pt x="4172" y="12913"/>
                    <a:pt x="4222" y="12911"/>
                    <a:pt x="4272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51" y="9968"/>
                  </a:cubicBezTo>
                  <a:lnTo>
                    <a:pt x="11337" y="2026"/>
                  </a:lnTo>
                  <a:cubicBezTo>
                    <a:pt x="11103" y="877"/>
                    <a:pt x="10110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6"/>
            <p:cNvSpPr/>
            <p:nvPr/>
          </p:nvSpPr>
          <p:spPr>
            <a:xfrm>
              <a:off x="3216550" y="30311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7" y="11388"/>
                    <a:pt x="12568" y="11773"/>
                  </a:cubicBezTo>
                  <a:cubicBezTo>
                    <a:pt x="12332" y="12089"/>
                    <a:pt x="11972" y="12286"/>
                    <a:pt x="11579" y="12316"/>
                  </a:cubicBezTo>
                  <a:lnTo>
                    <a:pt x="4424" y="12908"/>
                  </a:lnTo>
                  <a:cubicBezTo>
                    <a:pt x="4384" y="12911"/>
                    <a:pt x="4344" y="12913"/>
                    <a:pt x="4304" y="12913"/>
                  </a:cubicBezTo>
                  <a:cubicBezTo>
                    <a:pt x="3406" y="12913"/>
                    <a:pt x="2523" y="12137"/>
                    <a:pt x="2316" y="11115"/>
                  </a:cubicBezTo>
                  <a:lnTo>
                    <a:pt x="702" y="3174"/>
                  </a:lnTo>
                  <a:cubicBezTo>
                    <a:pt x="591" y="2630"/>
                    <a:pt x="693" y="2097"/>
                    <a:pt x="980" y="1712"/>
                  </a:cubicBezTo>
                  <a:cubicBezTo>
                    <a:pt x="1216" y="1396"/>
                    <a:pt x="1576" y="1197"/>
                    <a:pt x="1969" y="1168"/>
                  </a:cubicBezTo>
                  <a:lnTo>
                    <a:pt x="9125" y="576"/>
                  </a:lnTo>
                  <a:cubicBezTo>
                    <a:pt x="9167" y="572"/>
                    <a:pt x="9210" y="570"/>
                    <a:pt x="9253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3" y="600"/>
                  </a:lnTo>
                  <a:cubicBezTo>
                    <a:pt x="1360" y="647"/>
                    <a:pt x="863" y="920"/>
                    <a:pt x="526" y="1370"/>
                  </a:cubicBezTo>
                  <a:cubicBezTo>
                    <a:pt x="140" y="1885"/>
                    <a:pt x="1" y="2583"/>
                    <a:pt x="144" y="3288"/>
                  </a:cubicBezTo>
                  <a:lnTo>
                    <a:pt x="1758" y="11228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1" y="13476"/>
                  </a:cubicBezTo>
                  <a:lnTo>
                    <a:pt x="11627" y="12883"/>
                  </a:lnTo>
                  <a:cubicBezTo>
                    <a:pt x="12190" y="12837"/>
                    <a:pt x="12685" y="12564"/>
                    <a:pt x="13023" y="12114"/>
                  </a:cubicBezTo>
                  <a:cubicBezTo>
                    <a:pt x="13410" y="11599"/>
                    <a:pt x="13549" y="10900"/>
                    <a:pt x="13405" y="10196"/>
                  </a:cubicBezTo>
                  <a:lnTo>
                    <a:pt x="11792" y="2255"/>
                  </a:lnTo>
                  <a:cubicBezTo>
                    <a:pt x="11533" y="979"/>
                    <a:pt x="10420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6"/>
            <p:cNvSpPr/>
            <p:nvPr/>
          </p:nvSpPr>
          <p:spPr>
            <a:xfrm>
              <a:off x="3620575" y="30051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9"/>
                    <a:pt x="1" y="1740"/>
                    <a:pt x="245" y="2946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3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6"/>
            <p:cNvSpPr/>
            <p:nvPr/>
          </p:nvSpPr>
          <p:spPr>
            <a:xfrm>
              <a:off x="3616150" y="29980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4" y="570"/>
                    <a:pt x="11027" y="1350"/>
                    <a:pt x="11234" y="2370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5"/>
                    <a:pt x="11580" y="12316"/>
                  </a:cubicBezTo>
                  <a:lnTo>
                    <a:pt x="4425" y="12908"/>
                  </a:lnTo>
                  <a:cubicBezTo>
                    <a:pt x="4386" y="12911"/>
                    <a:pt x="4347" y="12913"/>
                    <a:pt x="4308" y="12913"/>
                  </a:cubicBezTo>
                  <a:cubicBezTo>
                    <a:pt x="3409" y="12913"/>
                    <a:pt x="2524" y="12138"/>
                    <a:pt x="2316" y="11114"/>
                  </a:cubicBezTo>
                  <a:lnTo>
                    <a:pt x="702" y="3174"/>
                  </a:lnTo>
                  <a:cubicBezTo>
                    <a:pt x="592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8"/>
                  </a:cubicBezTo>
                  <a:lnTo>
                    <a:pt x="9125" y="576"/>
                  </a:lnTo>
                  <a:cubicBezTo>
                    <a:pt x="9168" y="572"/>
                    <a:pt x="9210" y="570"/>
                    <a:pt x="9252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2" y="600"/>
                  </a:lnTo>
                  <a:cubicBezTo>
                    <a:pt x="1359" y="647"/>
                    <a:pt x="864" y="920"/>
                    <a:pt x="525" y="1369"/>
                  </a:cubicBezTo>
                  <a:cubicBezTo>
                    <a:pt x="139" y="1884"/>
                    <a:pt x="0" y="2583"/>
                    <a:pt x="144" y="3288"/>
                  </a:cubicBezTo>
                  <a:lnTo>
                    <a:pt x="1757" y="11228"/>
                  </a:lnTo>
                  <a:cubicBezTo>
                    <a:pt x="2017" y="12506"/>
                    <a:pt x="3136" y="13483"/>
                    <a:pt x="4300" y="13483"/>
                  </a:cubicBezTo>
                  <a:cubicBezTo>
                    <a:pt x="4357" y="13483"/>
                    <a:pt x="4414" y="13480"/>
                    <a:pt x="4471" y="13476"/>
                  </a:cubicBezTo>
                  <a:lnTo>
                    <a:pt x="11626" y="12883"/>
                  </a:lnTo>
                  <a:cubicBezTo>
                    <a:pt x="12190" y="12837"/>
                    <a:pt x="12685" y="12564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2" y="2256"/>
                  </a:lnTo>
                  <a:cubicBezTo>
                    <a:pt x="11532" y="981"/>
                    <a:pt x="10419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6"/>
            <p:cNvSpPr/>
            <p:nvPr/>
          </p:nvSpPr>
          <p:spPr>
            <a:xfrm>
              <a:off x="2514600" y="356100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3" y="688"/>
                    <a:pt x="1" y="1740"/>
                    <a:pt x="246" y="2945"/>
                  </a:cubicBezTo>
                  <a:lnTo>
                    <a:pt x="1859" y="10886"/>
                  </a:lnTo>
                  <a:cubicBezTo>
                    <a:pt x="2093" y="12036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3" y="12224"/>
                    <a:pt x="13195" y="11174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6"/>
            <p:cNvSpPr/>
            <p:nvPr/>
          </p:nvSpPr>
          <p:spPr>
            <a:xfrm>
              <a:off x="2510175" y="355385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71"/>
                  </a:moveTo>
                  <a:cubicBezTo>
                    <a:pt x="10155" y="571"/>
                    <a:pt x="11027" y="1351"/>
                    <a:pt x="11235" y="2370"/>
                  </a:cubicBezTo>
                  <a:lnTo>
                    <a:pt x="12848" y="10310"/>
                  </a:lnTo>
                  <a:cubicBezTo>
                    <a:pt x="12958" y="10855"/>
                    <a:pt x="12857" y="11388"/>
                    <a:pt x="12568" y="11773"/>
                  </a:cubicBezTo>
                  <a:cubicBezTo>
                    <a:pt x="12333" y="12089"/>
                    <a:pt x="11973" y="12288"/>
                    <a:pt x="11580" y="12317"/>
                  </a:cubicBezTo>
                  <a:lnTo>
                    <a:pt x="4425" y="12909"/>
                  </a:lnTo>
                  <a:cubicBezTo>
                    <a:pt x="4386" y="12912"/>
                    <a:pt x="4347" y="12914"/>
                    <a:pt x="4308" y="12914"/>
                  </a:cubicBezTo>
                  <a:cubicBezTo>
                    <a:pt x="3409" y="12914"/>
                    <a:pt x="2523" y="12138"/>
                    <a:pt x="2315" y="11116"/>
                  </a:cubicBezTo>
                  <a:lnTo>
                    <a:pt x="701" y="3175"/>
                  </a:lnTo>
                  <a:cubicBezTo>
                    <a:pt x="591" y="2630"/>
                    <a:pt x="693" y="2097"/>
                    <a:pt x="981" y="1712"/>
                  </a:cubicBezTo>
                  <a:cubicBezTo>
                    <a:pt x="1217" y="1396"/>
                    <a:pt x="1577" y="1199"/>
                    <a:pt x="1970" y="1168"/>
                  </a:cubicBezTo>
                  <a:lnTo>
                    <a:pt x="9125" y="576"/>
                  </a:lnTo>
                  <a:cubicBezTo>
                    <a:pt x="9168" y="572"/>
                    <a:pt x="9211" y="571"/>
                    <a:pt x="9254" y="571"/>
                  </a:cubicBezTo>
                  <a:close/>
                  <a:moveTo>
                    <a:pt x="9253" y="1"/>
                  </a:moveTo>
                  <a:cubicBezTo>
                    <a:pt x="9194" y="1"/>
                    <a:pt x="9136" y="3"/>
                    <a:pt x="9078" y="8"/>
                  </a:cubicBezTo>
                  <a:lnTo>
                    <a:pt x="1922" y="601"/>
                  </a:lnTo>
                  <a:cubicBezTo>
                    <a:pt x="1360" y="648"/>
                    <a:pt x="864" y="921"/>
                    <a:pt x="526" y="1370"/>
                  </a:cubicBezTo>
                  <a:cubicBezTo>
                    <a:pt x="140" y="1885"/>
                    <a:pt x="0" y="2584"/>
                    <a:pt x="144" y="3288"/>
                  </a:cubicBezTo>
                  <a:lnTo>
                    <a:pt x="1758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2" y="13477"/>
                  </a:cubicBezTo>
                  <a:lnTo>
                    <a:pt x="11628" y="12885"/>
                  </a:lnTo>
                  <a:cubicBezTo>
                    <a:pt x="12191" y="12837"/>
                    <a:pt x="12686" y="12564"/>
                    <a:pt x="13024" y="12114"/>
                  </a:cubicBezTo>
                  <a:cubicBezTo>
                    <a:pt x="13410" y="11600"/>
                    <a:pt x="13550" y="10902"/>
                    <a:pt x="13406" y="10197"/>
                  </a:cubicBezTo>
                  <a:lnTo>
                    <a:pt x="11792" y="2256"/>
                  </a:lnTo>
                  <a:cubicBezTo>
                    <a:pt x="11531" y="979"/>
                    <a:pt x="10411" y="1"/>
                    <a:pt x="9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6"/>
            <p:cNvSpPr/>
            <p:nvPr/>
          </p:nvSpPr>
          <p:spPr>
            <a:xfrm>
              <a:off x="2914200" y="35279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4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7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6"/>
            <p:cNvSpPr/>
            <p:nvPr/>
          </p:nvSpPr>
          <p:spPr>
            <a:xfrm>
              <a:off x="2909725" y="3520775"/>
              <a:ext cx="338800" cy="337125"/>
            </a:xfrm>
            <a:custGeom>
              <a:avLst/>
              <a:gdLst/>
              <a:ahLst/>
              <a:cxnLst/>
              <a:rect l="l" t="t" r="r" b="b"/>
              <a:pathLst>
                <a:path w="13552" h="13485" extrusionOk="0">
                  <a:moveTo>
                    <a:pt x="9255" y="570"/>
                  </a:moveTo>
                  <a:cubicBezTo>
                    <a:pt x="10156" y="570"/>
                    <a:pt x="11029" y="1350"/>
                    <a:pt x="11236" y="2369"/>
                  </a:cubicBezTo>
                  <a:lnTo>
                    <a:pt x="12850" y="10309"/>
                  </a:lnTo>
                  <a:cubicBezTo>
                    <a:pt x="12961" y="10854"/>
                    <a:pt x="12859" y="11387"/>
                    <a:pt x="12571" y="11772"/>
                  </a:cubicBezTo>
                  <a:cubicBezTo>
                    <a:pt x="12336" y="12088"/>
                    <a:pt x="11975" y="12287"/>
                    <a:pt x="11582" y="12316"/>
                  </a:cubicBezTo>
                  <a:lnTo>
                    <a:pt x="4427" y="12909"/>
                  </a:lnTo>
                  <a:cubicBezTo>
                    <a:pt x="4389" y="12911"/>
                    <a:pt x="4351" y="12913"/>
                    <a:pt x="4313" y="12913"/>
                  </a:cubicBezTo>
                  <a:cubicBezTo>
                    <a:pt x="3406" y="12913"/>
                    <a:pt x="2526" y="12139"/>
                    <a:pt x="2318" y="11115"/>
                  </a:cubicBezTo>
                  <a:lnTo>
                    <a:pt x="704" y="3174"/>
                  </a:lnTo>
                  <a:cubicBezTo>
                    <a:pt x="593" y="2629"/>
                    <a:pt x="695" y="2096"/>
                    <a:pt x="984" y="1711"/>
                  </a:cubicBezTo>
                  <a:cubicBezTo>
                    <a:pt x="1219" y="1395"/>
                    <a:pt x="1580" y="1197"/>
                    <a:pt x="1973" y="1168"/>
                  </a:cubicBezTo>
                  <a:lnTo>
                    <a:pt x="9127" y="576"/>
                  </a:lnTo>
                  <a:cubicBezTo>
                    <a:pt x="9170" y="573"/>
                    <a:pt x="9212" y="570"/>
                    <a:pt x="9255" y="570"/>
                  </a:cubicBezTo>
                  <a:close/>
                  <a:moveTo>
                    <a:pt x="9259" y="0"/>
                  </a:moveTo>
                  <a:cubicBezTo>
                    <a:pt x="9199" y="0"/>
                    <a:pt x="9139" y="3"/>
                    <a:pt x="9079" y="8"/>
                  </a:cubicBezTo>
                  <a:lnTo>
                    <a:pt x="1924" y="601"/>
                  </a:lnTo>
                  <a:cubicBezTo>
                    <a:pt x="1361" y="647"/>
                    <a:pt x="864" y="920"/>
                    <a:pt x="527" y="1371"/>
                  </a:cubicBezTo>
                  <a:cubicBezTo>
                    <a:pt x="141" y="1884"/>
                    <a:pt x="1" y="2583"/>
                    <a:pt x="145" y="3287"/>
                  </a:cubicBezTo>
                  <a:lnTo>
                    <a:pt x="1759" y="11229"/>
                  </a:lnTo>
                  <a:cubicBezTo>
                    <a:pt x="2019" y="12507"/>
                    <a:pt x="3139" y="13484"/>
                    <a:pt x="4302" y="13484"/>
                  </a:cubicBezTo>
                  <a:cubicBezTo>
                    <a:pt x="4360" y="13484"/>
                    <a:pt x="4416" y="13481"/>
                    <a:pt x="4474" y="13476"/>
                  </a:cubicBezTo>
                  <a:lnTo>
                    <a:pt x="11629" y="12884"/>
                  </a:lnTo>
                  <a:cubicBezTo>
                    <a:pt x="12191" y="12837"/>
                    <a:pt x="12688" y="12564"/>
                    <a:pt x="13025" y="12114"/>
                  </a:cubicBezTo>
                  <a:cubicBezTo>
                    <a:pt x="13411" y="11600"/>
                    <a:pt x="13551" y="10901"/>
                    <a:pt x="13408" y="10196"/>
                  </a:cubicBezTo>
                  <a:lnTo>
                    <a:pt x="11793" y="2256"/>
                  </a:lnTo>
                  <a:cubicBezTo>
                    <a:pt x="11533" y="981"/>
                    <a:pt x="10424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6"/>
            <p:cNvSpPr/>
            <p:nvPr/>
          </p:nvSpPr>
          <p:spPr>
            <a:xfrm>
              <a:off x="3313775" y="34948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5" y="3"/>
                    <a:pt x="8925" y="7"/>
                  </a:cubicBezTo>
                  <a:lnTo>
                    <a:pt x="1770" y="599"/>
                  </a:lnTo>
                  <a:cubicBezTo>
                    <a:pt x="684" y="689"/>
                    <a:pt x="1" y="1740"/>
                    <a:pt x="246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3" y="12914"/>
                  </a:cubicBezTo>
                  <a:cubicBezTo>
                    <a:pt x="4173" y="12914"/>
                    <a:pt x="4222" y="12912"/>
                    <a:pt x="4272" y="12908"/>
                  </a:cubicBezTo>
                  <a:lnTo>
                    <a:pt x="11426" y="12316"/>
                  </a:lnTo>
                  <a:cubicBezTo>
                    <a:pt x="12513" y="12225"/>
                    <a:pt x="13196" y="11174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6"/>
            <p:cNvSpPr/>
            <p:nvPr/>
          </p:nvSpPr>
          <p:spPr>
            <a:xfrm>
              <a:off x="3309350" y="34876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4" y="570"/>
                  </a:moveTo>
                  <a:lnTo>
                    <a:pt x="9254" y="570"/>
                  </a:lnTo>
                  <a:cubicBezTo>
                    <a:pt x="10155" y="571"/>
                    <a:pt x="11028" y="1351"/>
                    <a:pt x="11235" y="2371"/>
                  </a:cubicBezTo>
                  <a:lnTo>
                    <a:pt x="12849" y="10311"/>
                  </a:lnTo>
                  <a:cubicBezTo>
                    <a:pt x="12960" y="10857"/>
                    <a:pt x="12858" y="11390"/>
                    <a:pt x="12569" y="11773"/>
                  </a:cubicBezTo>
                  <a:cubicBezTo>
                    <a:pt x="12334" y="12089"/>
                    <a:pt x="11973" y="12288"/>
                    <a:pt x="11581" y="12317"/>
                  </a:cubicBezTo>
                  <a:lnTo>
                    <a:pt x="4425" y="12910"/>
                  </a:lnTo>
                  <a:cubicBezTo>
                    <a:pt x="4385" y="12913"/>
                    <a:pt x="4345" y="12914"/>
                    <a:pt x="4306" y="12914"/>
                  </a:cubicBezTo>
                  <a:cubicBezTo>
                    <a:pt x="3400" y="12914"/>
                    <a:pt x="2524" y="12137"/>
                    <a:pt x="2317" y="11115"/>
                  </a:cubicBezTo>
                  <a:lnTo>
                    <a:pt x="703" y="3174"/>
                  </a:lnTo>
                  <a:cubicBezTo>
                    <a:pt x="591" y="2629"/>
                    <a:pt x="694" y="2096"/>
                    <a:pt x="983" y="1713"/>
                  </a:cubicBezTo>
                  <a:cubicBezTo>
                    <a:pt x="1217" y="1397"/>
                    <a:pt x="1577" y="1198"/>
                    <a:pt x="1970" y="1169"/>
                  </a:cubicBezTo>
                  <a:lnTo>
                    <a:pt x="9126" y="576"/>
                  </a:lnTo>
                  <a:cubicBezTo>
                    <a:pt x="9170" y="573"/>
                    <a:pt x="9211" y="570"/>
                    <a:pt x="9254" y="570"/>
                  </a:cubicBezTo>
                  <a:close/>
                  <a:moveTo>
                    <a:pt x="9262" y="0"/>
                  </a:moveTo>
                  <a:cubicBezTo>
                    <a:pt x="9201" y="0"/>
                    <a:pt x="9140" y="3"/>
                    <a:pt x="9078" y="8"/>
                  </a:cubicBezTo>
                  <a:lnTo>
                    <a:pt x="1923" y="601"/>
                  </a:lnTo>
                  <a:cubicBezTo>
                    <a:pt x="1360" y="647"/>
                    <a:pt x="864" y="920"/>
                    <a:pt x="527" y="1371"/>
                  </a:cubicBezTo>
                  <a:cubicBezTo>
                    <a:pt x="141" y="1884"/>
                    <a:pt x="1" y="2584"/>
                    <a:pt x="144" y="3288"/>
                  </a:cubicBezTo>
                  <a:lnTo>
                    <a:pt x="1758" y="11229"/>
                  </a:lnTo>
                  <a:cubicBezTo>
                    <a:pt x="2018" y="12507"/>
                    <a:pt x="3137" y="13484"/>
                    <a:pt x="4302" y="13484"/>
                  </a:cubicBezTo>
                  <a:cubicBezTo>
                    <a:pt x="4358" y="13484"/>
                    <a:pt x="4415" y="13482"/>
                    <a:pt x="4471" y="13476"/>
                  </a:cubicBezTo>
                  <a:lnTo>
                    <a:pt x="11627" y="12884"/>
                  </a:lnTo>
                  <a:cubicBezTo>
                    <a:pt x="12190" y="12838"/>
                    <a:pt x="12687" y="12564"/>
                    <a:pt x="13024" y="12114"/>
                  </a:cubicBezTo>
                  <a:cubicBezTo>
                    <a:pt x="13410" y="11601"/>
                    <a:pt x="13550" y="10901"/>
                    <a:pt x="13407" y="10197"/>
                  </a:cubicBezTo>
                  <a:lnTo>
                    <a:pt x="11793" y="2257"/>
                  </a:lnTo>
                  <a:cubicBezTo>
                    <a:pt x="11533" y="982"/>
                    <a:pt x="10424" y="0"/>
                    <a:pt x="9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6"/>
            <p:cNvSpPr/>
            <p:nvPr/>
          </p:nvSpPr>
          <p:spPr>
            <a:xfrm>
              <a:off x="3713350" y="3461700"/>
              <a:ext cx="329925" cy="322875"/>
            </a:xfrm>
            <a:custGeom>
              <a:avLst/>
              <a:gdLst/>
              <a:ahLst/>
              <a:cxnLst/>
              <a:rect l="l" t="t" r="r" b="b"/>
              <a:pathLst>
                <a:path w="13197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5" y="7"/>
                  </a:cubicBezTo>
                  <a:lnTo>
                    <a:pt x="1770" y="599"/>
                  </a:lnTo>
                  <a:cubicBezTo>
                    <a:pt x="683" y="690"/>
                    <a:pt x="1" y="1740"/>
                    <a:pt x="247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6" y="11175"/>
                    <a:pt x="12950" y="9969"/>
                  </a:cubicBezTo>
                  <a:lnTo>
                    <a:pt x="11336" y="2028"/>
                  </a:lnTo>
                  <a:cubicBezTo>
                    <a:pt x="11103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6"/>
            <p:cNvSpPr/>
            <p:nvPr/>
          </p:nvSpPr>
          <p:spPr>
            <a:xfrm>
              <a:off x="3708925" y="34545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3" y="571"/>
                  </a:moveTo>
                  <a:lnTo>
                    <a:pt x="9253" y="571"/>
                  </a:lnTo>
                  <a:cubicBezTo>
                    <a:pt x="10155" y="571"/>
                    <a:pt x="11028" y="1351"/>
                    <a:pt x="11235" y="2370"/>
                  </a:cubicBezTo>
                  <a:lnTo>
                    <a:pt x="12849" y="10310"/>
                  </a:lnTo>
                  <a:cubicBezTo>
                    <a:pt x="12959" y="10855"/>
                    <a:pt x="12858" y="11387"/>
                    <a:pt x="12570" y="11772"/>
                  </a:cubicBezTo>
                  <a:cubicBezTo>
                    <a:pt x="12334" y="12088"/>
                    <a:pt x="11974" y="12287"/>
                    <a:pt x="11581" y="12316"/>
                  </a:cubicBezTo>
                  <a:lnTo>
                    <a:pt x="4426" y="12909"/>
                  </a:lnTo>
                  <a:cubicBezTo>
                    <a:pt x="4386" y="12912"/>
                    <a:pt x="4346" y="12913"/>
                    <a:pt x="4306" y="12913"/>
                  </a:cubicBezTo>
                  <a:cubicBezTo>
                    <a:pt x="3407" y="12913"/>
                    <a:pt x="2525" y="12136"/>
                    <a:pt x="2316" y="11115"/>
                  </a:cubicBezTo>
                  <a:lnTo>
                    <a:pt x="703" y="3174"/>
                  </a:lnTo>
                  <a:cubicBezTo>
                    <a:pt x="593" y="2629"/>
                    <a:pt x="694" y="2096"/>
                    <a:pt x="983" y="1712"/>
                  </a:cubicBezTo>
                  <a:cubicBezTo>
                    <a:pt x="1218" y="1396"/>
                    <a:pt x="1578" y="1198"/>
                    <a:pt x="1971" y="1169"/>
                  </a:cubicBezTo>
                  <a:lnTo>
                    <a:pt x="9126" y="576"/>
                  </a:lnTo>
                  <a:cubicBezTo>
                    <a:pt x="9169" y="573"/>
                    <a:pt x="9211" y="571"/>
                    <a:pt x="9253" y="571"/>
                  </a:cubicBezTo>
                  <a:close/>
                  <a:moveTo>
                    <a:pt x="9256" y="1"/>
                  </a:moveTo>
                  <a:cubicBezTo>
                    <a:pt x="9197" y="1"/>
                    <a:pt x="9138" y="3"/>
                    <a:pt x="9079" y="8"/>
                  </a:cubicBezTo>
                  <a:lnTo>
                    <a:pt x="1924" y="601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4"/>
                    <a:pt x="145" y="3288"/>
                  </a:cubicBezTo>
                  <a:lnTo>
                    <a:pt x="1759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3" y="13476"/>
                  </a:cubicBezTo>
                  <a:lnTo>
                    <a:pt x="11627" y="12884"/>
                  </a:lnTo>
                  <a:cubicBezTo>
                    <a:pt x="12191" y="12838"/>
                    <a:pt x="12687" y="12565"/>
                    <a:pt x="13025" y="12114"/>
                  </a:cubicBezTo>
                  <a:cubicBezTo>
                    <a:pt x="13411" y="11600"/>
                    <a:pt x="13550" y="10901"/>
                    <a:pt x="13407" y="10197"/>
                  </a:cubicBezTo>
                  <a:lnTo>
                    <a:pt x="11792" y="2257"/>
                  </a:lnTo>
                  <a:cubicBezTo>
                    <a:pt x="11533" y="982"/>
                    <a:pt x="10410" y="1"/>
                    <a:pt x="9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6"/>
            <p:cNvSpPr/>
            <p:nvPr/>
          </p:nvSpPr>
          <p:spPr>
            <a:xfrm>
              <a:off x="2607400" y="401757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70" y="600"/>
                  </a:lnTo>
                  <a:cubicBezTo>
                    <a:pt x="683" y="689"/>
                    <a:pt x="1" y="1741"/>
                    <a:pt x="247" y="2946"/>
                  </a:cubicBezTo>
                  <a:lnTo>
                    <a:pt x="1860" y="10887"/>
                  </a:lnTo>
                  <a:cubicBezTo>
                    <a:pt x="2093" y="12038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6"/>
                    <a:pt x="13196" y="11175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6"/>
            <p:cNvSpPr/>
            <p:nvPr/>
          </p:nvSpPr>
          <p:spPr>
            <a:xfrm>
              <a:off x="3007000" y="39845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7" y="12914"/>
                    <a:pt x="4122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2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6"/>
            <p:cNvSpPr/>
            <p:nvPr/>
          </p:nvSpPr>
          <p:spPr>
            <a:xfrm>
              <a:off x="3406600" y="3951400"/>
              <a:ext cx="329875" cy="322850"/>
            </a:xfrm>
            <a:custGeom>
              <a:avLst/>
              <a:gdLst/>
              <a:ahLst/>
              <a:cxnLst/>
              <a:rect l="l" t="t" r="r" b="b"/>
              <a:pathLst>
                <a:path w="13195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3" y="12037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5" y="12315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1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6"/>
            <p:cNvSpPr/>
            <p:nvPr/>
          </p:nvSpPr>
          <p:spPr>
            <a:xfrm>
              <a:off x="3806175" y="39183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1" y="1739"/>
                    <a:pt x="246" y="2945"/>
                  </a:cubicBezTo>
                  <a:lnTo>
                    <a:pt x="1860" y="10885"/>
                  </a:lnTo>
                  <a:cubicBezTo>
                    <a:pt x="2093" y="12036"/>
                    <a:pt x="3087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6" y="12314"/>
                  </a:lnTo>
                  <a:cubicBezTo>
                    <a:pt x="12513" y="12224"/>
                    <a:pt x="13194" y="11173"/>
                    <a:pt x="12949" y="9968"/>
                  </a:cubicBezTo>
                  <a:lnTo>
                    <a:pt x="11336" y="2027"/>
                  </a:lnTo>
                  <a:cubicBezTo>
                    <a:pt x="11102" y="876"/>
                    <a:pt x="10108" y="0"/>
                    <a:pt x="9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6"/>
            <p:cNvSpPr/>
            <p:nvPr/>
          </p:nvSpPr>
          <p:spPr>
            <a:xfrm>
              <a:off x="2869400" y="1956725"/>
              <a:ext cx="661875" cy="659475"/>
            </a:xfrm>
            <a:custGeom>
              <a:avLst/>
              <a:gdLst/>
              <a:ahLst/>
              <a:cxnLst/>
              <a:rect l="l" t="t" r="r" b="b"/>
              <a:pathLst>
                <a:path w="26475" h="26379" extrusionOk="0">
                  <a:moveTo>
                    <a:pt x="18267" y="143"/>
                  </a:moveTo>
                  <a:cubicBezTo>
                    <a:pt x="20333" y="143"/>
                    <a:pt x="22325" y="1903"/>
                    <a:pt x="22794" y="4204"/>
                  </a:cubicBezTo>
                  <a:lnTo>
                    <a:pt x="26073" y="20337"/>
                  </a:lnTo>
                  <a:cubicBezTo>
                    <a:pt x="26326" y="21586"/>
                    <a:pt x="26086" y="22816"/>
                    <a:pt x="25413" y="23714"/>
                  </a:cubicBezTo>
                  <a:cubicBezTo>
                    <a:pt x="24840" y="24477"/>
                    <a:pt x="23998" y="24940"/>
                    <a:pt x="23041" y="25019"/>
                  </a:cubicBezTo>
                  <a:lnTo>
                    <a:pt x="8504" y="26224"/>
                  </a:lnTo>
                  <a:cubicBezTo>
                    <a:pt x="8409" y="26231"/>
                    <a:pt x="8313" y="26235"/>
                    <a:pt x="8218" y="26235"/>
                  </a:cubicBezTo>
                  <a:cubicBezTo>
                    <a:pt x="6144" y="26235"/>
                    <a:pt x="4149" y="24480"/>
                    <a:pt x="3680" y="22174"/>
                  </a:cubicBezTo>
                  <a:lnTo>
                    <a:pt x="401" y="6042"/>
                  </a:lnTo>
                  <a:cubicBezTo>
                    <a:pt x="147" y="4792"/>
                    <a:pt x="387" y="3562"/>
                    <a:pt x="1061" y="2665"/>
                  </a:cubicBezTo>
                  <a:cubicBezTo>
                    <a:pt x="1633" y="1902"/>
                    <a:pt x="2475" y="1438"/>
                    <a:pt x="3432" y="1359"/>
                  </a:cubicBezTo>
                  <a:lnTo>
                    <a:pt x="17969" y="156"/>
                  </a:lnTo>
                  <a:cubicBezTo>
                    <a:pt x="18068" y="147"/>
                    <a:pt x="18168" y="143"/>
                    <a:pt x="18267" y="143"/>
                  </a:cubicBezTo>
                  <a:close/>
                  <a:moveTo>
                    <a:pt x="18267" y="1"/>
                  </a:moveTo>
                  <a:cubicBezTo>
                    <a:pt x="18164" y="1"/>
                    <a:pt x="18061" y="5"/>
                    <a:pt x="17958" y="13"/>
                  </a:cubicBezTo>
                  <a:lnTo>
                    <a:pt x="3421" y="1218"/>
                  </a:lnTo>
                  <a:cubicBezTo>
                    <a:pt x="2423" y="1300"/>
                    <a:pt x="1544" y="1784"/>
                    <a:pt x="947" y="2580"/>
                  </a:cubicBezTo>
                  <a:cubicBezTo>
                    <a:pt x="249" y="3509"/>
                    <a:pt x="0" y="4782"/>
                    <a:pt x="262" y="6071"/>
                  </a:cubicBezTo>
                  <a:lnTo>
                    <a:pt x="3541" y="22202"/>
                  </a:lnTo>
                  <a:cubicBezTo>
                    <a:pt x="4021" y="24569"/>
                    <a:pt x="6075" y="26378"/>
                    <a:pt x="8207" y="26378"/>
                  </a:cubicBezTo>
                  <a:cubicBezTo>
                    <a:pt x="8310" y="26378"/>
                    <a:pt x="8413" y="26374"/>
                    <a:pt x="8516" y="26365"/>
                  </a:cubicBezTo>
                  <a:lnTo>
                    <a:pt x="23052" y="25161"/>
                  </a:lnTo>
                  <a:cubicBezTo>
                    <a:pt x="24050" y="25078"/>
                    <a:pt x="24929" y="24594"/>
                    <a:pt x="25526" y="23798"/>
                  </a:cubicBezTo>
                  <a:cubicBezTo>
                    <a:pt x="26224" y="22869"/>
                    <a:pt x="26474" y="21597"/>
                    <a:pt x="26212" y="20309"/>
                  </a:cubicBezTo>
                  <a:lnTo>
                    <a:pt x="22934" y="4176"/>
                  </a:lnTo>
                  <a:cubicBezTo>
                    <a:pt x="22453" y="1809"/>
                    <a:pt x="20398" y="1"/>
                    <a:pt x="18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6"/>
            <p:cNvSpPr/>
            <p:nvPr/>
          </p:nvSpPr>
          <p:spPr>
            <a:xfrm>
              <a:off x="2915850" y="2003100"/>
              <a:ext cx="568950" cy="566750"/>
            </a:xfrm>
            <a:custGeom>
              <a:avLst/>
              <a:gdLst/>
              <a:ahLst/>
              <a:cxnLst/>
              <a:rect l="l" t="t" r="r" b="b"/>
              <a:pathLst>
                <a:path w="22758" h="22670" extrusionOk="0">
                  <a:moveTo>
                    <a:pt x="15671" y="285"/>
                  </a:moveTo>
                  <a:cubicBezTo>
                    <a:pt x="17396" y="285"/>
                    <a:pt x="19061" y="1758"/>
                    <a:pt x="19452" y="3685"/>
                  </a:cubicBezTo>
                  <a:lnTo>
                    <a:pt x="22250" y="17449"/>
                  </a:lnTo>
                  <a:cubicBezTo>
                    <a:pt x="22462" y="18492"/>
                    <a:pt x="22262" y="19518"/>
                    <a:pt x="21702" y="20265"/>
                  </a:cubicBezTo>
                  <a:cubicBezTo>
                    <a:pt x="21227" y="20897"/>
                    <a:pt x="20530" y="21281"/>
                    <a:pt x="19736" y="21346"/>
                  </a:cubicBezTo>
                  <a:lnTo>
                    <a:pt x="7334" y="22373"/>
                  </a:lnTo>
                  <a:cubicBezTo>
                    <a:pt x="7254" y="22380"/>
                    <a:pt x="7174" y="22383"/>
                    <a:pt x="7095" y="22383"/>
                  </a:cubicBezTo>
                  <a:cubicBezTo>
                    <a:pt x="5356" y="22383"/>
                    <a:pt x="3697" y="20915"/>
                    <a:pt x="3306" y="18984"/>
                  </a:cubicBezTo>
                  <a:lnTo>
                    <a:pt x="508" y="5220"/>
                  </a:lnTo>
                  <a:cubicBezTo>
                    <a:pt x="295" y="4177"/>
                    <a:pt x="496" y="3152"/>
                    <a:pt x="1056" y="2406"/>
                  </a:cubicBezTo>
                  <a:cubicBezTo>
                    <a:pt x="1530" y="1773"/>
                    <a:pt x="2229" y="1389"/>
                    <a:pt x="3021" y="1323"/>
                  </a:cubicBezTo>
                  <a:lnTo>
                    <a:pt x="15424" y="296"/>
                  </a:lnTo>
                  <a:cubicBezTo>
                    <a:pt x="15506" y="289"/>
                    <a:pt x="15588" y="286"/>
                    <a:pt x="15671" y="286"/>
                  </a:cubicBezTo>
                  <a:lnTo>
                    <a:pt x="15671" y="285"/>
                  </a:lnTo>
                  <a:close/>
                  <a:moveTo>
                    <a:pt x="15672" y="0"/>
                  </a:moveTo>
                  <a:cubicBezTo>
                    <a:pt x="15581" y="0"/>
                    <a:pt x="15491" y="4"/>
                    <a:pt x="15400" y="12"/>
                  </a:cubicBezTo>
                  <a:lnTo>
                    <a:pt x="2999" y="1039"/>
                  </a:lnTo>
                  <a:cubicBezTo>
                    <a:pt x="2123" y="1111"/>
                    <a:pt x="1352" y="1535"/>
                    <a:pt x="828" y="2233"/>
                  </a:cubicBezTo>
                  <a:cubicBezTo>
                    <a:pt x="219" y="3045"/>
                    <a:pt x="1" y="4154"/>
                    <a:pt x="229" y="5277"/>
                  </a:cubicBezTo>
                  <a:lnTo>
                    <a:pt x="3027" y="19042"/>
                  </a:lnTo>
                  <a:cubicBezTo>
                    <a:pt x="3444" y="21098"/>
                    <a:pt x="5232" y="22669"/>
                    <a:pt x="7089" y="22669"/>
                  </a:cubicBezTo>
                  <a:cubicBezTo>
                    <a:pt x="7178" y="22669"/>
                    <a:pt x="7268" y="22665"/>
                    <a:pt x="7357" y="22657"/>
                  </a:cubicBezTo>
                  <a:lnTo>
                    <a:pt x="19760" y="21630"/>
                  </a:lnTo>
                  <a:cubicBezTo>
                    <a:pt x="20635" y="21557"/>
                    <a:pt x="21405" y="21133"/>
                    <a:pt x="21929" y="20435"/>
                  </a:cubicBezTo>
                  <a:cubicBezTo>
                    <a:pt x="22539" y="19624"/>
                    <a:pt x="22757" y="18515"/>
                    <a:pt x="22529" y="17393"/>
                  </a:cubicBezTo>
                  <a:lnTo>
                    <a:pt x="19732" y="3628"/>
                  </a:lnTo>
                  <a:cubicBezTo>
                    <a:pt x="19314" y="1572"/>
                    <a:pt x="17525" y="0"/>
                    <a:pt x="15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6"/>
            <p:cNvSpPr/>
            <p:nvPr/>
          </p:nvSpPr>
          <p:spPr>
            <a:xfrm>
              <a:off x="2977800" y="2064900"/>
              <a:ext cx="445025" cy="443125"/>
            </a:xfrm>
            <a:custGeom>
              <a:avLst/>
              <a:gdLst/>
              <a:ahLst/>
              <a:cxnLst/>
              <a:rect l="l" t="t" r="r" b="b"/>
              <a:pathLst>
                <a:path w="17801" h="17725" extrusionOk="0">
                  <a:moveTo>
                    <a:pt x="12219" y="427"/>
                  </a:moveTo>
                  <a:cubicBezTo>
                    <a:pt x="13505" y="427"/>
                    <a:pt x="14746" y="1529"/>
                    <a:pt x="15038" y="2971"/>
                  </a:cubicBezTo>
                  <a:lnTo>
                    <a:pt x="17201" y="13608"/>
                  </a:lnTo>
                  <a:cubicBezTo>
                    <a:pt x="17359" y="14386"/>
                    <a:pt x="17211" y="15149"/>
                    <a:pt x="16795" y="15702"/>
                  </a:cubicBezTo>
                  <a:cubicBezTo>
                    <a:pt x="16448" y="16166"/>
                    <a:pt x="15934" y="16448"/>
                    <a:pt x="15352" y="16496"/>
                  </a:cubicBezTo>
                  <a:lnTo>
                    <a:pt x="5768" y="17290"/>
                  </a:lnTo>
                  <a:cubicBezTo>
                    <a:pt x="5706" y="17295"/>
                    <a:pt x="5644" y="17297"/>
                    <a:pt x="5582" y="17297"/>
                  </a:cubicBezTo>
                  <a:cubicBezTo>
                    <a:pt x="4297" y="17297"/>
                    <a:pt x="3057" y="16195"/>
                    <a:pt x="2764" y="14754"/>
                  </a:cubicBezTo>
                  <a:lnTo>
                    <a:pt x="602" y="4117"/>
                  </a:lnTo>
                  <a:cubicBezTo>
                    <a:pt x="444" y="3340"/>
                    <a:pt x="592" y="2578"/>
                    <a:pt x="1007" y="2024"/>
                  </a:cubicBezTo>
                  <a:cubicBezTo>
                    <a:pt x="1356" y="1560"/>
                    <a:pt x="1868" y="1278"/>
                    <a:pt x="2452" y="1229"/>
                  </a:cubicBezTo>
                  <a:lnTo>
                    <a:pt x="12036" y="436"/>
                  </a:lnTo>
                  <a:cubicBezTo>
                    <a:pt x="12097" y="430"/>
                    <a:pt x="12158" y="428"/>
                    <a:pt x="12219" y="428"/>
                  </a:cubicBezTo>
                  <a:lnTo>
                    <a:pt x="12219" y="427"/>
                  </a:lnTo>
                  <a:close/>
                  <a:moveTo>
                    <a:pt x="12216" y="0"/>
                  </a:moveTo>
                  <a:cubicBezTo>
                    <a:pt x="12144" y="0"/>
                    <a:pt x="12072" y="3"/>
                    <a:pt x="12000" y="9"/>
                  </a:cubicBezTo>
                  <a:lnTo>
                    <a:pt x="2415" y="803"/>
                  </a:lnTo>
                  <a:cubicBezTo>
                    <a:pt x="1709" y="861"/>
                    <a:pt x="1088" y="1204"/>
                    <a:pt x="665" y="1768"/>
                  </a:cubicBezTo>
                  <a:cubicBezTo>
                    <a:pt x="176" y="2418"/>
                    <a:pt x="0" y="3305"/>
                    <a:pt x="183" y="4202"/>
                  </a:cubicBezTo>
                  <a:lnTo>
                    <a:pt x="2344" y="14838"/>
                  </a:lnTo>
                  <a:cubicBezTo>
                    <a:pt x="2677" y="16475"/>
                    <a:pt x="4104" y="17724"/>
                    <a:pt x="5586" y="17724"/>
                  </a:cubicBezTo>
                  <a:cubicBezTo>
                    <a:pt x="5658" y="17724"/>
                    <a:pt x="5730" y="17721"/>
                    <a:pt x="5803" y="17715"/>
                  </a:cubicBezTo>
                  <a:lnTo>
                    <a:pt x="15386" y="16922"/>
                  </a:lnTo>
                  <a:cubicBezTo>
                    <a:pt x="16092" y="16863"/>
                    <a:pt x="16714" y="16521"/>
                    <a:pt x="17137" y="15958"/>
                  </a:cubicBezTo>
                  <a:cubicBezTo>
                    <a:pt x="17626" y="15307"/>
                    <a:pt x="17801" y="14420"/>
                    <a:pt x="17619" y="13523"/>
                  </a:cubicBezTo>
                  <a:lnTo>
                    <a:pt x="15457" y="2886"/>
                  </a:lnTo>
                  <a:cubicBezTo>
                    <a:pt x="15124" y="1250"/>
                    <a:pt x="13698" y="0"/>
                    <a:pt x="12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6"/>
            <p:cNvSpPr/>
            <p:nvPr/>
          </p:nvSpPr>
          <p:spPr>
            <a:xfrm>
              <a:off x="3035375" y="21250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600"/>
                  </a:lnTo>
                  <a:cubicBezTo>
                    <a:pt x="684" y="690"/>
                    <a:pt x="1" y="1739"/>
                    <a:pt x="246" y="2946"/>
                  </a:cubicBezTo>
                  <a:lnTo>
                    <a:pt x="1860" y="10887"/>
                  </a:lnTo>
                  <a:cubicBezTo>
                    <a:pt x="2093" y="12037"/>
                    <a:pt x="3087" y="12914"/>
                    <a:pt x="4121" y="12914"/>
                  </a:cubicBezTo>
                  <a:cubicBezTo>
                    <a:pt x="4171" y="12914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3" y="12226"/>
                    <a:pt x="13196" y="11175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8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6"/>
            <p:cNvSpPr/>
            <p:nvPr/>
          </p:nvSpPr>
          <p:spPr>
            <a:xfrm>
              <a:off x="3196700" y="2253450"/>
              <a:ext cx="1213625" cy="391975"/>
            </a:xfrm>
            <a:custGeom>
              <a:avLst/>
              <a:gdLst/>
              <a:ahLst/>
              <a:cxnLst/>
              <a:rect l="l" t="t" r="r" b="b"/>
              <a:pathLst>
                <a:path w="48545" h="15679" extrusionOk="0">
                  <a:moveTo>
                    <a:pt x="8438" y="0"/>
                  </a:moveTo>
                  <a:cubicBezTo>
                    <a:pt x="8413" y="0"/>
                    <a:pt x="8389" y="1"/>
                    <a:pt x="8366" y="2"/>
                  </a:cubicBezTo>
                  <a:cubicBezTo>
                    <a:pt x="6950" y="62"/>
                    <a:pt x="1868" y="741"/>
                    <a:pt x="903" y="1258"/>
                  </a:cubicBezTo>
                  <a:cubicBezTo>
                    <a:pt x="0" y="1742"/>
                    <a:pt x="224" y="2188"/>
                    <a:pt x="672" y="2188"/>
                  </a:cubicBezTo>
                  <a:cubicBezTo>
                    <a:pt x="703" y="2188"/>
                    <a:pt x="735" y="2186"/>
                    <a:pt x="768" y="2181"/>
                  </a:cubicBezTo>
                  <a:lnTo>
                    <a:pt x="6104" y="1468"/>
                  </a:lnTo>
                  <a:lnTo>
                    <a:pt x="8899" y="3033"/>
                  </a:lnTo>
                  <a:cubicBezTo>
                    <a:pt x="8899" y="3033"/>
                    <a:pt x="7175" y="4721"/>
                    <a:pt x="7080" y="5864"/>
                  </a:cubicBezTo>
                  <a:cubicBezTo>
                    <a:pt x="6855" y="8566"/>
                    <a:pt x="6897" y="9301"/>
                    <a:pt x="7440" y="9301"/>
                  </a:cubicBezTo>
                  <a:cubicBezTo>
                    <a:pt x="7471" y="9301"/>
                    <a:pt x="7504" y="9299"/>
                    <a:pt x="7538" y="9294"/>
                  </a:cubicBezTo>
                  <a:cubicBezTo>
                    <a:pt x="8174" y="9209"/>
                    <a:pt x="8257" y="5964"/>
                    <a:pt x="8257" y="5964"/>
                  </a:cubicBezTo>
                  <a:lnTo>
                    <a:pt x="8732" y="5643"/>
                  </a:lnTo>
                  <a:lnTo>
                    <a:pt x="9182" y="8040"/>
                  </a:lnTo>
                  <a:cubicBezTo>
                    <a:pt x="9182" y="8040"/>
                    <a:pt x="9433" y="8378"/>
                    <a:pt x="9705" y="8378"/>
                  </a:cubicBezTo>
                  <a:cubicBezTo>
                    <a:pt x="9859" y="8378"/>
                    <a:pt x="10019" y="8269"/>
                    <a:pt x="10144" y="7929"/>
                  </a:cubicBezTo>
                  <a:cubicBezTo>
                    <a:pt x="10386" y="7275"/>
                    <a:pt x="9910" y="5743"/>
                    <a:pt x="9910" y="5743"/>
                  </a:cubicBezTo>
                  <a:lnTo>
                    <a:pt x="10841" y="4972"/>
                  </a:lnTo>
                  <a:cubicBezTo>
                    <a:pt x="10841" y="4972"/>
                    <a:pt x="11078" y="6962"/>
                    <a:pt x="11528" y="7208"/>
                  </a:cubicBezTo>
                  <a:cubicBezTo>
                    <a:pt x="11628" y="7264"/>
                    <a:pt x="11725" y="7289"/>
                    <a:pt x="11813" y="7289"/>
                  </a:cubicBezTo>
                  <a:cubicBezTo>
                    <a:pt x="12047" y="7289"/>
                    <a:pt x="12211" y="7105"/>
                    <a:pt x="12174" y="6828"/>
                  </a:cubicBezTo>
                  <a:cubicBezTo>
                    <a:pt x="12123" y="6446"/>
                    <a:pt x="11898" y="4970"/>
                    <a:pt x="11898" y="4970"/>
                  </a:cubicBezTo>
                  <a:lnTo>
                    <a:pt x="13550" y="3963"/>
                  </a:lnTo>
                  <a:cubicBezTo>
                    <a:pt x="13550" y="3963"/>
                    <a:pt x="40134" y="15155"/>
                    <a:pt x="42904" y="15561"/>
                  </a:cubicBezTo>
                  <a:cubicBezTo>
                    <a:pt x="43480" y="15645"/>
                    <a:pt x="44060" y="15679"/>
                    <a:pt x="44618" y="15679"/>
                  </a:cubicBezTo>
                  <a:cubicBezTo>
                    <a:pt x="46743" y="15679"/>
                    <a:pt x="48545" y="15194"/>
                    <a:pt x="48545" y="15194"/>
                  </a:cubicBezTo>
                  <a:lnTo>
                    <a:pt x="44926" y="8436"/>
                  </a:lnTo>
                  <a:cubicBezTo>
                    <a:pt x="44926" y="8436"/>
                    <a:pt x="18768" y="2363"/>
                    <a:pt x="17302" y="2041"/>
                  </a:cubicBezTo>
                  <a:cubicBezTo>
                    <a:pt x="15861" y="1725"/>
                    <a:pt x="9975" y="0"/>
                    <a:pt x="8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6"/>
            <p:cNvSpPr/>
            <p:nvPr/>
          </p:nvSpPr>
          <p:spPr>
            <a:xfrm>
              <a:off x="3195500" y="2246325"/>
              <a:ext cx="1223275" cy="406250"/>
            </a:xfrm>
            <a:custGeom>
              <a:avLst/>
              <a:gdLst/>
              <a:ahLst/>
              <a:cxnLst/>
              <a:rect l="l" t="t" r="r" b="b"/>
              <a:pathLst>
                <a:path w="48931" h="16250" extrusionOk="0">
                  <a:moveTo>
                    <a:pt x="8486" y="570"/>
                  </a:moveTo>
                  <a:cubicBezTo>
                    <a:pt x="9536" y="570"/>
                    <a:pt x="12904" y="1460"/>
                    <a:pt x="15148" y="2055"/>
                  </a:cubicBezTo>
                  <a:cubicBezTo>
                    <a:pt x="16110" y="2311"/>
                    <a:pt x="16869" y="2511"/>
                    <a:pt x="17289" y="2604"/>
                  </a:cubicBezTo>
                  <a:cubicBezTo>
                    <a:pt x="18685" y="2910"/>
                    <a:pt x="42814" y="8511"/>
                    <a:pt x="44785" y="8969"/>
                  </a:cubicBezTo>
                  <a:lnTo>
                    <a:pt x="48167" y="15288"/>
                  </a:lnTo>
                  <a:cubicBezTo>
                    <a:pt x="47548" y="15423"/>
                    <a:pt x="46186" y="15678"/>
                    <a:pt x="44663" y="15678"/>
                  </a:cubicBezTo>
                  <a:cubicBezTo>
                    <a:pt x="44118" y="15678"/>
                    <a:pt x="43552" y="15645"/>
                    <a:pt x="42993" y="15563"/>
                  </a:cubicBezTo>
                  <a:cubicBezTo>
                    <a:pt x="40291" y="15168"/>
                    <a:pt x="13974" y="4099"/>
                    <a:pt x="13709" y="3987"/>
                  </a:cubicBezTo>
                  <a:cubicBezTo>
                    <a:pt x="13674" y="3972"/>
                    <a:pt x="13636" y="3965"/>
                    <a:pt x="13598" y="3965"/>
                  </a:cubicBezTo>
                  <a:cubicBezTo>
                    <a:pt x="13597" y="3965"/>
                    <a:pt x="13595" y="3965"/>
                    <a:pt x="13593" y="3965"/>
                  </a:cubicBezTo>
                  <a:cubicBezTo>
                    <a:pt x="13542" y="3965"/>
                    <a:pt x="13492" y="3980"/>
                    <a:pt x="13450" y="4006"/>
                  </a:cubicBezTo>
                  <a:lnTo>
                    <a:pt x="11797" y="5012"/>
                  </a:lnTo>
                  <a:cubicBezTo>
                    <a:pt x="11699" y="5072"/>
                    <a:pt x="11646" y="5185"/>
                    <a:pt x="11664" y="5299"/>
                  </a:cubicBezTo>
                  <a:cubicBezTo>
                    <a:pt x="11664" y="5299"/>
                    <a:pt x="11887" y="6771"/>
                    <a:pt x="11938" y="7151"/>
                  </a:cubicBezTo>
                  <a:cubicBezTo>
                    <a:pt x="11946" y="7212"/>
                    <a:pt x="11936" y="7261"/>
                    <a:pt x="11911" y="7278"/>
                  </a:cubicBezTo>
                  <a:cubicBezTo>
                    <a:pt x="11899" y="7286"/>
                    <a:pt x="11881" y="7290"/>
                    <a:pt x="11859" y="7290"/>
                  </a:cubicBezTo>
                  <a:cubicBezTo>
                    <a:pt x="11821" y="7290"/>
                    <a:pt x="11771" y="7278"/>
                    <a:pt x="11714" y="7246"/>
                  </a:cubicBezTo>
                  <a:cubicBezTo>
                    <a:pt x="11539" y="7128"/>
                    <a:pt x="11285" y="6183"/>
                    <a:pt x="11170" y="5225"/>
                  </a:cubicBezTo>
                  <a:cubicBezTo>
                    <a:pt x="11152" y="5072"/>
                    <a:pt x="11022" y="4973"/>
                    <a:pt x="10886" y="4973"/>
                  </a:cubicBezTo>
                  <a:cubicBezTo>
                    <a:pt x="10824" y="4973"/>
                    <a:pt x="10760" y="4994"/>
                    <a:pt x="10706" y="5040"/>
                  </a:cubicBezTo>
                  <a:lnTo>
                    <a:pt x="9775" y="5810"/>
                  </a:lnTo>
                  <a:cubicBezTo>
                    <a:pt x="9686" y="5884"/>
                    <a:pt x="9649" y="6003"/>
                    <a:pt x="9684" y="6114"/>
                  </a:cubicBezTo>
                  <a:cubicBezTo>
                    <a:pt x="9857" y="6670"/>
                    <a:pt x="10075" y="7707"/>
                    <a:pt x="9924" y="8116"/>
                  </a:cubicBezTo>
                  <a:cubicBezTo>
                    <a:pt x="9849" y="8321"/>
                    <a:pt x="9776" y="8375"/>
                    <a:pt x="9757" y="8378"/>
                  </a:cubicBezTo>
                  <a:cubicBezTo>
                    <a:pt x="9754" y="8378"/>
                    <a:pt x="9751" y="8379"/>
                    <a:pt x="9748" y="8379"/>
                  </a:cubicBezTo>
                  <a:cubicBezTo>
                    <a:pt x="9685" y="8379"/>
                    <a:pt x="9580" y="8297"/>
                    <a:pt x="9495" y="8201"/>
                  </a:cubicBezTo>
                  <a:lnTo>
                    <a:pt x="9059" y="5875"/>
                  </a:lnTo>
                  <a:cubicBezTo>
                    <a:pt x="9033" y="5733"/>
                    <a:pt x="8909" y="5643"/>
                    <a:pt x="8778" y="5643"/>
                  </a:cubicBezTo>
                  <a:cubicBezTo>
                    <a:pt x="8724" y="5643"/>
                    <a:pt x="8669" y="5658"/>
                    <a:pt x="8619" y="5692"/>
                  </a:cubicBezTo>
                  <a:lnTo>
                    <a:pt x="8145" y="6014"/>
                  </a:lnTo>
                  <a:cubicBezTo>
                    <a:pt x="8069" y="6066"/>
                    <a:pt x="8023" y="6150"/>
                    <a:pt x="8021" y="6243"/>
                  </a:cubicBezTo>
                  <a:cubicBezTo>
                    <a:pt x="7982" y="7714"/>
                    <a:pt x="7749" y="9147"/>
                    <a:pt x="7548" y="9296"/>
                  </a:cubicBezTo>
                  <a:cubicBezTo>
                    <a:pt x="7529" y="9299"/>
                    <a:pt x="7507" y="9301"/>
                    <a:pt x="7486" y="9301"/>
                  </a:cubicBezTo>
                  <a:cubicBezTo>
                    <a:pt x="7458" y="9301"/>
                    <a:pt x="7433" y="9297"/>
                    <a:pt x="7420" y="9284"/>
                  </a:cubicBezTo>
                  <a:cubicBezTo>
                    <a:pt x="7172" y="9047"/>
                    <a:pt x="7322" y="7247"/>
                    <a:pt x="7411" y="6172"/>
                  </a:cubicBezTo>
                  <a:cubicBezTo>
                    <a:pt x="7482" y="5323"/>
                    <a:pt x="8688" y="3971"/>
                    <a:pt x="9147" y="3523"/>
                  </a:cubicBezTo>
                  <a:cubicBezTo>
                    <a:pt x="9283" y="3390"/>
                    <a:pt x="9252" y="3164"/>
                    <a:pt x="9087" y="3071"/>
                  </a:cubicBezTo>
                  <a:lnTo>
                    <a:pt x="6292" y="1505"/>
                  </a:lnTo>
                  <a:cubicBezTo>
                    <a:pt x="6249" y="1481"/>
                    <a:pt x="6202" y="1468"/>
                    <a:pt x="6154" y="1468"/>
                  </a:cubicBezTo>
                  <a:cubicBezTo>
                    <a:pt x="6141" y="1468"/>
                    <a:pt x="6128" y="1469"/>
                    <a:pt x="6115" y="1471"/>
                  </a:cubicBezTo>
                  <a:lnTo>
                    <a:pt x="778" y="2184"/>
                  </a:lnTo>
                  <a:cubicBezTo>
                    <a:pt x="756" y="2186"/>
                    <a:pt x="733" y="2189"/>
                    <a:pt x="712" y="2189"/>
                  </a:cubicBezTo>
                  <a:cubicBezTo>
                    <a:pt x="676" y="2188"/>
                    <a:pt x="649" y="2185"/>
                    <a:pt x="633" y="2185"/>
                  </a:cubicBezTo>
                  <a:cubicBezTo>
                    <a:pt x="621" y="2185"/>
                    <a:pt x="614" y="2186"/>
                    <a:pt x="614" y="2192"/>
                  </a:cubicBezTo>
                  <a:lnTo>
                    <a:pt x="614" y="2192"/>
                  </a:lnTo>
                  <a:cubicBezTo>
                    <a:pt x="617" y="2152"/>
                    <a:pt x="713" y="1994"/>
                    <a:pt x="1085" y="1795"/>
                  </a:cubicBezTo>
                  <a:cubicBezTo>
                    <a:pt x="1995" y="1307"/>
                    <a:pt x="7012" y="631"/>
                    <a:pt x="8425" y="571"/>
                  </a:cubicBezTo>
                  <a:cubicBezTo>
                    <a:pt x="8444" y="571"/>
                    <a:pt x="8464" y="570"/>
                    <a:pt x="8486" y="570"/>
                  </a:cubicBezTo>
                  <a:close/>
                  <a:moveTo>
                    <a:pt x="8484" y="1"/>
                  </a:moveTo>
                  <a:cubicBezTo>
                    <a:pt x="8455" y="1"/>
                    <a:pt x="8427" y="1"/>
                    <a:pt x="8401" y="2"/>
                  </a:cubicBezTo>
                  <a:cubicBezTo>
                    <a:pt x="7065" y="59"/>
                    <a:pt x="1874" y="726"/>
                    <a:pt x="817" y="1293"/>
                  </a:cubicBezTo>
                  <a:cubicBezTo>
                    <a:pt x="8" y="1726"/>
                    <a:pt x="1" y="2142"/>
                    <a:pt x="68" y="2353"/>
                  </a:cubicBezTo>
                  <a:cubicBezTo>
                    <a:pt x="149" y="2604"/>
                    <a:pt x="402" y="2758"/>
                    <a:pt x="715" y="2758"/>
                  </a:cubicBezTo>
                  <a:cubicBezTo>
                    <a:pt x="760" y="2758"/>
                    <a:pt x="806" y="2755"/>
                    <a:pt x="853" y="2748"/>
                  </a:cubicBezTo>
                  <a:lnTo>
                    <a:pt x="6095" y="2049"/>
                  </a:lnTo>
                  <a:lnTo>
                    <a:pt x="8486" y="3388"/>
                  </a:lnTo>
                  <a:cubicBezTo>
                    <a:pt x="7980" y="3929"/>
                    <a:pt x="6923" y="5169"/>
                    <a:pt x="6844" y="6126"/>
                  </a:cubicBezTo>
                  <a:cubicBezTo>
                    <a:pt x="6647" y="8488"/>
                    <a:pt x="6646" y="9335"/>
                    <a:pt x="7026" y="9699"/>
                  </a:cubicBezTo>
                  <a:cubicBezTo>
                    <a:pt x="7148" y="9814"/>
                    <a:pt x="7303" y="9871"/>
                    <a:pt x="7489" y="9871"/>
                  </a:cubicBezTo>
                  <a:cubicBezTo>
                    <a:pt x="7532" y="9871"/>
                    <a:pt x="7577" y="9868"/>
                    <a:pt x="7624" y="9862"/>
                  </a:cubicBezTo>
                  <a:cubicBezTo>
                    <a:pt x="8321" y="9770"/>
                    <a:pt x="8533" y="7988"/>
                    <a:pt x="8584" y="6436"/>
                  </a:cubicBezTo>
                  <a:lnTo>
                    <a:pt x="8950" y="8378"/>
                  </a:lnTo>
                  <a:cubicBezTo>
                    <a:pt x="8958" y="8421"/>
                    <a:pt x="8974" y="8460"/>
                    <a:pt x="9000" y="8495"/>
                  </a:cubicBezTo>
                  <a:cubicBezTo>
                    <a:pt x="9037" y="8545"/>
                    <a:pt x="9351" y="8948"/>
                    <a:pt x="9754" y="8948"/>
                  </a:cubicBezTo>
                  <a:cubicBezTo>
                    <a:pt x="9781" y="8948"/>
                    <a:pt x="9809" y="8946"/>
                    <a:pt x="9838" y="8942"/>
                  </a:cubicBezTo>
                  <a:cubicBezTo>
                    <a:pt x="10111" y="8903"/>
                    <a:pt x="10320" y="8691"/>
                    <a:pt x="10459" y="8314"/>
                  </a:cubicBezTo>
                  <a:cubicBezTo>
                    <a:pt x="10681" y="7711"/>
                    <a:pt x="10410" y="6586"/>
                    <a:pt x="10283" y="6130"/>
                  </a:cubicBezTo>
                  <a:lnTo>
                    <a:pt x="10678" y="5804"/>
                  </a:lnTo>
                  <a:cubicBezTo>
                    <a:pt x="10796" y="6528"/>
                    <a:pt x="11029" y="7518"/>
                    <a:pt x="11438" y="7744"/>
                  </a:cubicBezTo>
                  <a:cubicBezTo>
                    <a:pt x="11579" y="7822"/>
                    <a:pt x="11724" y="7860"/>
                    <a:pt x="11862" y="7860"/>
                  </a:cubicBezTo>
                  <a:cubicBezTo>
                    <a:pt x="11997" y="7860"/>
                    <a:pt x="12126" y="7823"/>
                    <a:pt x="12235" y="7748"/>
                  </a:cubicBezTo>
                  <a:cubicBezTo>
                    <a:pt x="12441" y="7607"/>
                    <a:pt x="12542" y="7357"/>
                    <a:pt x="12505" y="7077"/>
                  </a:cubicBezTo>
                  <a:cubicBezTo>
                    <a:pt x="12464" y="6779"/>
                    <a:pt x="12319" y="5812"/>
                    <a:pt x="12257" y="5401"/>
                  </a:cubicBezTo>
                  <a:lnTo>
                    <a:pt x="13623" y="4569"/>
                  </a:lnTo>
                  <a:cubicBezTo>
                    <a:pt x="15894" y="5524"/>
                    <a:pt x="40209" y="15732"/>
                    <a:pt x="42911" y="16127"/>
                  </a:cubicBezTo>
                  <a:cubicBezTo>
                    <a:pt x="43507" y="16214"/>
                    <a:pt x="44107" y="16249"/>
                    <a:pt x="44681" y="16249"/>
                  </a:cubicBezTo>
                  <a:cubicBezTo>
                    <a:pt x="46796" y="16249"/>
                    <a:pt x="48574" y="15780"/>
                    <a:pt x="48666" y="15755"/>
                  </a:cubicBezTo>
                  <a:cubicBezTo>
                    <a:pt x="48843" y="15707"/>
                    <a:pt x="48930" y="15507"/>
                    <a:pt x="48843" y="15345"/>
                  </a:cubicBezTo>
                  <a:lnTo>
                    <a:pt x="45225" y="8587"/>
                  </a:lnTo>
                  <a:cubicBezTo>
                    <a:pt x="45187" y="8515"/>
                    <a:pt x="45118" y="8463"/>
                    <a:pt x="45039" y="8444"/>
                  </a:cubicBezTo>
                  <a:cubicBezTo>
                    <a:pt x="44777" y="8383"/>
                    <a:pt x="18861" y="2366"/>
                    <a:pt x="17411" y="2048"/>
                  </a:cubicBezTo>
                  <a:cubicBezTo>
                    <a:pt x="17004" y="1958"/>
                    <a:pt x="16210" y="1748"/>
                    <a:pt x="15294" y="1505"/>
                  </a:cubicBezTo>
                  <a:cubicBezTo>
                    <a:pt x="12892" y="869"/>
                    <a:pt x="9618" y="1"/>
                    <a:pt x="8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6"/>
            <p:cNvSpPr/>
            <p:nvPr/>
          </p:nvSpPr>
          <p:spPr>
            <a:xfrm>
              <a:off x="6187450" y="2827100"/>
              <a:ext cx="128925" cy="146200"/>
            </a:xfrm>
            <a:custGeom>
              <a:avLst/>
              <a:gdLst/>
              <a:ahLst/>
              <a:cxnLst/>
              <a:rect l="l" t="t" r="r" b="b"/>
              <a:pathLst>
                <a:path w="5157" h="5848" extrusionOk="0">
                  <a:moveTo>
                    <a:pt x="2936" y="1"/>
                  </a:moveTo>
                  <a:cubicBezTo>
                    <a:pt x="2414" y="1"/>
                    <a:pt x="1888" y="246"/>
                    <a:pt x="1778" y="679"/>
                  </a:cubicBezTo>
                  <a:cubicBezTo>
                    <a:pt x="1778" y="679"/>
                    <a:pt x="1" y="3503"/>
                    <a:pt x="462" y="3729"/>
                  </a:cubicBezTo>
                  <a:cubicBezTo>
                    <a:pt x="484" y="3740"/>
                    <a:pt x="509" y="3745"/>
                    <a:pt x="537" y="3745"/>
                  </a:cubicBezTo>
                  <a:cubicBezTo>
                    <a:pt x="1095" y="3745"/>
                    <a:pt x="2776" y="1695"/>
                    <a:pt x="2776" y="1695"/>
                  </a:cubicBezTo>
                  <a:lnTo>
                    <a:pt x="2776" y="1695"/>
                  </a:lnTo>
                  <a:lnTo>
                    <a:pt x="1864" y="4547"/>
                  </a:lnTo>
                  <a:cubicBezTo>
                    <a:pt x="1864" y="4547"/>
                    <a:pt x="1839" y="4771"/>
                    <a:pt x="2070" y="4771"/>
                  </a:cubicBezTo>
                  <a:cubicBezTo>
                    <a:pt x="2213" y="4771"/>
                    <a:pt x="2451" y="4687"/>
                    <a:pt x="2851" y="4415"/>
                  </a:cubicBezTo>
                  <a:cubicBezTo>
                    <a:pt x="3518" y="3962"/>
                    <a:pt x="3664" y="3062"/>
                    <a:pt x="3682" y="2461"/>
                  </a:cubicBezTo>
                  <a:lnTo>
                    <a:pt x="3682" y="2461"/>
                  </a:lnTo>
                  <a:lnTo>
                    <a:pt x="3774" y="4867"/>
                  </a:lnTo>
                  <a:cubicBezTo>
                    <a:pt x="3774" y="4867"/>
                    <a:pt x="3138" y="5847"/>
                    <a:pt x="3895" y="5847"/>
                  </a:cubicBezTo>
                  <a:cubicBezTo>
                    <a:pt x="3940" y="5847"/>
                    <a:pt x="3991" y="5844"/>
                    <a:pt x="4047" y="5836"/>
                  </a:cubicBezTo>
                  <a:cubicBezTo>
                    <a:pt x="5035" y="5704"/>
                    <a:pt x="5156" y="3388"/>
                    <a:pt x="5062" y="2683"/>
                  </a:cubicBezTo>
                  <a:cubicBezTo>
                    <a:pt x="4969" y="1977"/>
                    <a:pt x="4413" y="1046"/>
                    <a:pt x="3895" y="396"/>
                  </a:cubicBezTo>
                  <a:cubicBezTo>
                    <a:pt x="3680" y="126"/>
                    <a:pt x="3309" y="1"/>
                    <a:pt x="2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6"/>
            <p:cNvSpPr/>
            <p:nvPr/>
          </p:nvSpPr>
          <p:spPr>
            <a:xfrm>
              <a:off x="6186375" y="2820025"/>
              <a:ext cx="136125" cy="160350"/>
            </a:xfrm>
            <a:custGeom>
              <a:avLst/>
              <a:gdLst/>
              <a:ahLst/>
              <a:cxnLst/>
              <a:rect l="l" t="t" r="r" b="b"/>
              <a:pathLst>
                <a:path w="5445" h="6414" extrusionOk="0">
                  <a:moveTo>
                    <a:pt x="2980" y="568"/>
                  </a:moveTo>
                  <a:cubicBezTo>
                    <a:pt x="3289" y="568"/>
                    <a:pt x="3570" y="673"/>
                    <a:pt x="3716" y="856"/>
                  </a:cubicBezTo>
                  <a:cubicBezTo>
                    <a:pt x="4171" y="1427"/>
                    <a:pt x="4735" y="2331"/>
                    <a:pt x="4824" y="3003"/>
                  </a:cubicBezTo>
                  <a:cubicBezTo>
                    <a:pt x="4865" y="3312"/>
                    <a:pt x="4862" y="4042"/>
                    <a:pt x="4726" y="4699"/>
                  </a:cubicBezTo>
                  <a:cubicBezTo>
                    <a:pt x="4583" y="5383"/>
                    <a:pt x="4338" y="5797"/>
                    <a:pt x="4054" y="5836"/>
                  </a:cubicBezTo>
                  <a:cubicBezTo>
                    <a:pt x="4011" y="5842"/>
                    <a:pt x="3967" y="5845"/>
                    <a:pt x="3924" y="5845"/>
                  </a:cubicBezTo>
                  <a:cubicBezTo>
                    <a:pt x="3902" y="5845"/>
                    <a:pt x="3881" y="5844"/>
                    <a:pt x="3859" y="5843"/>
                  </a:cubicBezTo>
                  <a:lnTo>
                    <a:pt x="3854" y="5843"/>
                  </a:lnTo>
                  <a:cubicBezTo>
                    <a:pt x="3835" y="5759"/>
                    <a:pt x="3932" y="5497"/>
                    <a:pt x="4057" y="5303"/>
                  </a:cubicBezTo>
                  <a:cubicBezTo>
                    <a:pt x="4089" y="5255"/>
                    <a:pt x="4105" y="5196"/>
                    <a:pt x="4103" y="5138"/>
                  </a:cubicBezTo>
                  <a:lnTo>
                    <a:pt x="4012" y="2753"/>
                  </a:lnTo>
                  <a:cubicBezTo>
                    <a:pt x="4020" y="2538"/>
                    <a:pt x="4011" y="2323"/>
                    <a:pt x="3986" y="2109"/>
                  </a:cubicBezTo>
                  <a:cubicBezTo>
                    <a:pt x="3968" y="1967"/>
                    <a:pt x="3843" y="1862"/>
                    <a:pt x="3706" y="1862"/>
                  </a:cubicBezTo>
                  <a:cubicBezTo>
                    <a:pt x="3698" y="1862"/>
                    <a:pt x="3689" y="1862"/>
                    <a:pt x="3680" y="1863"/>
                  </a:cubicBezTo>
                  <a:cubicBezTo>
                    <a:pt x="3528" y="1877"/>
                    <a:pt x="3414" y="2006"/>
                    <a:pt x="3419" y="2158"/>
                  </a:cubicBezTo>
                  <a:lnTo>
                    <a:pt x="3442" y="2757"/>
                  </a:lnTo>
                  <a:cubicBezTo>
                    <a:pt x="3425" y="3297"/>
                    <a:pt x="3295" y="4082"/>
                    <a:pt x="2735" y="4462"/>
                  </a:cubicBezTo>
                  <a:cubicBezTo>
                    <a:pt x="2489" y="4629"/>
                    <a:pt x="2330" y="4706"/>
                    <a:pt x="2235" y="4741"/>
                  </a:cubicBezTo>
                  <a:lnTo>
                    <a:pt x="3091" y="2065"/>
                  </a:lnTo>
                  <a:cubicBezTo>
                    <a:pt x="3133" y="1934"/>
                    <a:pt x="3076" y="1793"/>
                    <a:pt x="2955" y="1728"/>
                  </a:cubicBezTo>
                  <a:cubicBezTo>
                    <a:pt x="2913" y="1704"/>
                    <a:pt x="2866" y="1693"/>
                    <a:pt x="2820" y="1693"/>
                  </a:cubicBezTo>
                  <a:cubicBezTo>
                    <a:pt x="2737" y="1693"/>
                    <a:pt x="2655" y="1729"/>
                    <a:pt x="2600" y="1798"/>
                  </a:cubicBezTo>
                  <a:cubicBezTo>
                    <a:pt x="1854" y="2706"/>
                    <a:pt x="1045" y="3506"/>
                    <a:pt x="729" y="3708"/>
                  </a:cubicBezTo>
                  <a:cubicBezTo>
                    <a:pt x="835" y="3249"/>
                    <a:pt x="1455" y="2077"/>
                    <a:pt x="2063" y="1114"/>
                  </a:cubicBezTo>
                  <a:cubicBezTo>
                    <a:pt x="2078" y="1089"/>
                    <a:pt x="2091" y="1061"/>
                    <a:pt x="2098" y="1032"/>
                  </a:cubicBezTo>
                  <a:cubicBezTo>
                    <a:pt x="2159" y="794"/>
                    <a:pt x="2442" y="652"/>
                    <a:pt x="2687" y="599"/>
                  </a:cubicBezTo>
                  <a:cubicBezTo>
                    <a:pt x="2785" y="578"/>
                    <a:pt x="2884" y="568"/>
                    <a:pt x="2980" y="568"/>
                  </a:cubicBezTo>
                  <a:close/>
                  <a:moveTo>
                    <a:pt x="2972" y="0"/>
                  </a:moveTo>
                  <a:cubicBezTo>
                    <a:pt x="2831" y="0"/>
                    <a:pt x="2694" y="15"/>
                    <a:pt x="2567" y="43"/>
                  </a:cubicBezTo>
                  <a:cubicBezTo>
                    <a:pt x="2053" y="154"/>
                    <a:pt x="1680" y="452"/>
                    <a:pt x="1558" y="845"/>
                  </a:cubicBezTo>
                  <a:cubicBezTo>
                    <a:pt x="1066" y="1629"/>
                    <a:pt x="1" y="3424"/>
                    <a:pt x="165" y="4003"/>
                  </a:cubicBezTo>
                  <a:cubicBezTo>
                    <a:pt x="195" y="4118"/>
                    <a:pt x="274" y="4214"/>
                    <a:pt x="380" y="4267"/>
                  </a:cubicBezTo>
                  <a:cubicBezTo>
                    <a:pt x="419" y="4286"/>
                    <a:pt x="476" y="4314"/>
                    <a:pt x="567" y="4314"/>
                  </a:cubicBezTo>
                  <a:cubicBezTo>
                    <a:pt x="796" y="4314"/>
                    <a:pt x="1238" y="4136"/>
                    <a:pt x="2134" y="3194"/>
                  </a:cubicBezTo>
                  <a:lnTo>
                    <a:pt x="2134" y="3194"/>
                  </a:lnTo>
                  <a:lnTo>
                    <a:pt x="1624" y="4797"/>
                  </a:lnTo>
                  <a:cubicBezTo>
                    <a:pt x="1608" y="4943"/>
                    <a:pt x="1655" y="5154"/>
                    <a:pt x="1846" y="5268"/>
                  </a:cubicBezTo>
                  <a:cubicBezTo>
                    <a:pt x="1924" y="5315"/>
                    <a:pt x="2012" y="5339"/>
                    <a:pt x="2113" y="5339"/>
                  </a:cubicBezTo>
                  <a:cubicBezTo>
                    <a:pt x="2349" y="5339"/>
                    <a:pt x="2653" y="5206"/>
                    <a:pt x="3056" y="4933"/>
                  </a:cubicBezTo>
                  <a:cubicBezTo>
                    <a:pt x="3231" y="4813"/>
                    <a:pt x="3384" y="4663"/>
                    <a:pt x="3508" y="4492"/>
                  </a:cubicBezTo>
                  <a:lnTo>
                    <a:pt x="3530" y="5073"/>
                  </a:lnTo>
                  <a:cubicBezTo>
                    <a:pt x="3393" y="5305"/>
                    <a:pt x="3153" y="5803"/>
                    <a:pt x="3372" y="6147"/>
                  </a:cubicBezTo>
                  <a:cubicBezTo>
                    <a:pt x="3451" y="6275"/>
                    <a:pt x="3615" y="6414"/>
                    <a:pt x="3944" y="6414"/>
                  </a:cubicBezTo>
                  <a:cubicBezTo>
                    <a:pt x="4006" y="6413"/>
                    <a:pt x="4067" y="6408"/>
                    <a:pt x="4128" y="6400"/>
                  </a:cubicBezTo>
                  <a:cubicBezTo>
                    <a:pt x="4515" y="6348"/>
                    <a:pt x="5030" y="6031"/>
                    <a:pt x="5284" y="4814"/>
                  </a:cubicBezTo>
                  <a:cubicBezTo>
                    <a:pt x="5426" y="4127"/>
                    <a:pt x="5444" y="3345"/>
                    <a:pt x="5389" y="2927"/>
                  </a:cubicBezTo>
                  <a:cubicBezTo>
                    <a:pt x="5284" y="2142"/>
                    <a:pt x="4686" y="1159"/>
                    <a:pt x="4161" y="501"/>
                  </a:cubicBezTo>
                  <a:cubicBezTo>
                    <a:pt x="3876" y="144"/>
                    <a:pt x="3408" y="0"/>
                    <a:pt x="2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6"/>
            <p:cNvSpPr/>
            <p:nvPr/>
          </p:nvSpPr>
          <p:spPr>
            <a:xfrm>
              <a:off x="5645500" y="2251925"/>
              <a:ext cx="725925" cy="713400"/>
            </a:xfrm>
            <a:custGeom>
              <a:avLst/>
              <a:gdLst/>
              <a:ahLst/>
              <a:cxnLst/>
              <a:rect l="l" t="t" r="r" b="b"/>
              <a:pathLst>
                <a:path w="29037" h="28536" extrusionOk="0">
                  <a:moveTo>
                    <a:pt x="3775" y="1"/>
                  </a:moveTo>
                  <a:cubicBezTo>
                    <a:pt x="3775" y="1"/>
                    <a:pt x="2578" y="760"/>
                    <a:pt x="1336" y="2219"/>
                  </a:cubicBezTo>
                  <a:cubicBezTo>
                    <a:pt x="95" y="3678"/>
                    <a:pt x="1" y="7283"/>
                    <a:pt x="1" y="7283"/>
                  </a:cubicBezTo>
                  <a:lnTo>
                    <a:pt x="2034" y="7442"/>
                  </a:lnTo>
                  <a:cubicBezTo>
                    <a:pt x="2034" y="7442"/>
                    <a:pt x="5018" y="9341"/>
                    <a:pt x="8265" y="11063"/>
                  </a:cubicBezTo>
                  <a:cubicBezTo>
                    <a:pt x="11512" y="12784"/>
                    <a:pt x="20142" y="18240"/>
                    <a:pt x="20142" y="18240"/>
                  </a:cubicBezTo>
                  <a:lnTo>
                    <a:pt x="19758" y="20733"/>
                  </a:lnTo>
                  <a:cubicBezTo>
                    <a:pt x="19758" y="20733"/>
                    <a:pt x="19777" y="23029"/>
                    <a:pt x="19664" y="24338"/>
                  </a:cubicBezTo>
                  <a:cubicBezTo>
                    <a:pt x="19552" y="25646"/>
                    <a:pt x="19778" y="27339"/>
                    <a:pt x="19873" y="28045"/>
                  </a:cubicBezTo>
                  <a:cubicBezTo>
                    <a:pt x="19893" y="28194"/>
                    <a:pt x="19953" y="28261"/>
                    <a:pt x="20038" y="28261"/>
                  </a:cubicBezTo>
                  <a:cubicBezTo>
                    <a:pt x="20355" y="28261"/>
                    <a:pt x="21018" y="27331"/>
                    <a:pt x="21218" y="26284"/>
                  </a:cubicBezTo>
                  <a:cubicBezTo>
                    <a:pt x="21472" y="24957"/>
                    <a:pt x="21423" y="23527"/>
                    <a:pt x="21423" y="23527"/>
                  </a:cubicBezTo>
                  <a:lnTo>
                    <a:pt x="21423" y="23527"/>
                  </a:lnTo>
                  <a:cubicBezTo>
                    <a:pt x="21424" y="23527"/>
                    <a:pt x="24379" y="24138"/>
                    <a:pt x="25339" y="24871"/>
                  </a:cubicBezTo>
                  <a:cubicBezTo>
                    <a:pt x="26299" y="25605"/>
                    <a:pt x="27551" y="27449"/>
                    <a:pt x="28088" y="28240"/>
                  </a:cubicBezTo>
                  <a:cubicBezTo>
                    <a:pt x="28228" y="28446"/>
                    <a:pt x="28362" y="28536"/>
                    <a:pt x="28481" y="28536"/>
                  </a:cubicBezTo>
                  <a:cubicBezTo>
                    <a:pt x="28819" y="28536"/>
                    <a:pt x="29036" y="27814"/>
                    <a:pt x="28925" y="26979"/>
                  </a:cubicBezTo>
                  <a:cubicBezTo>
                    <a:pt x="28774" y="25849"/>
                    <a:pt x="26543" y="23130"/>
                    <a:pt x="25847" y="22218"/>
                  </a:cubicBezTo>
                  <a:cubicBezTo>
                    <a:pt x="25150" y="21305"/>
                    <a:pt x="24162" y="19282"/>
                    <a:pt x="23813" y="17749"/>
                  </a:cubicBezTo>
                  <a:cubicBezTo>
                    <a:pt x="23464" y="16215"/>
                    <a:pt x="10417" y="2442"/>
                    <a:pt x="8714" y="1520"/>
                  </a:cubicBezTo>
                  <a:cubicBezTo>
                    <a:pt x="7010" y="599"/>
                    <a:pt x="3775" y="1"/>
                    <a:pt x="3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6"/>
            <p:cNvSpPr/>
            <p:nvPr/>
          </p:nvSpPr>
          <p:spPr>
            <a:xfrm>
              <a:off x="5638325" y="2244825"/>
              <a:ext cx="739900" cy="727625"/>
            </a:xfrm>
            <a:custGeom>
              <a:avLst/>
              <a:gdLst/>
              <a:ahLst/>
              <a:cxnLst/>
              <a:rect l="l" t="t" r="r" b="b"/>
              <a:pathLst>
                <a:path w="29596" h="29105" extrusionOk="0">
                  <a:moveTo>
                    <a:pt x="4123" y="586"/>
                  </a:moveTo>
                  <a:cubicBezTo>
                    <a:pt x="4705" y="701"/>
                    <a:pt x="7397" y="1260"/>
                    <a:pt x="8866" y="2055"/>
                  </a:cubicBezTo>
                  <a:cubicBezTo>
                    <a:pt x="10674" y="3033"/>
                    <a:pt x="23533" y="16825"/>
                    <a:pt x="23822" y="18095"/>
                  </a:cubicBezTo>
                  <a:cubicBezTo>
                    <a:pt x="24180" y="19668"/>
                    <a:pt x="25188" y="21732"/>
                    <a:pt x="25908" y="22675"/>
                  </a:cubicBezTo>
                  <a:cubicBezTo>
                    <a:pt x="25997" y="22791"/>
                    <a:pt x="26112" y="22939"/>
                    <a:pt x="26244" y="23108"/>
                  </a:cubicBezTo>
                  <a:cubicBezTo>
                    <a:pt x="27077" y="24173"/>
                    <a:pt x="28808" y="26391"/>
                    <a:pt x="28930" y="27300"/>
                  </a:cubicBezTo>
                  <a:cubicBezTo>
                    <a:pt x="29029" y="28036"/>
                    <a:pt x="28839" y="28489"/>
                    <a:pt x="28776" y="28535"/>
                  </a:cubicBezTo>
                  <a:cubicBezTo>
                    <a:pt x="28776" y="28535"/>
                    <a:pt x="28714" y="28514"/>
                    <a:pt x="28609" y="28360"/>
                  </a:cubicBezTo>
                  <a:cubicBezTo>
                    <a:pt x="28066" y="27561"/>
                    <a:pt x="26795" y="25689"/>
                    <a:pt x="25800" y="24929"/>
                  </a:cubicBezTo>
                  <a:cubicBezTo>
                    <a:pt x="24800" y="24164"/>
                    <a:pt x="21892" y="23557"/>
                    <a:pt x="21769" y="23532"/>
                  </a:cubicBezTo>
                  <a:cubicBezTo>
                    <a:pt x="21750" y="23528"/>
                    <a:pt x="21731" y="23527"/>
                    <a:pt x="21712" y="23527"/>
                  </a:cubicBezTo>
                  <a:lnTo>
                    <a:pt x="21712" y="23526"/>
                  </a:lnTo>
                  <a:cubicBezTo>
                    <a:pt x="21550" y="23526"/>
                    <a:pt x="21422" y="23659"/>
                    <a:pt x="21427" y="23819"/>
                  </a:cubicBezTo>
                  <a:cubicBezTo>
                    <a:pt x="21427" y="23834"/>
                    <a:pt x="21470" y="25236"/>
                    <a:pt x="21225" y="26514"/>
                  </a:cubicBezTo>
                  <a:cubicBezTo>
                    <a:pt x="21076" y="27299"/>
                    <a:pt x="20668" y="27942"/>
                    <a:pt x="20427" y="28173"/>
                  </a:cubicBezTo>
                  <a:cubicBezTo>
                    <a:pt x="20327" y="27415"/>
                    <a:pt x="20132" y="25855"/>
                    <a:pt x="20235" y="24644"/>
                  </a:cubicBezTo>
                  <a:cubicBezTo>
                    <a:pt x="20348" y="23338"/>
                    <a:pt x="20330" y="21108"/>
                    <a:pt x="20327" y="21060"/>
                  </a:cubicBezTo>
                  <a:lnTo>
                    <a:pt x="20712" y="18565"/>
                  </a:lnTo>
                  <a:cubicBezTo>
                    <a:pt x="20729" y="18454"/>
                    <a:pt x="20678" y="18342"/>
                    <a:pt x="20582" y="18282"/>
                  </a:cubicBezTo>
                  <a:cubicBezTo>
                    <a:pt x="20496" y="18227"/>
                    <a:pt x="11905" y="12801"/>
                    <a:pt x="8686" y="11094"/>
                  </a:cubicBezTo>
                  <a:cubicBezTo>
                    <a:pt x="5486" y="9399"/>
                    <a:pt x="2503" y="7504"/>
                    <a:pt x="2474" y="7484"/>
                  </a:cubicBezTo>
                  <a:cubicBezTo>
                    <a:pt x="2435" y="7460"/>
                    <a:pt x="2391" y="7445"/>
                    <a:pt x="2343" y="7440"/>
                  </a:cubicBezTo>
                  <a:lnTo>
                    <a:pt x="586" y="7303"/>
                  </a:lnTo>
                  <a:cubicBezTo>
                    <a:pt x="637" y="6454"/>
                    <a:pt x="868" y="3829"/>
                    <a:pt x="1840" y="2687"/>
                  </a:cubicBezTo>
                  <a:cubicBezTo>
                    <a:pt x="2843" y="1509"/>
                    <a:pt x="3825" y="792"/>
                    <a:pt x="4123" y="586"/>
                  </a:cubicBezTo>
                  <a:close/>
                  <a:moveTo>
                    <a:pt x="4063" y="0"/>
                  </a:moveTo>
                  <a:cubicBezTo>
                    <a:pt x="4009" y="0"/>
                    <a:pt x="3956" y="15"/>
                    <a:pt x="3910" y="44"/>
                  </a:cubicBezTo>
                  <a:cubicBezTo>
                    <a:pt x="3859" y="76"/>
                    <a:pt x="2661" y="844"/>
                    <a:pt x="1406" y="2319"/>
                  </a:cubicBezTo>
                  <a:cubicBezTo>
                    <a:pt x="115" y="3837"/>
                    <a:pt x="8" y="7408"/>
                    <a:pt x="4" y="7559"/>
                  </a:cubicBezTo>
                  <a:cubicBezTo>
                    <a:pt x="0" y="7710"/>
                    <a:pt x="115" y="7838"/>
                    <a:pt x="266" y="7850"/>
                  </a:cubicBezTo>
                  <a:lnTo>
                    <a:pt x="2228" y="8004"/>
                  </a:lnTo>
                  <a:cubicBezTo>
                    <a:pt x="2669" y="8282"/>
                    <a:pt x="5450" y="10025"/>
                    <a:pt x="8419" y="11598"/>
                  </a:cubicBezTo>
                  <a:cubicBezTo>
                    <a:pt x="11378" y="13167"/>
                    <a:pt x="18932" y="17916"/>
                    <a:pt x="20119" y="18665"/>
                  </a:cubicBezTo>
                  <a:lnTo>
                    <a:pt x="19760" y="21019"/>
                  </a:lnTo>
                  <a:cubicBezTo>
                    <a:pt x="19760" y="21043"/>
                    <a:pt x="19777" y="23317"/>
                    <a:pt x="19668" y="24597"/>
                  </a:cubicBezTo>
                  <a:cubicBezTo>
                    <a:pt x="19553" y="25932"/>
                    <a:pt x="19779" y="27633"/>
                    <a:pt x="19878" y="28366"/>
                  </a:cubicBezTo>
                  <a:cubicBezTo>
                    <a:pt x="19922" y="28700"/>
                    <a:pt x="20132" y="28823"/>
                    <a:pt x="20312" y="28829"/>
                  </a:cubicBezTo>
                  <a:cubicBezTo>
                    <a:pt x="20318" y="28829"/>
                    <a:pt x="20323" y="28829"/>
                    <a:pt x="20329" y="28829"/>
                  </a:cubicBezTo>
                  <a:cubicBezTo>
                    <a:pt x="20929" y="28829"/>
                    <a:pt x="21593" y="27626"/>
                    <a:pt x="21785" y="26621"/>
                  </a:cubicBezTo>
                  <a:cubicBezTo>
                    <a:pt x="21966" y="25672"/>
                    <a:pt x="21997" y="24685"/>
                    <a:pt x="21999" y="24167"/>
                  </a:cubicBezTo>
                  <a:cubicBezTo>
                    <a:pt x="22796" y="24351"/>
                    <a:pt x="24743" y="24839"/>
                    <a:pt x="25453" y="25382"/>
                  </a:cubicBezTo>
                  <a:cubicBezTo>
                    <a:pt x="26376" y="26087"/>
                    <a:pt x="27610" y="27905"/>
                    <a:pt x="28139" y="28684"/>
                  </a:cubicBezTo>
                  <a:cubicBezTo>
                    <a:pt x="28367" y="29019"/>
                    <a:pt x="28594" y="29104"/>
                    <a:pt x="28766" y="29104"/>
                  </a:cubicBezTo>
                  <a:cubicBezTo>
                    <a:pt x="28830" y="29104"/>
                    <a:pt x="28894" y="29092"/>
                    <a:pt x="28955" y="29068"/>
                  </a:cubicBezTo>
                  <a:cubicBezTo>
                    <a:pt x="29469" y="28873"/>
                    <a:pt x="29595" y="27975"/>
                    <a:pt x="29495" y="27224"/>
                  </a:cubicBezTo>
                  <a:cubicBezTo>
                    <a:pt x="29364" y="26245"/>
                    <a:pt x="27980" y="24405"/>
                    <a:pt x="26693" y="22757"/>
                  </a:cubicBezTo>
                  <a:cubicBezTo>
                    <a:pt x="26562" y="22590"/>
                    <a:pt x="26448" y="22444"/>
                    <a:pt x="26360" y="22328"/>
                  </a:cubicBezTo>
                  <a:cubicBezTo>
                    <a:pt x="25692" y="21453"/>
                    <a:pt x="24714" y="19448"/>
                    <a:pt x="24377" y="17969"/>
                  </a:cubicBezTo>
                  <a:cubicBezTo>
                    <a:pt x="23988" y="16254"/>
                    <a:pt x="10861" y="2486"/>
                    <a:pt x="9136" y="1553"/>
                  </a:cubicBezTo>
                  <a:cubicBezTo>
                    <a:pt x="7413" y="622"/>
                    <a:pt x="4248" y="30"/>
                    <a:pt x="4114" y="5"/>
                  </a:cubicBezTo>
                  <a:cubicBezTo>
                    <a:pt x="4097" y="2"/>
                    <a:pt x="4080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6"/>
            <p:cNvSpPr/>
            <p:nvPr/>
          </p:nvSpPr>
          <p:spPr>
            <a:xfrm>
              <a:off x="5169600" y="2989200"/>
              <a:ext cx="770925" cy="1759900"/>
            </a:xfrm>
            <a:custGeom>
              <a:avLst/>
              <a:gdLst/>
              <a:ahLst/>
              <a:cxnLst/>
              <a:rect l="l" t="t" r="r" b="b"/>
              <a:pathLst>
                <a:path w="30837" h="70396" extrusionOk="0">
                  <a:moveTo>
                    <a:pt x="21023" y="1"/>
                  </a:moveTo>
                  <a:cubicBezTo>
                    <a:pt x="20061" y="1"/>
                    <a:pt x="14036" y="2950"/>
                    <a:pt x="10360" y="4237"/>
                  </a:cubicBezTo>
                  <a:cubicBezTo>
                    <a:pt x="6379" y="5631"/>
                    <a:pt x="2155" y="7345"/>
                    <a:pt x="2155" y="7345"/>
                  </a:cubicBezTo>
                  <a:lnTo>
                    <a:pt x="2693" y="14600"/>
                  </a:lnTo>
                  <a:cubicBezTo>
                    <a:pt x="2693" y="14600"/>
                    <a:pt x="0" y="38521"/>
                    <a:pt x="5376" y="45417"/>
                  </a:cubicBezTo>
                  <a:cubicBezTo>
                    <a:pt x="10751" y="52313"/>
                    <a:pt x="28109" y="70395"/>
                    <a:pt x="28109" y="70395"/>
                  </a:cubicBezTo>
                  <a:lnTo>
                    <a:pt x="30837" y="67157"/>
                  </a:lnTo>
                  <a:cubicBezTo>
                    <a:pt x="30837" y="67157"/>
                    <a:pt x="21138" y="48339"/>
                    <a:pt x="19350" y="45705"/>
                  </a:cubicBezTo>
                  <a:cubicBezTo>
                    <a:pt x="17561" y="43071"/>
                    <a:pt x="14604" y="35995"/>
                    <a:pt x="14604" y="35995"/>
                  </a:cubicBezTo>
                  <a:cubicBezTo>
                    <a:pt x="14604" y="35995"/>
                    <a:pt x="20610" y="11056"/>
                    <a:pt x="21033" y="8845"/>
                  </a:cubicBezTo>
                  <a:cubicBezTo>
                    <a:pt x="21457" y="6633"/>
                    <a:pt x="21229" y="630"/>
                    <a:pt x="21153" y="64"/>
                  </a:cubicBezTo>
                  <a:cubicBezTo>
                    <a:pt x="21147" y="21"/>
                    <a:pt x="21102" y="1"/>
                    <a:pt x="2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6"/>
            <p:cNvSpPr/>
            <p:nvPr/>
          </p:nvSpPr>
          <p:spPr>
            <a:xfrm>
              <a:off x="5163750" y="2982175"/>
              <a:ext cx="784425" cy="1774025"/>
            </a:xfrm>
            <a:custGeom>
              <a:avLst/>
              <a:gdLst/>
              <a:ahLst/>
              <a:cxnLst/>
              <a:rect l="l" t="t" r="r" b="b"/>
              <a:pathLst>
                <a:path w="31377" h="70961" extrusionOk="0">
                  <a:moveTo>
                    <a:pt x="21122" y="580"/>
                  </a:moveTo>
                  <a:lnTo>
                    <a:pt x="21122" y="580"/>
                  </a:lnTo>
                  <a:cubicBezTo>
                    <a:pt x="21204" y="1758"/>
                    <a:pt x="21374" y="7052"/>
                    <a:pt x="20988" y="9073"/>
                  </a:cubicBezTo>
                  <a:cubicBezTo>
                    <a:pt x="20571" y="11252"/>
                    <a:pt x="14621" y="35960"/>
                    <a:pt x="14561" y="36210"/>
                  </a:cubicBezTo>
                  <a:cubicBezTo>
                    <a:pt x="14548" y="36269"/>
                    <a:pt x="14552" y="36331"/>
                    <a:pt x="14576" y="36386"/>
                  </a:cubicBezTo>
                  <a:cubicBezTo>
                    <a:pt x="14695" y="36676"/>
                    <a:pt x="17563" y="43519"/>
                    <a:pt x="19348" y="46147"/>
                  </a:cubicBezTo>
                  <a:cubicBezTo>
                    <a:pt x="21017" y="48603"/>
                    <a:pt x="29759" y="65518"/>
                    <a:pt x="30730" y="67400"/>
                  </a:cubicBezTo>
                  <a:lnTo>
                    <a:pt x="28329" y="70249"/>
                  </a:lnTo>
                  <a:cubicBezTo>
                    <a:pt x="26299" y="68129"/>
                    <a:pt x="10813" y="51910"/>
                    <a:pt x="5835" y="45523"/>
                  </a:cubicBezTo>
                  <a:cubicBezTo>
                    <a:pt x="591" y="38798"/>
                    <a:pt x="3183" y="15151"/>
                    <a:pt x="3212" y="14859"/>
                  </a:cubicBezTo>
                  <a:lnTo>
                    <a:pt x="2688" y="7812"/>
                  </a:lnTo>
                  <a:cubicBezTo>
                    <a:pt x="3559" y="7461"/>
                    <a:pt x="7237" y="5995"/>
                    <a:pt x="10688" y="4786"/>
                  </a:cubicBezTo>
                  <a:cubicBezTo>
                    <a:pt x="12383" y="4193"/>
                    <a:pt x="14586" y="3244"/>
                    <a:pt x="16529" y="2405"/>
                  </a:cubicBezTo>
                  <a:cubicBezTo>
                    <a:pt x="18393" y="1603"/>
                    <a:pt x="20482" y="702"/>
                    <a:pt x="21122" y="580"/>
                  </a:cubicBezTo>
                  <a:close/>
                  <a:moveTo>
                    <a:pt x="21261" y="1"/>
                  </a:moveTo>
                  <a:cubicBezTo>
                    <a:pt x="20734" y="1"/>
                    <a:pt x="19510" y="499"/>
                    <a:pt x="16304" y="1882"/>
                  </a:cubicBezTo>
                  <a:cubicBezTo>
                    <a:pt x="14369" y="2716"/>
                    <a:pt x="12175" y="3662"/>
                    <a:pt x="10499" y="4249"/>
                  </a:cubicBezTo>
                  <a:cubicBezTo>
                    <a:pt x="6558" y="5628"/>
                    <a:pt x="2323" y="7345"/>
                    <a:pt x="2282" y="7362"/>
                  </a:cubicBezTo>
                  <a:cubicBezTo>
                    <a:pt x="2167" y="7408"/>
                    <a:pt x="2095" y="7523"/>
                    <a:pt x="2104" y="7646"/>
                  </a:cubicBezTo>
                  <a:lnTo>
                    <a:pt x="2645" y="14849"/>
                  </a:lnTo>
                  <a:cubicBezTo>
                    <a:pt x="2534" y="15830"/>
                    <a:pt x="1" y="38966"/>
                    <a:pt x="5384" y="45874"/>
                  </a:cubicBezTo>
                  <a:cubicBezTo>
                    <a:pt x="10708" y="52703"/>
                    <a:pt x="27964" y="70692"/>
                    <a:pt x="28137" y="70874"/>
                  </a:cubicBezTo>
                  <a:cubicBezTo>
                    <a:pt x="28192" y="70929"/>
                    <a:pt x="28265" y="70960"/>
                    <a:pt x="28343" y="70960"/>
                  </a:cubicBezTo>
                  <a:lnTo>
                    <a:pt x="28352" y="70960"/>
                  </a:lnTo>
                  <a:cubicBezTo>
                    <a:pt x="28433" y="70958"/>
                    <a:pt x="28509" y="70921"/>
                    <a:pt x="28561" y="70859"/>
                  </a:cubicBezTo>
                  <a:lnTo>
                    <a:pt x="31290" y="67622"/>
                  </a:lnTo>
                  <a:cubicBezTo>
                    <a:pt x="31363" y="67534"/>
                    <a:pt x="31377" y="67410"/>
                    <a:pt x="31325" y="67307"/>
                  </a:cubicBezTo>
                  <a:cubicBezTo>
                    <a:pt x="30929" y="66538"/>
                    <a:pt x="21598" y="48445"/>
                    <a:pt x="19821" y="45826"/>
                  </a:cubicBezTo>
                  <a:cubicBezTo>
                    <a:pt x="18173" y="43401"/>
                    <a:pt x="15479" y="37065"/>
                    <a:pt x="15137" y="36252"/>
                  </a:cubicBezTo>
                  <a:cubicBezTo>
                    <a:pt x="15594" y="34353"/>
                    <a:pt x="21135" y="11327"/>
                    <a:pt x="21546" y="9179"/>
                  </a:cubicBezTo>
                  <a:cubicBezTo>
                    <a:pt x="21983" y="6896"/>
                    <a:pt x="21744" y="871"/>
                    <a:pt x="21668" y="308"/>
                  </a:cubicBezTo>
                  <a:cubicBezTo>
                    <a:pt x="21657" y="219"/>
                    <a:pt x="21572" y="96"/>
                    <a:pt x="21494" y="52"/>
                  </a:cubicBezTo>
                  <a:cubicBezTo>
                    <a:pt x="21436" y="19"/>
                    <a:pt x="21361" y="1"/>
                    <a:pt x="2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6"/>
            <p:cNvSpPr/>
            <p:nvPr/>
          </p:nvSpPr>
          <p:spPr>
            <a:xfrm>
              <a:off x="5059050" y="2939225"/>
              <a:ext cx="1013300" cy="1218375"/>
            </a:xfrm>
            <a:custGeom>
              <a:avLst/>
              <a:gdLst/>
              <a:ahLst/>
              <a:cxnLst/>
              <a:rect l="l" t="t" r="r" b="b"/>
              <a:pathLst>
                <a:path w="40532" h="48735" extrusionOk="0">
                  <a:moveTo>
                    <a:pt x="28202" y="0"/>
                  </a:moveTo>
                  <a:cubicBezTo>
                    <a:pt x="28144" y="0"/>
                    <a:pt x="28087" y="4"/>
                    <a:pt x="28030" y="11"/>
                  </a:cubicBezTo>
                  <a:cubicBezTo>
                    <a:pt x="26900" y="163"/>
                    <a:pt x="17191" y="7063"/>
                    <a:pt x="17191" y="7063"/>
                  </a:cubicBezTo>
                  <a:lnTo>
                    <a:pt x="16872" y="11128"/>
                  </a:lnTo>
                  <a:cubicBezTo>
                    <a:pt x="16872" y="11128"/>
                    <a:pt x="15000" y="13246"/>
                    <a:pt x="15499" y="13755"/>
                  </a:cubicBezTo>
                  <a:lnTo>
                    <a:pt x="15998" y="14263"/>
                  </a:lnTo>
                  <a:cubicBezTo>
                    <a:pt x="15998" y="14263"/>
                    <a:pt x="5482" y="28023"/>
                    <a:pt x="4100" y="31656"/>
                  </a:cubicBezTo>
                  <a:cubicBezTo>
                    <a:pt x="2717" y="35288"/>
                    <a:pt x="0" y="43985"/>
                    <a:pt x="57" y="44408"/>
                  </a:cubicBezTo>
                  <a:cubicBezTo>
                    <a:pt x="113" y="44830"/>
                    <a:pt x="1881" y="46308"/>
                    <a:pt x="3029" y="46308"/>
                  </a:cubicBezTo>
                  <a:cubicBezTo>
                    <a:pt x="3033" y="46308"/>
                    <a:pt x="3037" y="46308"/>
                    <a:pt x="3041" y="46308"/>
                  </a:cubicBezTo>
                  <a:cubicBezTo>
                    <a:pt x="3043" y="46308"/>
                    <a:pt x="3045" y="46308"/>
                    <a:pt x="3048" y="46308"/>
                  </a:cubicBezTo>
                  <a:cubicBezTo>
                    <a:pt x="4320" y="46308"/>
                    <a:pt x="39713" y="48734"/>
                    <a:pt x="39713" y="48734"/>
                  </a:cubicBezTo>
                  <a:lnTo>
                    <a:pt x="40532" y="45177"/>
                  </a:lnTo>
                  <a:lnTo>
                    <a:pt x="14726" y="36989"/>
                  </a:lnTo>
                  <a:cubicBezTo>
                    <a:pt x="14726" y="36989"/>
                    <a:pt x="30236" y="14371"/>
                    <a:pt x="30960" y="12263"/>
                  </a:cubicBezTo>
                  <a:cubicBezTo>
                    <a:pt x="31683" y="10154"/>
                    <a:pt x="30759" y="3238"/>
                    <a:pt x="30627" y="2251"/>
                  </a:cubicBezTo>
                  <a:cubicBezTo>
                    <a:pt x="30501" y="1312"/>
                    <a:pt x="29290" y="0"/>
                    <a:pt x="2820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6"/>
            <p:cNvSpPr/>
            <p:nvPr/>
          </p:nvSpPr>
          <p:spPr>
            <a:xfrm>
              <a:off x="5051500" y="2932100"/>
              <a:ext cx="1028625" cy="1232650"/>
            </a:xfrm>
            <a:custGeom>
              <a:avLst/>
              <a:gdLst/>
              <a:ahLst/>
              <a:cxnLst/>
              <a:rect l="l" t="t" r="r" b="b"/>
              <a:pathLst>
                <a:path w="41145" h="49306" extrusionOk="0">
                  <a:moveTo>
                    <a:pt x="28499" y="1"/>
                  </a:moveTo>
                  <a:cubicBezTo>
                    <a:pt x="28430" y="1"/>
                    <a:pt x="28361" y="5"/>
                    <a:pt x="28294" y="14"/>
                  </a:cubicBezTo>
                  <a:cubicBezTo>
                    <a:pt x="27128" y="170"/>
                    <a:pt x="18328" y="6406"/>
                    <a:pt x="17327" y="7117"/>
                  </a:cubicBezTo>
                  <a:cubicBezTo>
                    <a:pt x="17199" y="7207"/>
                    <a:pt x="17170" y="7385"/>
                    <a:pt x="17260" y="7513"/>
                  </a:cubicBezTo>
                  <a:cubicBezTo>
                    <a:pt x="17316" y="7591"/>
                    <a:pt x="17404" y="7633"/>
                    <a:pt x="17493" y="7633"/>
                  </a:cubicBezTo>
                  <a:cubicBezTo>
                    <a:pt x="17550" y="7633"/>
                    <a:pt x="17608" y="7616"/>
                    <a:pt x="17657" y="7581"/>
                  </a:cubicBezTo>
                  <a:cubicBezTo>
                    <a:pt x="21389" y="4928"/>
                    <a:pt x="27597" y="682"/>
                    <a:pt x="28369" y="579"/>
                  </a:cubicBezTo>
                  <a:cubicBezTo>
                    <a:pt x="28412" y="573"/>
                    <a:pt x="28456" y="570"/>
                    <a:pt x="28500" y="570"/>
                  </a:cubicBezTo>
                  <a:cubicBezTo>
                    <a:pt x="28902" y="570"/>
                    <a:pt x="29372" y="792"/>
                    <a:pt x="29810" y="1198"/>
                  </a:cubicBezTo>
                  <a:cubicBezTo>
                    <a:pt x="30263" y="1617"/>
                    <a:pt x="30590" y="2156"/>
                    <a:pt x="30647" y="2573"/>
                  </a:cubicBezTo>
                  <a:cubicBezTo>
                    <a:pt x="30893" y="4410"/>
                    <a:pt x="31646" y="10552"/>
                    <a:pt x="30992" y="12455"/>
                  </a:cubicBezTo>
                  <a:cubicBezTo>
                    <a:pt x="30430" y="14094"/>
                    <a:pt x="20149" y="29300"/>
                    <a:pt x="14793" y="37112"/>
                  </a:cubicBezTo>
                  <a:cubicBezTo>
                    <a:pt x="14684" y="37269"/>
                    <a:pt x="14759" y="37487"/>
                    <a:pt x="14941" y="37545"/>
                  </a:cubicBezTo>
                  <a:lnTo>
                    <a:pt x="40496" y="45654"/>
                  </a:lnTo>
                  <a:lnTo>
                    <a:pt x="39792" y="48718"/>
                  </a:lnTo>
                  <a:cubicBezTo>
                    <a:pt x="36411" y="48487"/>
                    <a:pt x="4582" y="46309"/>
                    <a:pt x="3347" y="46309"/>
                  </a:cubicBezTo>
                  <a:lnTo>
                    <a:pt x="3330" y="46309"/>
                  </a:lnTo>
                  <a:cubicBezTo>
                    <a:pt x="2334" y="46309"/>
                    <a:pt x="738" y="44973"/>
                    <a:pt x="642" y="44680"/>
                  </a:cubicBezTo>
                  <a:cubicBezTo>
                    <a:pt x="666" y="44092"/>
                    <a:pt x="3263" y="35733"/>
                    <a:pt x="4668" y="32043"/>
                  </a:cubicBezTo>
                  <a:cubicBezTo>
                    <a:pt x="6019" y="28490"/>
                    <a:pt x="16421" y="14858"/>
                    <a:pt x="16526" y="14720"/>
                  </a:cubicBezTo>
                  <a:cubicBezTo>
                    <a:pt x="16612" y="14607"/>
                    <a:pt x="16602" y="14448"/>
                    <a:pt x="16503" y="14348"/>
                  </a:cubicBezTo>
                  <a:lnTo>
                    <a:pt x="16007" y="13843"/>
                  </a:lnTo>
                  <a:cubicBezTo>
                    <a:pt x="15895" y="13621"/>
                    <a:pt x="16566" y="12532"/>
                    <a:pt x="17388" y="11602"/>
                  </a:cubicBezTo>
                  <a:cubicBezTo>
                    <a:pt x="17487" y="11483"/>
                    <a:pt x="17474" y="11307"/>
                    <a:pt x="17358" y="11205"/>
                  </a:cubicBezTo>
                  <a:cubicBezTo>
                    <a:pt x="17304" y="11157"/>
                    <a:pt x="17237" y="11133"/>
                    <a:pt x="17169" y="11133"/>
                  </a:cubicBezTo>
                  <a:cubicBezTo>
                    <a:pt x="17092" y="11133"/>
                    <a:pt x="17016" y="11164"/>
                    <a:pt x="16960" y="11225"/>
                  </a:cubicBezTo>
                  <a:cubicBezTo>
                    <a:pt x="16196" y="12091"/>
                    <a:pt x="15002" y="13632"/>
                    <a:pt x="15598" y="14240"/>
                  </a:cubicBezTo>
                  <a:lnTo>
                    <a:pt x="15924" y="14571"/>
                  </a:lnTo>
                  <a:cubicBezTo>
                    <a:pt x="14584" y="16332"/>
                    <a:pt x="5442" y="28404"/>
                    <a:pt x="4135" y="31839"/>
                  </a:cubicBezTo>
                  <a:cubicBezTo>
                    <a:pt x="2893" y="35107"/>
                    <a:pt x="1" y="44164"/>
                    <a:pt x="77" y="44732"/>
                  </a:cubicBezTo>
                  <a:cubicBezTo>
                    <a:pt x="164" y="45376"/>
                    <a:pt x="2115" y="46878"/>
                    <a:pt x="3332" y="46878"/>
                  </a:cubicBezTo>
                  <a:lnTo>
                    <a:pt x="3352" y="46878"/>
                  </a:lnTo>
                  <a:cubicBezTo>
                    <a:pt x="4607" y="46878"/>
                    <a:pt x="39642" y="49280"/>
                    <a:pt x="39996" y="49305"/>
                  </a:cubicBezTo>
                  <a:lnTo>
                    <a:pt x="40015" y="49305"/>
                  </a:lnTo>
                  <a:cubicBezTo>
                    <a:pt x="40148" y="49304"/>
                    <a:pt x="40263" y="49212"/>
                    <a:pt x="40292" y="49084"/>
                  </a:cubicBezTo>
                  <a:lnTo>
                    <a:pt x="41110" y="45526"/>
                  </a:lnTo>
                  <a:cubicBezTo>
                    <a:pt x="41144" y="45382"/>
                    <a:pt x="41061" y="45235"/>
                    <a:pt x="40920" y="45191"/>
                  </a:cubicBezTo>
                  <a:lnTo>
                    <a:pt x="15479" y="37118"/>
                  </a:lnTo>
                  <a:cubicBezTo>
                    <a:pt x="17436" y="34260"/>
                    <a:pt x="30842" y="14648"/>
                    <a:pt x="31532" y="12640"/>
                  </a:cubicBezTo>
                  <a:cubicBezTo>
                    <a:pt x="32206" y="10675"/>
                    <a:pt x="31533" y="4892"/>
                    <a:pt x="31212" y="2497"/>
                  </a:cubicBezTo>
                  <a:cubicBezTo>
                    <a:pt x="31139" y="1949"/>
                    <a:pt x="30751" y="1291"/>
                    <a:pt x="30198" y="779"/>
                  </a:cubicBezTo>
                  <a:cubicBezTo>
                    <a:pt x="29654" y="277"/>
                    <a:pt x="29047" y="1"/>
                    <a:pt x="28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6"/>
            <p:cNvSpPr/>
            <p:nvPr/>
          </p:nvSpPr>
          <p:spPr>
            <a:xfrm>
              <a:off x="5216950" y="3126050"/>
              <a:ext cx="422700" cy="484075"/>
            </a:xfrm>
            <a:custGeom>
              <a:avLst/>
              <a:gdLst/>
              <a:ahLst/>
              <a:cxnLst/>
              <a:rect l="l" t="t" r="r" b="b"/>
              <a:pathLst>
                <a:path w="16908" h="19363" extrusionOk="0">
                  <a:moveTo>
                    <a:pt x="16599" y="0"/>
                  </a:moveTo>
                  <a:cubicBezTo>
                    <a:pt x="16581" y="0"/>
                    <a:pt x="16562" y="2"/>
                    <a:pt x="16542" y="7"/>
                  </a:cubicBezTo>
                  <a:cubicBezTo>
                    <a:pt x="11125" y="1078"/>
                    <a:pt x="9363" y="5014"/>
                    <a:pt x="9189" y="5433"/>
                  </a:cubicBezTo>
                  <a:lnTo>
                    <a:pt x="128" y="18918"/>
                  </a:lnTo>
                  <a:cubicBezTo>
                    <a:pt x="0" y="19108"/>
                    <a:pt x="136" y="19363"/>
                    <a:pt x="365" y="19363"/>
                  </a:cubicBezTo>
                  <a:cubicBezTo>
                    <a:pt x="459" y="19363"/>
                    <a:pt x="548" y="19315"/>
                    <a:pt x="602" y="19236"/>
                  </a:cubicBezTo>
                  <a:lnTo>
                    <a:pt x="9679" y="5726"/>
                  </a:lnTo>
                  <a:cubicBezTo>
                    <a:pt x="9691" y="5710"/>
                    <a:pt x="9701" y="5690"/>
                    <a:pt x="9709" y="5671"/>
                  </a:cubicBezTo>
                  <a:cubicBezTo>
                    <a:pt x="9723" y="5631"/>
                    <a:pt x="11354" y="1613"/>
                    <a:pt x="16652" y="564"/>
                  </a:cubicBezTo>
                  <a:cubicBezTo>
                    <a:pt x="16807" y="535"/>
                    <a:pt x="16907" y="385"/>
                    <a:pt x="16877" y="230"/>
                  </a:cubicBezTo>
                  <a:cubicBezTo>
                    <a:pt x="16850" y="95"/>
                    <a:pt x="16730" y="0"/>
                    <a:pt x="16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6"/>
            <p:cNvSpPr/>
            <p:nvPr/>
          </p:nvSpPr>
          <p:spPr>
            <a:xfrm>
              <a:off x="5469650" y="3050750"/>
              <a:ext cx="295075" cy="124550"/>
            </a:xfrm>
            <a:custGeom>
              <a:avLst/>
              <a:gdLst/>
              <a:ahLst/>
              <a:cxnLst/>
              <a:rect l="l" t="t" r="r" b="b"/>
              <a:pathLst>
                <a:path w="11803" h="4982" extrusionOk="0">
                  <a:moveTo>
                    <a:pt x="10497" y="1"/>
                  </a:moveTo>
                  <a:cubicBezTo>
                    <a:pt x="6373" y="1"/>
                    <a:pt x="492" y="4270"/>
                    <a:pt x="223" y="4468"/>
                  </a:cubicBezTo>
                  <a:cubicBezTo>
                    <a:pt x="0" y="4630"/>
                    <a:pt x="115" y="4981"/>
                    <a:pt x="391" y="4981"/>
                  </a:cubicBezTo>
                  <a:cubicBezTo>
                    <a:pt x="452" y="4981"/>
                    <a:pt x="510" y="4962"/>
                    <a:pt x="559" y="4926"/>
                  </a:cubicBezTo>
                  <a:cubicBezTo>
                    <a:pt x="623" y="4879"/>
                    <a:pt x="6570" y="569"/>
                    <a:pt x="10494" y="569"/>
                  </a:cubicBezTo>
                  <a:cubicBezTo>
                    <a:pt x="10820" y="569"/>
                    <a:pt x="11131" y="599"/>
                    <a:pt x="11424" y="663"/>
                  </a:cubicBezTo>
                  <a:cubicBezTo>
                    <a:pt x="11446" y="668"/>
                    <a:pt x="11468" y="671"/>
                    <a:pt x="11489" y="671"/>
                  </a:cubicBezTo>
                  <a:cubicBezTo>
                    <a:pt x="11620" y="671"/>
                    <a:pt x="11738" y="580"/>
                    <a:pt x="11768" y="446"/>
                  </a:cubicBezTo>
                  <a:cubicBezTo>
                    <a:pt x="11802" y="292"/>
                    <a:pt x="11703" y="138"/>
                    <a:pt x="11546" y="107"/>
                  </a:cubicBezTo>
                  <a:cubicBezTo>
                    <a:pt x="11214" y="34"/>
                    <a:pt x="10862" y="1"/>
                    <a:pt x="10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6"/>
            <p:cNvSpPr/>
            <p:nvPr/>
          </p:nvSpPr>
          <p:spPr>
            <a:xfrm>
              <a:off x="5266600" y="3629600"/>
              <a:ext cx="308225" cy="354050"/>
            </a:xfrm>
            <a:custGeom>
              <a:avLst/>
              <a:gdLst/>
              <a:ahLst/>
              <a:cxnLst/>
              <a:rect l="l" t="t" r="r" b="b"/>
              <a:pathLst>
                <a:path w="12329" h="14162" extrusionOk="0">
                  <a:moveTo>
                    <a:pt x="12009" y="1"/>
                  </a:moveTo>
                  <a:cubicBezTo>
                    <a:pt x="11924" y="1"/>
                    <a:pt x="11840" y="39"/>
                    <a:pt x="11783" y="112"/>
                  </a:cubicBezTo>
                  <a:lnTo>
                    <a:pt x="159" y="13691"/>
                  </a:lnTo>
                  <a:cubicBezTo>
                    <a:pt x="1" y="13876"/>
                    <a:pt x="131" y="14160"/>
                    <a:pt x="374" y="14161"/>
                  </a:cubicBezTo>
                  <a:cubicBezTo>
                    <a:pt x="458" y="14160"/>
                    <a:pt x="537" y="14124"/>
                    <a:pt x="591" y="14061"/>
                  </a:cubicBezTo>
                  <a:lnTo>
                    <a:pt x="12216" y="482"/>
                  </a:lnTo>
                  <a:cubicBezTo>
                    <a:pt x="12329" y="364"/>
                    <a:pt x="12318" y="175"/>
                    <a:pt x="12194" y="69"/>
                  </a:cubicBezTo>
                  <a:cubicBezTo>
                    <a:pt x="12140" y="23"/>
                    <a:pt x="12074" y="1"/>
                    <a:pt x="12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6"/>
            <p:cNvSpPr/>
            <p:nvPr/>
          </p:nvSpPr>
          <p:spPr>
            <a:xfrm>
              <a:off x="5377550" y="3851850"/>
              <a:ext cx="110100" cy="37000"/>
            </a:xfrm>
            <a:custGeom>
              <a:avLst/>
              <a:gdLst/>
              <a:ahLst/>
              <a:cxnLst/>
              <a:rect l="l" t="t" r="r" b="b"/>
              <a:pathLst>
                <a:path w="4404" h="1480" extrusionOk="0">
                  <a:moveTo>
                    <a:pt x="312" y="0"/>
                  </a:moveTo>
                  <a:cubicBezTo>
                    <a:pt x="183" y="0"/>
                    <a:pt x="67" y="88"/>
                    <a:pt x="38" y="220"/>
                  </a:cubicBezTo>
                  <a:cubicBezTo>
                    <a:pt x="0" y="373"/>
                    <a:pt x="95" y="527"/>
                    <a:pt x="249" y="563"/>
                  </a:cubicBezTo>
                  <a:lnTo>
                    <a:pt x="4037" y="1471"/>
                  </a:lnTo>
                  <a:cubicBezTo>
                    <a:pt x="4059" y="1477"/>
                    <a:pt x="4081" y="1479"/>
                    <a:pt x="4103" y="1479"/>
                  </a:cubicBezTo>
                  <a:lnTo>
                    <a:pt x="4103" y="1479"/>
                  </a:lnTo>
                  <a:cubicBezTo>
                    <a:pt x="4248" y="1479"/>
                    <a:pt x="4369" y="1371"/>
                    <a:pt x="4386" y="1228"/>
                  </a:cubicBezTo>
                  <a:cubicBezTo>
                    <a:pt x="4403" y="1084"/>
                    <a:pt x="4309" y="951"/>
                    <a:pt x="4169" y="917"/>
                  </a:cubicBezTo>
                  <a:lnTo>
                    <a:pt x="381" y="9"/>
                  </a:lnTo>
                  <a:cubicBezTo>
                    <a:pt x="358" y="3"/>
                    <a:pt x="335" y="0"/>
                    <a:pt x="312" y="0"/>
                  </a:cubicBezTo>
                  <a:close/>
                  <a:moveTo>
                    <a:pt x="4103" y="1479"/>
                  </a:moveTo>
                  <a:cubicBezTo>
                    <a:pt x="4103" y="1479"/>
                    <a:pt x="4103" y="1479"/>
                    <a:pt x="4103" y="1479"/>
                  </a:cubicBezTo>
                  <a:lnTo>
                    <a:pt x="4104" y="1479"/>
                  </a:lnTo>
                  <a:cubicBezTo>
                    <a:pt x="4104" y="1479"/>
                    <a:pt x="4104" y="1479"/>
                    <a:pt x="4103" y="1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6"/>
            <p:cNvSpPr/>
            <p:nvPr/>
          </p:nvSpPr>
          <p:spPr>
            <a:xfrm>
              <a:off x="4285550" y="2207200"/>
              <a:ext cx="1558900" cy="992825"/>
            </a:xfrm>
            <a:custGeom>
              <a:avLst/>
              <a:gdLst/>
              <a:ahLst/>
              <a:cxnLst/>
              <a:rect l="l" t="t" r="r" b="b"/>
              <a:pathLst>
                <a:path w="62356" h="39713" extrusionOk="0">
                  <a:moveTo>
                    <a:pt x="38043" y="1"/>
                  </a:moveTo>
                  <a:cubicBezTo>
                    <a:pt x="36099" y="1"/>
                    <a:pt x="34469" y="246"/>
                    <a:pt x="33582" y="679"/>
                  </a:cubicBezTo>
                  <a:cubicBezTo>
                    <a:pt x="32125" y="1391"/>
                    <a:pt x="25510" y="3180"/>
                    <a:pt x="25130" y="3231"/>
                  </a:cubicBezTo>
                  <a:cubicBezTo>
                    <a:pt x="24749" y="3282"/>
                    <a:pt x="18473" y="5673"/>
                    <a:pt x="18473" y="5673"/>
                  </a:cubicBezTo>
                  <a:cubicBezTo>
                    <a:pt x="11096" y="8024"/>
                    <a:pt x="11146" y="8072"/>
                    <a:pt x="11162" y="8072"/>
                  </a:cubicBezTo>
                  <a:cubicBezTo>
                    <a:pt x="11163" y="8072"/>
                    <a:pt x="11163" y="8072"/>
                    <a:pt x="11163" y="8072"/>
                  </a:cubicBezTo>
                  <a:lnTo>
                    <a:pt x="11163" y="8072"/>
                  </a:lnTo>
                  <a:lnTo>
                    <a:pt x="0" y="9694"/>
                  </a:lnTo>
                  <a:lnTo>
                    <a:pt x="4932" y="19509"/>
                  </a:lnTo>
                  <a:lnTo>
                    <a:pt x="17935" y="21005"/>
                  </a:lnTo>
                  <a:cubicBezTo>
                    <a:pt x="17935" y="21005"/>
                    <a:pt x="30662" y="33012"/>
                    <a:pt x="33051" y="33468"/>
                  </a:cubicBezTo>
                  <a:cubicBezTo>
                    <a:pt x="35439" y="33925"/>
                    <a:pt x="36845" y="36712"/>
                    <a:pt x="36845" y="36712"/>
                  </a:cubicBezTo>
                  <a:cubicBezTo>
                    <a:pt x="36845" y="36712"/>
                    <a:pt x="35905" y="38389"/>
                    <a:pt x="37168" y="39126"/>
                  </a:cubicBezTo>
                  <a:cubicBezTo>
                    <a:pt x="37797" y="39493"/>
                    <a:pt x="38567" y="39712"/>
                    <a:pt x="39660" y="39712"/>
                  </a:cubicBezTo>
                  <a:cubicBezTo>
                    <a:pt x="40760" y="39712"/>
                    <a:pt x="42189" y="39490"/>
                    <a:pt x="44131" y="38970"/>
                  </a:cubicBezTo>
                  <a:cubicBezTo>
                    <a:pt x="48002" y="37935"/>
                    <a:pt x="53523" y="34741"/>
                    <a:pt x="56098" y="32716"/>
                  </a:cubicBezTo>
                  <a:cubicBezTo>
                    <a:pt x="58672" y="30691"/>
                    <a:pt x="62356" y="28259"/>
                    <a:pt x="61187" y="27251"/>
                  </a:cubicBezTo>
                  <a:cubicBezTo>
                    <a:pt x="60017" y="26243"/>
                    <a:pt x="57722" y="25516"/>
                    <a:pt x="57722" y="25516"/>
                  </a:cubicBezTo>
                  <a:lnTo>
                    <a:pt x="45852" y="13136"/>
                  </a:lnTo>
                  <a:lnTo>
                    <a:pt x="55652" y="13896"/>
                  </a:lnTo>
                  <a:cubicBezTo>
                    <a:pt x="55652" y="13896"/>
                    <a:pt x="55540" y="8220"/>
                    <a:pt x="55683" y="6390"/>
                  </a:cubicBezTo>
                  <a:cubicBezTo>
                    <a:pt x="55827" y="4560"/>
                    <a:pt x="58173" y="1790"/>
                    <a:pt x="58173" y="1790"/>
                  </a:cubicBezTo>
                  <a:cubicBezTo>
                    <a:pt x="58173" y="1790"/>
                    <a:pt x="45636" y="879"/>
                    <a:pt x="42070" y="320"/>
                  </a:cubicBezTo>
                  <a:cubicBezTo>
                    <a:pt x="40674" y="102"/>
                    <a:pt x="39293" y="1"/>
                    <a:pt x="3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6"/>
            <p:cNvSpPr/>
            <p:nvPr/>
          </p:nvSpPr>
          <p:spPr>
            <a:xfrm>
              <a:off x="4274750" y="2200025"/>
              <a:ext cx="1553425" cy="1007150"/>
            </a:xfrm>
            <a:custGeom>
              <a:avLst/>
              <a:gdLst/>
              <a:ahLst/>
              <a:cxnLst/>
              <a:rect l="l" t="t" r="r" b="b"/>
              <a:pathLst>
                <a:path w="62137" h="40286" extrusionOk="0">
                  <a:moveTo>
                    <a:pt x="38453" y="573"/>
                  </a:moveTo>
                  <a:cubicBezTo>
                    <a:pt x="39715" y="573"/>
                    <a:pt x="41098" y="677"/>
                    <a:pt x="42458" y="890"/>
                  </a:cubicBezTo>
                  <a:cubicBezTo>
                    <a:pt x="45572" y="1376"/>
                    <a:pt x="55597" y="2139"/>
                    <a:pt x="58043" y="2322"/>
                  </a:cubicBezTo>
                  <a:cubicBezTo>
                    <a:pt x="57370" y="3186"/>
                    <a:pt x="55948" y="5177"/>
                    <a:pt x="55832" y="6656"/>
                  </a:cubicBezTo>
                  <a:cubicBezTo>
                    <a:pt x="55707" y="8250"/>
                    <a:pt x="55772" y="12648"/>
                    <a:pt x="55794" y="13874"/>
                  </a:cubicBezTo>
                  <a:lnTo>
                    <a:pt x="45561" y="13081"/>
                  </a:lnTo>
                  <a:lnTo>
                    <a:pt x="57948" y="26000"/>
                  </a:lnTo>
                  <a:lnTo>
                    <a:pt x="57999" y="26052"/>
                  </a:lnTo>
                  <a:lnTo>
                    <a:pt x="58068" y="26075"/>
                  </a:lnTo>
                  <a:cubicBezTo>
                    <a:pt x="58090" y="26082"/>
                    <a:pt x="60321" y="26796"/>
                    <a:pt x="61433" y="27754"/>
                  </a:cubicBezTo>
                  <a:cubicBezTo>
                    <a:pt x="61523" y="27831"/>
                    <a:pt x="61560" y="27912"/>
                    <a:pt x="61558" y="28016"/>
                  </a:cubicBezTo>
                  <a:cubicBezTo>
                    <a:pt x="61532" y="28836"/>
                    <a:pt x="59389" y="30463"/>
                    <a:pt x="57668" y="31770"/>
                  </a:cubicBezTo>
                  <a:cubicBezTo>
                    <a:pt x="57218" y="32112"/>
                    <a:pt x="56771" y="32452"/>
                    <a:pt x="56353" y="32780"/>
                  </a:cubicBezTo>
                  <a:cubicBezTo>
                    <a:pt x="53907" y="34706"/>
                    <a:pt x="48420" y="37932"/>
                    <a:pt x="44489" y="38983"/>
                  </a:cubicBezTo>
                  <a:cubicBezTo>
                    <a:pt x="42496" y="39516"/>
                    <a:pt x="41098" y="39711"/>
                    <a:pt x="40078" y="39711"/>
                  </a:cubicBezTo>
                  <a:cubicBezTo>
                    <a:pt x="38916" y="39711"/>
                    <a:pt x="38245" y="39458"/>
                    <a:pt x="37743" y="39166"/>
                  </a:cubicBezTo>
                  <a:cubicBezTo>
                    <a:pt x="36740" y="38580"/>
                    <a:pt x="37494" y="37197"/>
                    <a:pt x="37527" y="37138"/>
                  </a:cubicBezTo>
                  <a:lnTo>
                    <a:pt x="37600" y="37005"/>
                  </a:lnTo>
                  <a:lnTo>
                    <a:pt x="37532" y="36870"/>
                  </a:lnTo>
                  <a:cubicBezTo>
                    <a:pt x="37471" y="36751"/>
                    <a:pt x="36032" y="33954"/>
                    <a:pt x="33536" y="33475"/>
                  </a:cubicBezTo>
                  <a:cubicBezTo>
                    <a:pt x="31643" y="33114"/>
                    <a:pt x="22086" y="24408"/>
                    <a:pt x="18562" y="21084"/>
                  </a:cubicBezTo>
                  <a:lnTo>
                    <a:pt x="18494" y="21020"/>
                  </a:lnTo>
                  <a:lnTo>
                    <a:pt x="5550" y="19531"/>
                  </a:lnTo>
                  <a:lnTo>
                    <a:pt x="863" y="10205"/>
                  </a:lnTo>
                  <a:lnTo>
                    <a:pt x="11636" y="8641"/>
                  </a:lnTo>
                  <a:lnTo>
                    <a:pt x="11598" y="8358"/>
                  </a:lnTo>
                  <a:lnTo>
                    <a:pt x="11609" y="8353"/>
                  </a:lnTo>
                  <a:lnTo>
                    <a:pt x="11728" y="8607"/>
                  </a:lnTo>
                  <a:cubicBezTo>
                    <a:pt x="11796" y="8576"/>
                    <a:pt x="12461" y="8313"/>
                    <a:pt x="18991" y="6232"/>
                  </a:cubicBezTo>
                  <a:lnTo>
                    <a:pt x="19006" y="6227"/>
                  </a:lnTo>
                  <a:cubicBezTo>
                    <a:pt x="21385" y="5321"/>
                    <a:pt x="25281" y="3860"/>
                    <a:pt x="25599" y="3801"/>
                  </a:cubicBezTo>
                  <a:cubicBezTo>
                    <a:pt x="26035" y="3743"/>
                    <a:pt x="32696" y="1928"/>
                    <a:pt x="34140" y="1222"/>
                  </a:cubicBezTo>
                  <a:cubicBezTo>
                    <a:pt x="35012" y="796"/>
                    <a:pt x="36602" y="573"/>
                    <a:pt x="38453" y="573"/>
                  </a:cubicBezTo>
                  <a:close/>
                  <a:moveTo>
                    <a:pt x="38455" y="1"/>
                  </a:moveTo>
                  <a:cubicBezTo>
                    <a:pt x="36513" y="1"/>
                    <a:pt x="34845" y="244"/>
                    <a:pt x="33890" y="710"/>
                  </a:cubicBezTo>
                  <a:cubicBezTo>
                    <a:pt x="32507" y="1386"/>
                    <a:pt x="25958" y="3175"/>
                    <a:pt x="25525" y="3236"/>
                  </a:cubicBezTo>
                  <a:cubicBezTo>
                    <a:pt x="25132" y="3288"/>
                    <a:pt x="19882" y="5282"/>
                    <a:pt x="18812" y="5691"/>
                  </a:cubicBezTo>
                  <a:cubicBezTo>
                    <a:pt x="13816" y="7282"/>
                    <a:pt x="12118" y="7823"/>
                    <a:pt x="11561" y="8099"/>
                  </a:cubicBezTo>
                  <a:cubicBezTo>
                    <a:pt x="11560" y="8099"/>
                    <a:pt x="11559" y="8099"/>
                    <a:pt x="11558" y="8100"/>
                  </a:cubicBezTo>
                  <a:lnTo>
                    <a:pt x="11555" y="8077"/>
                  </a:lnTo>
                  <a:lnTo>
                    <a:pt x="1" y="9755"/>
                  </a:lnTo>
                  <a:lnTo>
                    <a:pt x="5179" y="20062"/>
                  </a:lnTo>
                  <a:lnTo>
                    <a:pt x="18241" y="21564"/>
                  </a:lnTo>
                  <a:cubicBezTo>
                    <a:pt x="19360" y="22617"/>
                    <a:pt x="31053" y="33582"/>
                    <a:pt x="33429" y="34035"/>
                  </a:cubicBezTo>
                  <a:cubicBezTo>
                    <a:pt x="35369" y="34407"/>
                    <a:pt x="36653" y="36470"/>
                    <a:pt x="36956" y="37002"/>
                  </a:cubicBezTo>
                  <a:cubicBezTo>
                    <a:pt x="36613" y="37712"/>
                    <a:pt x="36346" y="39010"/>
                    <a:pt x="37457" y="39658"/>
                  </a:cubicBezTo>
                  <a:cubicBezTo>
                    <a:pt x="38173" y="40076"/>
                    <a:pt x="39022" y="40286"/>
                    <a:pt x="40107" y="40286"/>
                  </a:cubicBezTo>
                  <a:cubicBezTo>
                    <a:pt x="41291" y="40286"/>
                    <a:pt x="42757" y="40035"/>
                    <a:pt x="44637" y="39533"/>
                  </a:cubicBezTo>
                  <a:cubicBezTo>
                    <a:pt x="48643" y="38463"/>
                    <a:pt x="54220" y="35183"/>
                    <a:pt x="56707" y="33227"/>
                  </a:cubicBezTo>
                  <a:cubicBezTo>
                    <a:pt x="57122" y="32901"/>
                    <a:pt x="57566" y="32563"/>
                    <a:pt x="58014" y="32224"/>
                  </a:cubicBezTo>
                  <a:cubicBezTo>
                    <a:pt x="60112" y="30630"/>
                    <a:pt x="62094" y="29126"/>
                    <a:pt x="62128" y="28033"/>
                  </a:cubicBezTo>
                  <a:cubicBezTo>
                    <a:pt x="62137" y="27757"/>
                    <a:pt x="62025" y="27511"/>
                    <a:pt x="61806" y="27322"/>
                  </a:cubicBezTo>
                  <a:cubicBezTo>
                    <a:pt x="60709" y="26376"/>
                    <a:pt x="58717" y="25688"/>
                    <a:pt x="58312" y="25554"/>
                  </a:cubicBezTo>
                  <a:lnTo>
                    <a:pt x="47006" y="13764"/>
                  </a:lnTo>
                  <a:lnTo>
                    <a:pt x="47006" y="13764"/>
                  </a:lnTo>
                  <a:lnTo>
                    <a:pt x="56376" y="14491"/>
                  </a:lnTo>
                  <a:lnTo>
                    <a:pt x="56376" y="14491"/>
                  </a:lnTo>
                  <a:lnTo>
                    <a:pt x="56369" y="14177"/>
                  </a:lnTo>
                  <a:cubicBezTo>
                    <a:pt x="56368" y="14120"/>
                    <a:pt x="56259" y="8494"/>
                    <a:pt x="56400" y="6700"/>
                  </a:cubicBezTo>
                  <a:cubicBezTo>
                    <a:pt x="56535" y="4983"/>
                    <a:pt x="58800" y="2288"/>
                    <a:pt x="58823" y="2261"/>
                  </a:cubicBezTo>
                  <a:lnTo>
                    <a:pt x="59184" y="1834"/>
                  </a:lnTo>
                  <a:lnTo>
                    <a:pt x="58625" y="1794"/>
                  </a:lnTo>
                  <a:cubicBezTo>
                    <a:pt x="58500" y="1783"/>
                    <a:pt x="46060" y="876"/>
                    <a:pt x="42547" y="326"/>
                  </a:cubicBezTo>
                  <a:cubicBezTo>
                    <a:pt x="41148" y="107"/>
                    <a:pt x="39742" y="1"/>
                    <a:pt x="38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6"/>
            <p:cNvSpPr/>
            <p:nvPr/>
          </p:nvSpPr>
          <p:spPr>
            <a:xfrm>
              <a:off x="4944150" y="2574500"/>
              <a:ext cx="149650" cy="166225"/>
            </a:xfrm>
            <a:custGeom>
              <a:avLst/>
              <a:gdLst/>
              <a:ahLst/>
              <a:cxnLst/>
              <a:rect l="l" t="t" r="r" b="b"/>
              <a:pathLst>
                <a:path w="5986" h="6649" extrusionOk="0">
                  <a:moveTo>
                    <a:pt x="1" y="0"/>
                  </a:moveTo>
                  <a:lnTo>
                    <a:pt x="4744" y="6648"/>
                  </a:lnTo>
                  <a:lnTo>
                    <a:pt x="5986" y="5518"/>
                  </a:lnTo>
                  <a:lnTo>
                    <a:pt x="2526" y="12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6"/>
            <p:cNvSpPr/>
            <p:nvPr/>
          </p:nvSpPr>
          <p:spPr>
            <a:xfrm>
              <a:off x="4936175" y="2567475"/>
              <a:ext cx="165525" cy="180375"/>
            </a:xfrm>
            <a:custGeom>
              <a:avLst/>
              <a:gdLst/>
              <a:ahLst/>
              <a:cxnLst/>
              <a:rect l="l" t="t" r="r" b="b"/>
              <a:pathLst>
                <a:path w="6621" h="7215" extrusionOk="0">
                  <a:moveTo>
                    <a:pt x="322" y="0"/>
                  </a:moveTo>
                  <a:cubicBezTo>
                    <a:pt x="265" y="0"/>
                    <a:pt x="207" y="18"/>
                    <a:pt x="157" y="53"/>
                  </a:cubicBezTo>
                  <a:cubicBezTo>
                    <a:pt x="32" y="144"/>
                    <a:pt x="0" y="319"/>
                    <a:pt x="88" y="446"/>
                  </a:cubicBezTo>
                  <a:lnTo>
                    <a:pt x="4832" y="7095"/>
                  </a:lnTo>
                  <a:cubicBezTo>
                    <a:pt x="4879" y="7162"/>
                    <a:pt x="4953" y="7204"/>
                    <a:pt x="5034" y="7212"/>
                  </a:cubicBezTo>
                  <a:cubicBezTo>
                    <a:pt x="5043" y="7213"/>
                    <a:pt x="5053" y="7215"/>
                    <a:pt x="5063" y="7215"/>
                  </a:cubicBezTo>
                  <a:cubicBezTo>
                    <a:pt x="5134" y="7215"/>
                    <a:pt x="5203" y="7189"/>
                    <a:pt x="5255" y="7140"/>
                  </a:cubicBezTo>
                  <a:lnTo>
                    <a:pt x="6497" y="6010"/>
                  </a:lnTo>
                  <a:cubicBezTo>
                    <a:pt x="6608" y="5909"/>
                    <a:pt x="6621" y="5737"/>
                    <a:pt x="6525" y="5621"/>
                  </a:cubicBezTo>
                  <a:lnTo>
                    <a:pt x="3065" y="1371"/>
                  </a:lnTo>
                  <a:cubicBezTo>
                    <a:pt x="3009" y="1302"/>
                    <a:pt x="2928" y="1266"/>
                    <a:pt x="2845" y="1266"/>
                  </a:cubicBezTo>
                  <a:cubicBezTo>
                    <a:pt x="2782" y="1266"/>
                    <a:pt x="2719" y="1287"/>
                    <a:pt x="2666" y="1330"/>
                  </a:cubicBezTo>
                  <a:cubicBezTo>
                    <a:pt x="2544" y="1429"/>
                    <a:pt x="2526" y="1608"/>
                    <a:pt x="2624" y="1731"/>
                  </a:cubicBezTo>
                  <a:lnTo>
                    <a:pt x="5913" y="5770"/>
                  </a:lnTo>
                  <a:lnTo>
                    <a:pt x="5108" y="6502"/>
                  </a:lnTo>
                  <a:lnTo>
                    <a:pt x="552" y="115"/>
                  </a:lnTo>
                  <a:cubicBezTo>
                    <a:pt x="496" y="4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6"/>
            <p:cNvSpPr/>
            <p:nvPr/>
          </p:nvSpPr>
          <p:spPr>
            <a:xfrm>
              <a:off x="4464650" y="2564650"/>
              <a:ext cx="278875" cy="174800"/>
            </a:xfrm>
            <a:custGeom>
              <a:avLst/>
              <a:gdLst/>
              <a:ahLst/>
              <a:cxnLst/>
              <a:rect l="l" t="t" r="r" b="b"/>
              <a:pathLst>
                <a:path w="11155" h="6992" extrusionOk="0">
                  <a:moveTo>
                    <a:pt x="3958" y="0"/>
                  </a:moveTo>
                  <a:cubicBezTo>
                    <a:pt x="3882" y="0"/>
                    <a:pt x="3806" y="30"/>
                    <a:pt x="3750" y="90"/>
                  </a:cubicBezTo>
                  <a:cubicBezTo>
                    <a:pt x="3642" y="205"/>
                    <a:pt x="3648" y="386"/>
                    <a:pt x="3765" y="494"/>
                  </a:cubicBezTo>
                  <a:lnTo>
                    <a:pt x="8597" y="5049"/>
                  </a:lnTo>
                  <a:lnTo>
                    <a:pt x="475" y="101"/>
                  </a:lnTo>
                  <a:cubicBezTo>
                    <a:pt x="428" y="73"/>
                    <a:pt x="376" y="59"/>
                    <a:pt x="326" y="59"/>
                  </a:cubicBezTo>
                  <a:cubicBezTo>
                    <a:pt x="230" y="59"/>
                    <a:pt x="136" y="108"/>
                    <a:pt x="83" y="196"/>
                  </a:cubicBezTo>
                  <a:cubicBezTo>
                    <a:pt x="1" y="330"/>
                    <a:pt x="43" y="506"/>
                    <a:pt x="178" y="587"/>
                  </a:cubicBezTo>
                  <a:lnTo>
                    <a:pt x="10623" y="6949"/>
                  </a:lnTo>
                  <a:cubicBezTo>
                    <a:pt x="10667" y="6977"/>
                    <a:pt x="10719" y="6991"/>
                    <a:pt x="10771" y="6991"/>
                  </a:cubicBezTo>
                  <a:lnTo>
                    <a:pt x="10772" y="6991"/>
                  </a:lnTo>
                  <a:cubicBezTo>
                    <a:pt x="11030" y="6991"/>
                    <a:pt x="11155" y="6676"/>
                    <a:pt x="10967" y="6499"/>
                  </a:cubicBezTo>
                  <a:lnTo>
                    <a:pt x="4155" y="79"/>
                  </a:lnTo>
                  <a:cubicBezTo>
                    <a:pt x="4100" y="27"/>
                    <a:pt x="4029" y="0"/>
                    <a:pt x="3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6"/>
            <p:cNvSpPr/>
            <p:nvPr/>
          </p:nvSpPr>
          <p:spPr>
            <a:xfrm>
              <a:off x="5212775" y="2490325"/>
              <a:ext cx="226500" cy="52400"/>
            </a:xfrm>
            <a:custGeom>
              <a:avLst/>
              <a:gdLst/>
              <a:ahLst/>
              <a:cxnLst/>
              <a:rect l="l" t="t" r="r" b="b"/>
              <a:pathLst>
                <a:path w="9060" h="2096" extrusionOk="0">
                  <a:moveTo>
                    <a:pt x="308" y="0"/>
                  </a:moveTo>
                  <a:cubicBezTo>
                    <a:pt x="172" y="0"/>
                    <a:pt x="53" y="97"/>
                    <a:pt x="28" y="234"/>
                  </a:cubicBezTo>
                  <a:cubicBezTo>
                    <a:pt x="0" y="388"/>
                    <a:pt x="99" y="533"/>
                    <a:pt x="252" y="565"/>
                  </a:cubicBezTo>
                  <a:lnTo>
                    <a:pt x="8712" y="2091"/>
                  </a:lnTo>
                  <a:cubicBezTo>
                    <a:pt x="8729" y="2093"/>
                    <a:pt x="8746" y="2095"/>
                    <a:pt x="8763" y="2095"/>
                  </a:cubicBezTo>
                  <a:cubicBezTo>
                    <a:pt x="8911" y="2095"/>
                    <a:pt x="9034" y="1983"/>
                    <a:pt x="9046" y="1836"/>
                  </a:cubicBezTo>
                  <a:cubicBezTo>
                    <a:pt x="9060" y="1689"/>
                    <a:pt x="8958" y="1556"/>
                    <a:pt x="8814" y="1530"/>
                  </a:cubicBezTo>
                  <a:lnTo>
                    <a:pt x="353" y="4"/>
                  </a:lnTo>
                  <a:cubicBezTo>
                    <a:pt x="338" y="2"/>
                    <a:pt x="323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6"/>
            <p:cNvSpPr/>
            <p:nvPr/>
          </p:nvSpPr>
          <p:spPr>
            <a:xfrm>
              <a:off x="5189800" y="2526550"/>
              <a:ext cx="227425" cy="23950"/>
            </a:xfrm>
            <a:custGeom>
              <a:avLst/>
              <a:gdLst/>
              <a:ahLst/>
              <a:cxnLst/>
              <a:rect l="l" t="t" r="r" b="b"/>
              <a:pathLst>
                <a:path w="9097" h="958" extrusionOk="0">
                  <a:moveTo>
                    <a:pt x="8803" y="1"/>
                  </a:moveTo>
                  <a:cubicBezTo>
                    <a:pt x="8799" y="1"/>
                    <a:pt x="8795" y="1"/>
                    <a:pt x="8791" y="1"/>
                  </a:cubicBezTo>
                  <a:lnTo>
                    <a:pt x="277" y="389"/>
                  </a:lnTo>
                  <a:cubicBezTo>
                    <a:pt x="121" y="396"/>
                    <a:pt x="0" y="525"/>
                    <a:pt x="4" y="680"/>
                  </a:cubicBezTo>
                  <a:cubicBezTo>
                    <a:pt x="8" y="835"/>
                    <a:pt x="135" y="958"/>
                    <a:pt x="289" y="958"/>
                  </a:cubicBezTo>
                  <a:lnTo>
                    <a:pt x="302" y="958"/>
                  </a:lnTo>
                  <a:lnTo>
                    <a:pt x="8817" y="570"/>
                  </a:lnTo>
                  <a:cubicBezTo>
                    <a:pt x="8974" y="563"/>
                    <a:pt x="9096" y="430"/>
                    <a:pt x="9089" y="272"/>
                  </a:cubicBezTo>
                  <a:cubicBezTo>
                    <a:pt x="9083" y="119"/>
                    <a:pt x="8974" y="1"/>
                    <a:pt x="8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6"/>
            <p:cNvSpPr/>
            <p:nvPr/>
          </p:nvSpPr>
          <p:spPr>
            <a:xfrm>
              <a:off x="5619975" y="2838700"/>
              <a:ext cx="31525" cy="3425"/>
            </a:xfrm>
            <a:custGeom>
              <a:avLst/>
              <a:gdLst/>
              <a:ahLst/>
              <a:cxnLst/>
              <a:rect l="l" t="t" r="r" b="b"/>
              <a:pathLst>
                <a:path w="1261" h="137" extrusionOk="0">
                  <a:moveTo>
                    <a:pt x="1260" y="1"/>
                  </a:moveTo>
                  <a:lnTo>
                    <a:pt x="1" y="136"/>
                  </a:lnTo>
                  <a:cubicBezTo>
                    <a:pt x="424" y="101"/>
                    <a:pt x="844" y="56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6"/>
            <p:cNvSpPr/>
            <p:nvPr/>
          </p:nvSpPr>
          <p:spPr>
            <a:xfrm>
              <a:off x="5612725" y="2831625"/>
              <a:ext cx="46100" cy="17600"/>
            </a:xfrm>
            <a:custGeom>
              <a:avLst/>
              <a:gdLst/>
              <a:ahLst/>
              <a:cxnLst/>
              <a:rect l="l" t="t" r="r" b="b"/>
              <a:pathLst>
                <a:path w="1844" h="704" extrusionOk="0">
                  <a:moveTo>
                    <a:pt x="1542" y="0"/>
                  </a:moveTo>
                  <a:cubicBezTo>
                    <a:pt x="1532" y="0"/>
                    <a:pt x="1523" y="1"/>
                    <a:pt x="1513" y="2"/>
                  </a:cubicBezTo>
                  <a:cubicBezTo>
                    <a:pt x="1101" y="57"/>
                    <a:pt x="687" y="101"/>
                    <a:pt x="268" y="135"/>
                  </a:cubicBezTo>
                  <a:cubicBezTo>
                    <a:pt x="116" y="147"/>
                    <a:pt x="0" y="278"/>
                    <a:pt x="6" y="431"/>
                  </a:cubicBezTo>
                  <a:cubicBezTo>
                    <a:pt x="13" y="583"/>
                    <a:pt x="138" y="704"/>
                    <a:pt x="291" y="704"/>
                  </a:cubicBezTo>
                  <a:cubicBezTo>
                    <a:pt x="298" y="704"/>
                    <a:pt x="306" y="704"/>
                    <a:pt x="314" y="703"/>
                  </a:cubicBezTo>
                  <a:cubicBezTo>
                    <a:pt x="742" y="668"/>
                    <a:pt x="1167" y="622"/>
                    <a:pt x="1588" y="566"/>
                  </a:cubicBezTo>
                  <a:cubicBezTo>
                    <a:pt x="1740" y="541"/>
                    <a:pt x="1844" y="400"/>
                    <a:pt x="1823" y="248"/>
                  </a:cubicBezTo>
                  <a:cubicBezTo>
                    <a:pt x="1804" y="105"/>
                    <a:pt x="168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6"/>
            <p:cNvSpPr/>
            <p:nvPr/>
          </p:nvSpPr>
          <p:spPr>
            <a:xfrm>
              <a:off x="5220025" y="2789050"/>
              <a:ext cx="378350" cy="62575"/>
            </a:xfrm>
            <a:custGeom>
              <a:avLst/>
              <a:gdLst/>
              <a:ahLst/>
              <a:cxnLst/>
              <a:rect l="l" t="t" r="r" b="b"/>
              <a:pathLst>
                <a:path w="15134" h="2503" extrusionOk="0">
                  <a:moveTo>
                    <a:pt x="320" y="1"/>
                  </a:moveTo>
                  <a:cubicBezTo>
                    <a:pt x="197" y="1"/>
                    <a:pt x="83" y="81"/>
                    <a:pt x="46" y="205"/>
                  </a:cubicBezTo>
                  <a:cubicBezTo>
                    <a:pt x="0" y="358"/>
                    <a:pt x="90" y="519"/>
                    <a:pt x="244" y="560"/>
                  </a:cubicBezTo>
                  <a:cubicBezTo>
                    <a:pt x="315" y="582"/>
                    <a:pt x="6916" y="2503"/>
                    <a:pt x="13549" y="2503"/>
                  </a:cubicBezTo>
                  <a:cubicBezTo>
                    <a:pt x="13985" y="2503"/>
                    <a:pt x="14421" y="2495"/>
                    <a:pt x="14855" y="2477"/>
                  </a:cubicBezTo>
                  <a:cubicBezTo>
                    <a:pt x="15012" y="2470"/>
                    <a:pt x="15134" y="2338"/>
                    <a:pt x="15128" y="2180"/>
                  </a:cubicBezTo>
                  <a:cubicBezTo>
                    <a:pt x="15122" y="2026"/>
                    <a:pt x="15000" y="1908"/>
                    <a:pt x="14840" y="1908"/>
                  </a:cubicBezTo>
                  <a:cubicBezTo>
                    <a:pt x="14837" y="1908"/>
                    <a:pt x="14835" y="1908"/>
                    <a:pt x="14832" y="1908"/>
                  </a:cubicBezTo>
                  <a:cubicBezTo>
                    <a:pt x="14400" y="1926"/>
                    <a:pt x="13967" y="1934"/>
                    <a:pt x="13534" y="1934"/>
                  </a:cubicBezTo>
                  <a:cubicBezTo>
                    <a:pt x="6993" y="1934"/>
                    <a:pt x="474" y="35"/>
                    <a:pt x="405" y="14"/>
                  </a:cubicBezTo>
                  <a:cubicBezTo>
                    <a:pt x="377" y="5"/>
                    <a:pt x="34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6"/>
            <p:cNvSpPr/>
            <p:nvPr/>
          </p:nvSpPr>
          <p:spPr>
            <a:xfrm>
              <a:off x="4762000" y="2230000"/>
              <a:ext cx="311075" cy="401800"/>
            </a:xfrm>
            <a:custGeom>
              <a:avLst/>
              <a:gdLst/>
              <a:ahLst/>
              <a:cxnLst/>
              <a:rect l="l" t="t" r="r" b="b"/>
              <a:pathLst>
                <a:path w="12443" h="16072" extrusionOk="0">
                  <a:moveTo>
                    <a:pt x="6923" y="1"/>
                  </a:moveTo>
                  <a:cubicBezTo>
                    <a:pt x="6389" y="1"/>
                    <a:pt x="5815" y="197"/>
                    <a:pt x="5326" y="608"/>
                  </a:cubicBezTo>
                  <a:cubicBezTo>
                    <a:pt x="4047" y="1684"/>
                    <a:pt x="0" y="6234"/>
                    <a:pt x="0" y="6234"/>
                  </a:cubicBezTo>
                  <a:cubicBezTo>
                    <a:pt x="0" y="6234"/>
                    <a:pt x="1374" y="10707"/>
                    <a:pt x="1628" y="12612"/>
                  </a:cubicBezTo>
                  <a:cubicBezTo>
                    <a:pt x="1865" y="14385"/>
                    <a:pt x="1082" y="16071"/>
                    <a:pt x="1879" y="16071"/>
                  </a:cubicBezTo>
                  <a:cubicBezTo>
                    <a:pt x="1939" y="16071"/>
                    <a:pt x="2007" y="16062"/>
                    <a:pt x="2086" y="16042"/>
                  </a:cubicBezTo>
                  <a:cubicBezTo>
                    <a:pt x="3213" y="15762"/>
                    <a:pt x="3169" y="12536"/>
                    <a:pt x="3169" y="12535"/>
                  </a:cubicBezTo>
                  <a:lnTo>
                    <a:pt x="3169" y="12535"/>
                  </a:lnTo>
                  <a:lnTo>
                    <a:pt x="7294" y="13407"/>
                  </a:lnTo>
                  <a:lnTo>
                    <a:pt x="9123" y="9671"/>
                  </a:lnTo>
                  <a:cubicBezTo>
                    <a:pt x="9123" y="9671"/>
                    <a:pt x="11274" y="11605"/>
                    <a:pt x="12106" y="11605"/>
                  </a:cubicBezTo>
                  <a:cubicBezTo>
                    <a:pt x="12317" y="11605"/>
                    <a:pt x="12443" y="11481"/>
                    <a:pt x="12427" y="11169"/>
                  </a:cubicBezTo>
                  <a:cubicBezTo>
                    <a:pt x="12351" y="9627"/>
                    <a:pt x="8876" y="2979"/>
                    <a:pt x="8671" y="1455"/>
                  </a:cubicBezTo>
                  <a:cubicBezTo>
                    <a:pt x="8546" y="513"/>
                    <a:pt x="7787" y="1"/>
                    <a:pt x="6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6"/>
            <p:cNvSpPr/>
            <p:nvPr/>
          </p:nvSpPr>
          <p:spPr>
            <a:xfrm>
              <a:off x="4754000" y="2222925"/>
              <a:ext cx="326350" cy="415975"/>
            </a:xfrm>
            <a:custGeom>
              <a:avLst/>
              <a:gdLst/>
              <a:ahLst/>
              <a:cxnLst/>
              <a:rect l="l" t="t" r="r" b="b"/>
              <a:pathLst>
                <a:path w="13054" h="16639" extrusionOk="0">
                  <a:moveTo>
                    <a:pt x="7245" y="569"/>
                  </a:moveTo>
                  <a:cubicBezTo>
                    <a:pt x="7458" y="569"/>
                    <a:pt x="7667" y="605"/>
                    <a:pt x="7859" y="680"/>
                  </a:cubicBezTo>
                  <a:cubicBezTo>
                    <a:pt x="8338" y="865"/>
                    <a:pt x="8639" y="1253"/>
                    <a:pt x="8710" y="1776"/>
                  </a:cubicBezTo>
                  <a:cubicBezTo>
                    <a:pt x="8811" y="2530"/>
                    <a:pt x="9625" y="4371"/>
                    <a:pt x="10487" y="6320"/>
                  </a:cubicBezTo>
                  <a:cubicBezTo>
                    <a:pt x="11395" y="8373"/>
                    <a:pt x="12425" y="10700"/>
                    <a:pt x="12463" y="11466"/>
                  </a:cubicBezTo>
                  <a:cubicBezTo>
                    <a:pt x="12468" y="11558"/>
                    <a:pt x="12454" y="11597"/>
                    <a:pt x="12457" y="11601"/>
                  </a:cubicBezTo>
                  <a:cubicBezTo>
                    <a:pt x="12442" y="11606"/>
                    <a:pt x="12423" y="11609"/>
                    <a:pt x="12402" y="11609"/>
                  </a:cubicBezTo>
                  <a:cubicBezTo>
                    <a:pt x="12025" y="11609"/>
                    <a:pt x="10788" y="10778"/>
                    <a:pt x="9634" y="9742"/>
                  </a:cubicBezTo>
                  <a:lnTo>
                    <a:pt x="9354" y="9490"/>
                  </a:lnTo>
                  <a:lnTo>
                    <a:pt x="7456" y="13365"/>
                  </a:lnTo>
                  <a:lnTo>
                    <a:pt x="3200" y="12466"/>
                  </a:lnTo>
                  <a:lnTo>
                    <a:pt x="3205" y="12823"/>
                  </a:lnTo>
                  <a:cubicBezTo>
                    <a:pt x="3221" y="14069"/>
                    <a:pt x="2962" y="15894"/>
                    <a:pt x="2338" y="16049"/>
                  </a:cubicBezTo>
                  <a:cubicBezTo>
                    <a:pt x="2269" y="16066"/>
                    <a:pt x="2223" y="16070"/>
                    <a:pt x="2196" y="16070"/>
                  </a:cubicBezTo>
                  <a:cubicBezTo>
                    <a:pt x="2172" y="16070"/>
                    <a:pt x="2162" y="16067"/>
                    <a:pt x="2161" y="16067"/>
                  </a:cubicBezTo>
                  <a:cubicBezTo>
                    <a:pt x="2072" y="15972"/>
                    <a:pt x="2137" y="15400"/>
                    <a:pt x="2180" y="15022"/>
                  </a:cubicBezTo>
                  <a:cubicBezTo>
                    <a:pt x="2249" y="14410"/>
                    <a:pt x="2336" y="13648"/>
                    <a:pt x="2230" y="12858"/>
                  </a:cubicBezTo>
                  <a:cubicBezTo>
                    <a:pt x="1999" y="11128"/>
                    <a:pt x="886" y="7403"/>
                    <a:pt x="639" y="6587"/>
                  </a:cubicBezTo>
                  <a:cubicBezTo>
                    <a:pt x="1286" y="5864"/>
                    <a:pt x="4696" y="2064"/>
                    <a:pt x="5830" y="1110"/>
                  </a:cubicBezTo>
                  <a:cubicBezTo>
                    <a:pt x="6247" y="758"/>
                    <a:pt x="6759" y="569"/>
                    <a:pt x="7245" y="569"/>
                  </a:cubicBezTo>
                  <a:close/>
                  <a:moveTo>
                    <a:pt x="7251" y="0"/>
                  </a:moveTo>
                  <a:cubicBezTo>
                    <a:pt x="6631" y="0"/>
                    <a:pt x="5985" y="235"/>
                    <a:pt x="5463" y="673"/>
                  </a:cubicBezTo>
                  <a:cubicBezTo>
                    <a:pt x="4183" y="1751"/>
                    <a:pt x="274" y="6141"/>
                    <a:pt x="107" y="6328"/>
                  </a:cubicBezTo>
                  <a:lnTo>
                    <a:pt x="1" y="6448"/>
                  </a:lnTo>
                  <a:lnTo>
                    <a:pt x="48" y="6601"/>
                  </a:lnTo>
                  <a:cubicBezTo>
                    <a:pt x="62" y="6646"/>
                    <a:pt x="1417" y="11071"/>
                    <a:pt x="1667" y="12934"/>
                  </a:cubicBezTo>
                  <a:cubicBezTo>
                    <a:pt x="1762" y="13654"/>
                    <a:pt x="1680" y="14376"/>
                    <a:pt x="1615" y="14957"/>
                  </a:cubicBezTo>
                  <a:cubicBezTo>
                    <a:pt x="1531" y="15691"/>
                    <a:pt x="1470" y="16219"/>
                    <a:pt x="1784" y="16494"/>
                  </a:cubicBezTo>
                  <a:cubicBezTo>
                    <a:pt x="1893" y="16590"/>
                    <a:pt x="2033" y="16639"/>
                    <a:pt x="2202" y="16639"/>
                  </a:cubicBezTo>
                  <a:cubicBezTo>
                    <a:pt x="2293" y="16638"/>
                    <a:pt x="2385" y="16625"/>
                    <a:pt x="2475" y="16603"/>
                  </a:cubicBezTo>
                  <a:cubicBezTo>
                    <a:pt x="3580" y="16329"/>
                    <a:pt x="3751" y="14136"/>
                    <a:pt x="3773" y="13171"/>
                  </a:cubicBezTo>
                  <a:lnTo>
                    <a:pt x="7774" y="14015"/>
                  </a:lnTo>
                  <a:lnTo>
                    <a:pt x="9535" y="10415"/>
                  </a:lnTo>
                  <a:cubicBezTo>
                    <a:pt x="10328" y="11101"/>
                    <a:pt x="11679" y="12166"/>
                    <a:pt x="12449" y="12166"/>
                  </a:cubicBezTo>
                  <a:cubicBezTo>
                    <a:pt x="12544" y="12166"/>
                    <a:pt x="12630" y="12150"/>
                    <a:pt x="12706" y="12114"/>
                  </a:cubicBezTo>
                  <a:cubicBezTo>
                    <a:pt x="12866" y="12039"/>
                    <a:pt x="13053" y="11859"/>
                    <a:pt x="13032" y="11438"/>
                  </a:cubicBezTo>
                  <a:cubicBezTo>
                    <a:pt x="12989" y="10567"/>
                    <a:pt x="12026" y="8392"/>
                    <a:pt x="11008" y="6090"/>
                  </a:cubicBezTo>
                  <a:cubicBezTo>
                    <a:pt x="10200" y="4262"/>
                    <a:pt x="9365" y="2374"/>
                    <a:pt x="9275" y="1700"/>
                  </a:cubicBezTo>
                  <a:cubicBezTo>
                    <a:pt x="9178" y="973"/>
                    <a:pt x="8737" y="408"/>
                    <a:pt x="8066" y="148"/>
                  </a:cubicBezTo>
                  <a:cubicBezTo>
                    <a:pt x="7809" y="49"/>
                    <a:pt x="7532" y="0"/>
                    <a:pt x="7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6"/>
            <p:cNvSpPr/>
            <p:nvPr/>
          </p:nvSpPr>
          <p:spPr>
            <a:xfrm>
              <a:off x="4630450" y="2120100"/>
              <a:ext cx="314550" cy="451975"/>
            </a:xfrm>
            <a:custGeom>
              <a:avLst/>
              <a:gdLst/>
              <a:ahLst/>
              <a:cxnLst/>
              <a:rect l="l" t="t" r="r" b="b"/>
              <a:pathLst>
                <a:path w="12582" h="18079" extrusionOk="0">
                  <a:moveTo>
                    <a:pt x="7581" y="1"/>
                  </a:moveTo>
                  <a:cubicBezTo>
                    <a:pt x="6218" y="1"/>
                    <a:pt x="5279" y="1082"/>
                    <a:pt x="5360" y="1694"/>
                  </a:cubicBezTo>
                  <a:cubicBezTo>
                    <a:pt x="5462" y="2456"/>
                    <a:pt x="5683" y="4108"/>
                    <a:pt x="5191" y="4303"/>
                  </a:cubicBezTo>
                  <a:cubicBezTo>
                    <a:pt x="4699" y="4497"/>
                    <a:pt x="0" y="9006"/>
                    <a:pt x="0" y="9006"/>
                  </a:cubicBezTo>
                  <a:cubicBezTo>
                    <a:pt x="0" y="9006"/>
                    <a:pt x="2491" y="10225"/>
                    <a:pt x="3974" y="10673"/>
                  </a:cubicBezTo>
                  <a:cubicBezTo>
                    <a:pt x="5309" y="11077"/>
                    <a:pt x="11404" y="18078"/>
                    <a:pt x="12419" y="18078"/>
                  </a:cubicBezTo>
                  <a:cubicBezTo>
                    <a:pt x="12532" y="18078"/>
                    <a:pt x="12582" y="17993"/>
                    <a:pt x="12556" y="17803"/>
                  </a:cubicBezTo>
                  <a:cubicBezTo>
                    <a:pt x="12302" y="15897"/>
                    <a:pt x="11825" y="8460"/>
                    <a:pt x="11334" y="6715"/>
                  </a:cubicBezTo>
                  <a:cubicBezTo>
                    <a:pt x="10842" y="4970"/>
                    <a:pt x="9384" y="1803"/>
                    <a:pt x="9384" y="1803"/>
                  </a:cubicBezTo>
                  <a:cubicBezTo>
                    <a:pt x="9384" y="1803"/>
                    <a:pt x="10569" y="997"/>
                    <a:pt x="8655" y="220"/>
                  </a:cubicBezTo>
                  <a:cubicBezTo>
                    <a:pt x="8277" y="66"/>
                    <a:pt x="7916" y="1"/>
                    <a:pt x="7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6"/>
            <p:cNvSpPr/>
            <p:nvPr/>
          </p:nvSpPr>
          <p:spPr>
            <a:xfrm>
              <a:off x="4618175" y="2112900"/>
              <a:ext cx="334475" cy="466275"/>
            </a:xfrm>
            <a:custGeom>
              <a:avLst/>
              <a:gdLst/>
              <a:ahLst/>
              <a:cxnLst/>
              <a:rect l="l" t="t" r="r" b="b"/>
              <a:pathLst>
                <a:path w="13379" h="18651" extrusionOk="0">
                  <a:moveTo>
                    <a:pt x="8074" y="573"/>
                  </a:moveTo>
                  <a:cubicBezTo>
                    <a:pt x="8362" y="573"/>
                    <a:pt x="8685" y="627"/>
                    <a:pt x="9039" y="771"/>
                  </a:cubicBezTo>
                  <a:cubicBezTo>
                    <a:pt x="9829" y="1092"/>
                    <a:pt x="9940" y="1366"/>
                    <a:pt x="9952" y="1467"/>
                  </a:cubicBezTo>
                  <a:cubicBezTo>
                    <a:pt x="9971" y="1636"/>
                    <a:pt x="9781" y="1809"/>
                    <a:pt x="9715" y="1855"/>
                  </a:cubicBezTo>
                  <a:lnTo>
                    <a:pt x="9516" y="1991"/>
                  </a:lnTo>
                  <a:lnTo>
                    <a:pt x="9616" y="2210"/>
                  </a:lnTo>
                  <a:cubicBezTo>
                    <a:pt x="9631" y="2241"/>
                    <a:pt x="11071" y="5378"/>
                    <a:pt x="11551" y="7081"/>
                  </a:cubicBezTo>
                  <a:cubicBezTo>
                    <a:pt x="11869" y="8211"/>
                    <a:pt x="12184" y="11822"/>
                    <a:pt x="12438" y="14724"/>
                  </a:cubicBezTo>
                  <a:cubicBezTo>
                    <a:pt x="12561" y="16125"/>
                    <a:pt x="12667" y="17344"/>
                    <a:pt x="12752" y="18021"/>
                  </a:cubicBezTo>
                  <a:cubicBezTo>
                    <a:pt x="12090" y="17668"/>
                    <a:pt x="10256" y="15849"/>
                    <a:pt x="8883" y="14489"/>
                  </a:cubicBezTo>
                  <a:cubicBezTo>
                    <a:pt x="6633" y="12260"/>
                    <a:pt x="5218" y="10891"/>
                    <a:pt x="4548" y="10688"/>
                  </a:cubicBezTo>
                  <a:cubicBezTo>
                    <a:pt x="3439" y="10354"/>
                    <a:pt x="1732" y="9567"/>
                    <a:pt x="987" y="9215"/>
                  </a:cubicBezTo>
                  <a:cubicBezTo>
                    <a:pt x="3134" y="7162"/>
                    <a:pt x="5471" y="5008"/>
                    <a:pt x="5788" y="4856"/>
                  </a:cubicBezTo>
                  <a:cubicBezTo>
                    <a:pt x="6369" y="4625"/>
                    <a:pt x="6351" y="3572"/>
                    <a:pt x="6133" y="1945"/>
                  </a:cubicBezTo>
                  <a:cubicBezTo>
                    <a:pt x="6106" y="1741"/>
                    <a:pt x="6298" y="1354"/>
                    <a:pt x="6708" y="1037"/>
                  </a:cubicBezTo>
                  <a:cubicBezTo>
                    <a:pt x="6924" y="870"/>
                    <a:pt x="7403" y="573"/>
                    <a:pt x="8074" y="573"/>
                  </a:cubicBezTo>
                  <a:close/>
                  <a:moveTo>
                    <a:pt x="8069" y="1"/>
                  </a:moveTo>
                  <a:cubicBezTo>
                    <a:pt x="7232" y="1"/>
                    <a:pt x="6630" y="376"/>
                    <a:pt x="6359" y="587"/>
                  </a:cubicBezTo>
                  <a:cubicBezTo>
                    <a:pt x="5819" y="1006"/>
                    <a:pt x="5508" y="1568"/>
                    <a:pt x="5569" y="2021"/>
                  </a:cubicBezTo>
                  <a:cubicBezTo>
                    <a:pt x="5823" y="3925"/>
                    <a:pt x="5657" y="4268"/>
                    <a:pt x="5577" y="4326"/>
                  </a:cubicBezTo>
                  <a:cubicBezTo>
                    <a:pt x="5073" y="4527"/>
                    <a:pt x="1406" y="8021"/>
                    <a:pt x="295" y="9088"/>
                  </a:cubicBezTo>
                  <a:lnTo>
                    <a:pt x="0" y="9370"/>
                  </a:lnTo>
                  <a:lnTo>
                    <a:pt x="367" y="9549"/>
                  </a:lnTo>
                  <a:cubicBezTo>
                    <a:pt x="469" y="9600"/>
                    <a:pt x="2895" y="10784"/>
                    <a:pt x="4383" y="11233"/>
                  </a:cubicBezTo>
                  <a:cubicBezTo>
                    <a:pt x="4966" y="11410"/>
                    <a:pt x="6834" y="13261"/>
                    <a:pt x="8482" y="14895"/>
                  </a:cubicBezTo>
                  <a:cubicBezTo>
                    <a:pt x="11308" y="17694"/>
                    <a:pt x="12359" y="18651"/>
                    <a:pt x="12918" y="18651"/>
                  </a:cubicBezTo>
                  <a:cubicBezTo>
                    <a:pt x="12982" y="18651"/>
                    <a:pt x="13046" y="18636"/>
                    <a:pt x="13105" y="18608"/>
                  </a:cubicBezTo>
                  <a:cubicBezTo>
                    <a:pt x="13210" y="18556"/>
                    <a:pt x="13378" y="18415"/>
                    <a:pt x="13330" y="18052"/>
                  </a:cubicBezTo>
                  <a:cubicBezTo>
                    <a:pt x="13245" y="17416"/>
                    <a:pt x="13133" y="16145"/>
                    <a:pt x="13005" y="14674"/>
                  </a:cubicBezTo>
                  <a:cubicBezTo>
                    <a:pt x="12749" y="11749"/>
                    <a:pt x="12431" y="8107"/>
                    <a:pt x="12098" y="6926"/>
                  </a:cubicBezTo>
                  <a:cubicBezTo>
                    <a:pt x="11672" y="5409"/>
                    <a:pt x="10549" y="2887"/>
                    <a:pt x="10222" y="2166"/>
                  </a:cubicBezTo>
                  <a:cubicBezTo>
                    <a:pt x="10391" y="1990"/>
                    <a:pt x="10552" y="1722"/>
                    <a:pt x="10518" y="1410"/>
                  </a:cubicBezTo>
                  <a:cubicBezTo>
                    <a:pt x="10470" y="951"/>
                    <a:pt x="10057" y="570"/>
                    <a:pt x="9253" y="244"/>
                  </a:cubicBezTo>
                  <a:cubicBezTo>
                    <a:pt x="8821" y="68"/>
                    <a:pt x="8424" y="1"/>
                    <a:pt x="8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6"/>
            <p:cNvSpPr/>
            <p:nvPr/>
          </p:nvSpPr>
          <p:spPr>
            <a:xfrm>
              <a:off x="4381700" y="1743400"/>
              <a:ext cx="574125" cy="421775"/>
            </a:xfrm>
            <a:custGeom>
              <a:avLst/>
              <a:gdLst/>
              <a:ahLst/>
              <a:cxnLst/>
              <a:rect l="l" t="t" r="r" b="b"/>
              <a:pathLst>
                <a:path w="22965" h="16871" extrusionOk="0">
                  <a:moveTo>
                    <a:pt x="8204" y="0"/>
                  </a:moveTo>
                  <a:cubicBezTo>
                    <a:pt x="8188" y="0"/>
                    <a:pt x="8172" y="0"/>
                    <a:pt x="8156" y="0"/>
                  </a:cubicBezTo>
                  <a:cubicBezTo>
                    <a:pt x="5963" y="35"/>
                    <a:pt x="3955" y="1468"/>
                    <a:pt x="2278" y="2468"/>
                  </a:cubicBezTo>
                  <a:cubicBezTo>
                    <a:pt x="602" y="3468"/>
                    <a:pt x="0" y="5746"/>
                    <a:pt x="1568" y="6830"/>
                  </a:cubicBezTo>
                  <a:cubicBezTo>
                    <a:pt x="3136" y="7913"/>
                    <a:pt x="5651" y="8353"/>
                    <a:pt x="5651" y="8353"/>
                  </a:cubicBezTo>
                  <a:lnTo>
                    <a:pt x="9023" y="8420"/>
                  </a:lnTo>
                  <a:cubicBezTo>
                    <a:pt x="9023" y="8420"/>
                    <a:pt x="8956" y="9851"/>
                    <a:pt x="8769" y="10394"/>
                  </a:cubicBezTo>
                  <a:cubicBezTo>
                    <a:pt x="8583" y="10936"/>
                    <a:pt x="9693" y="12468"/>
                    <a:pt x="10304" y="13163"/>
                  </a:cubicBezTo>
                  <a:cubicBezTo>
                    <a:pt x="10913" y="13858"/>
                    <a:pt x="11159" y="14730"/>
                    <a:pt x="12167" y="15500"/>
                  </a:cubicBezTo>
                  <a:cubicBezTo>
                    <a:pt x="12655" y="15873"/>
                    <a:pt x="13171" y="16000"/>
                    <a:pt x="13701" y="16000"/>
                  </a:cubicBezTo>
                  <a:cubicBezTo>
                    <a:pt x="14266" y="16000"/>
                    <a:pt x="14847" y="15856"/>
                    <a:pt x="15429" y="15711"/>
                  </a:cubicBezTo>
                  <a:cubicBezTo>
                    <a:pt x="15632" y="15661"/>
                    <a:pt x="15775" y="15639"/>
                    <a:pt x="15881" y="15639"/>
                  </a:cubicBezTo>
                  <a:cubicBezTo>
                    <a:pt x="16362" y="15639"/>
                    <a:pt x="16053" y="16086"/>
                    <a:pt x="16929" y="16287"/>
                  </a:cubicBezTo>
                  <a:cubicBezTo>
                    <a:pt x="17995" y="16532"/>
                    <a:pt x="19334" y="16870"/>
                    <a:pt x="19334" y="16870"/>
                  </a:cubicBezTo>
                  <a:cubicBezTo>
                    <a:pt x="19334" y="16870"/>
                    <a:pt x="20993" y="13803"/>
                    <a:pt x="21839" y="12397"/>
                  </a:cubicBezTo>
                  <a:cubicBezTo>
                    <a:pt x="22687" y="10991"/>
                    <a:pt x="22965" y="4358"/>
                    <a:pt x="20643" y="2470"/>
                  </a:cubicBezTo>
                  <a:cubicBezTo>
                    <a:pt x="19854" y="1828"/>
                    <a:pt x="18854" y="1618"/>
                    <a:pt x="17817" y="1618"/>
                  </a:cubicBezTo>
                  <a:cubicBezTo>
                    <a:pt x="15841" y="1618"/>
                    <a:pt x="13729" y="2381"/>
                    <a:pt x="12677" y="2381"/>
                  </a:cubicBezTo>
                  <a:cubicBezTo>
                    <a:pt x="12655" y="2381"/>
                    <a:pt x="12634" y="2380"/>
                    <a:pt x="12613" y="2380"/>
                  </a:cubicBezTo>
                  <a:cubicBezTo>
                    <a:pt x="11066" y="2329"/>
                    <a:pt x="10360" y="0"/>
                    <a:pt x="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6"/>
            <p:cNvSpPr/>
            <p:nvPr/>
          </p:nvSpPr>
          <p:spPr>
            <a:xfrm>
              <a:off x="4390400" y="1736300"/>
              <a:ext cx="572000" cy="437150"/>
            </a:xfrm>
            <a:custGeom>
              <a:avLst/>
              <a:gdLst/>
              <a:ahLst/>
              <a:cxnLst/>
              <a:rect l="l" t="t" r="r" b="b"/>
              <a:pathLst>
                <a:path w="22880" h="17486" extrusionOk="0">
                  <a:moveTo>
                    <a:pt x="7855" y="570"/>
                  </a:moveTo>
                  <a:cubicBezTo>
                    <a:pt x="8921" y="570"/>
                    <a:pt x="9606" y="1208"/>
                    <a:pt x="10268" y="1826"/>
                  </a:cubicBezTo>
                  <a:cubicBezTo>
                    <a:pt x="10847" y="2365"/>
                    <a:pt x="11445" y="2922"/>
                    <a:pt x="12256" y="2949"/>
                  </a:cubicBezTo>
                  <a:cubicBezTo>
                    <a:pt x="12279" y="2950"/>
                    <a:pt x="12302" y="2950"/>
                    <a:pt x="12326" y="2950"/>
                  </a:cubicBezTo>
                  <a:cubicBezTo>
                    <a:pt x="12810" y="2950"/>
                    <a:pt x="13452" y="2811"/>
                    <a:pt x="14198" y="2651"/>
                  </a:cubicBezTo>
                  <a:cubicBezTo>
                    <a:pt x="15178" y="2441"/>
                    <a:pt x="16351" y="2190"/>
                    <a:pt x="17467" y="2190"/>
                  </a:cubicBezTo>
                  <a:cubicBezTo>
                    <a:pt x="18450" y="2190"/>
                    <a:pt x="19389" y="2385"/>
                    <a:pt x="20116" y="2975"/>
                  </a:cubicBezTo>
                  <a:cubicBezTo>
                    <a:pt x="22227" y="4693"/>
                    <a:pt x="22076" y="11161"/>
                    <a:pt x="21249" y="12535"/>
                  </a:cubicBezTo>
                  <a:cubicBezTo>
                    <a:pt x="20532" y="13725"/>
                    <a:pt x="19222" y="16126"/>
                    <a:pt x="18843" y="16825"/>
                  </a:cubicBezTo>
                  <a:cubicBezTo>
                    <a:pt x="18420" y="16720"/>
                    <a:pt x="17454" y="16479"/>
                    <a:pt x="16645" y="16293"/>
                  </a:cubicBezTo>
                  <a:cubicBezTo>
                    <a:pt x="16271" y="16208"/>
                    <a:pt x="16198" y="16094"/>
                    <a:pt x="16120" y="15974"/>
                  </a:cubicBezTo>
                  <a:cubicBezTo>
                    <a:pt x="15970" y="15743"/>
                    <a:pt x="15808" y="15638"/>
                    <a:pt x="15534" y="15638"/>
                  </a:cubicBezTo>
                  <a:cubicBezTo>
                    <a:pt x="15393" y="15638"/>
                    <a:pt x="15223" y="15667"/>
                    <a:pt x="15012" y="15720"/>
                  </a:cubicBezTo>
                  <a:cubicBezTo>
                    <a:pt x="14441" y="15862"/>
                    <a:pt x="13887" y="16000"/>
                    <a:pt x="13359" y="16000"/>
                  </a:cubicBezTo>
                  <a:cubicBezTo>
                    <a:pt x="12879" y="16000"/>
                    <a:pt x="12421" y="15886"/>
                    <a:pt x="11993" y="15558"/>
                  </a:cubicBezTo>
                  <a:cubicBezTo>
                    <a:pt x="11395" y="15101"/>
                    <a:pt x="11080" y="14600"/>
                    <a:pt x="10776" y="14116"/>
                  </a:cubicBezTo>
                  <a:cubicBezTo>
                    <a:pt x="10594" y="13828"/>
                    <a:pt x="10408" y="13531"/>
                    <a:pt x="10170" y="13259"/>
                  </a:cubicBezTo>
                  <a:cubicBezTo>
                    <a:pt x="9324" y="12297"/>
                    <a:pt x="8591" y="11063"/>
                    <a:pt x="8692" y="10771"/>
                  </a:cubicBezTo>
                  <a:cubicBezTo>
                    <a:pt x="8889" y="10197"/>
                    <a:pt x="8957" y="8779"/>
                    <a:pt x="8959" y="8718"/>
                  </a:cubicBezTo>
                  <a:lnTo>
                    <a:pt x="8974" y="8425"/>
                  </a:lnTo>
                  <a:lnTo>
                    <a:pt x="5333" y="8354"/>
                  </a:lnTo>
                  <a:cubicBezTo>
                    <a:pt x="5091" y="8309"/>
                    <a:pt x="2806" y="7864"/>
                    <a:pt x="1383" y="6880"/>
                  </a:cubicBezTo>
                  <a:cubicBezTo>
                    <a:pt x="705" y="6412"/>
                    <a:pt x="581" y="5772"/>
                    <a:pt x="597" y="5318"/>
                  </a:cubicBezTo>
                  <a:cubicBezTo>
                    <a:pt x="626" y="4427"/>
                    <a:pt x="1208" y="3515"/>
                    <a:pt x="2077" y="2997"/>
                  </a:cubicBezTo>
                  <a:cubicBezTo>
                    <a:pt x="2298" y="2865"/>
                    <a:pt x="2525" y="2726"/>
                    <a:pt x="2757" y="2582"/>
                  </a:cubicBezTo>
                  <a:cubicBezTo>
                    <a:pt x="4271" y="1652"/>
                    <a:pt x="5985" y="598"/>
                    <a:pt x="7814" y="570"/>
                  </a:cubicBezTo>
                  <a:close/>
                  <a:moveTo>
                    <a:pt x="7879" y="0"/>
                  </a:moveTo>
                  <a:cubicBezTo>
                    <a:pt x="7854" y="0"/>
                    <a:pt x="7829" y="1"/>
                    <a:pt x="7805" y="1"/>
                  </a:cubicBezTo>
                  <a:cubicBezTo>
                    <a:pt x="5821" y="32"/>
                    <a:pt x="4036" y="1129"/>
                    <a:pt x="2460" y="2097"/>
                  </a:cubicBezTo>
                  <a:cubicBezTo>
                    <a:pt x="2230" y="2239"/>
                    <a:pt x="2006" y="2377"/>
                    <a:pt x="1786" y="2508"/>
                  </a:cubicBezTo>
                  <a:cubicBezTo>
                    <a:pt x="754" y="3123"/>
                    <a:pt x="64" y="4219"/>
                    <a:pt x="28" y="5299"/>
                  </a:cubicBezTo>
                  <a:cubicBezTo>
                    <a:pt x="0" y="6142"/>
                    <a:pt x="366" y="6869"/>
                    <a:pt x="1060" y="7349"/>
                  </a:cubicBezTo>
                  <a:cubicBezTo>
                    <a:pt x="2660" y="8456"/>
                    <a:pt x="5151" y="8900"/>
                    <a:pt x="5256" y="8920"/>
                  </a:cubicBezTo>
                  <a:lnTo>
                    <a:pt x="8373" y="8984"/>
                  </a:lnTo>
                  <a:cubicBezTo>
                    <a:pt x="8339" y="9475"/>
                    <a:pt x="8267" y="10253"/>
                    <a:pt x="8152" y="10587"/>
                  </a:cubicBezTo>
                  <a:cubicBezTo>
                    <a:pt x="7850" y="11468"/>
                    <a:pt x="9723" y="13615"/>
                    <a:pt x="9741" y="13636"/>
                  </a:cubicBezTo>
                  <a:cubicBezTo>
                    <a:pt x="9950" y="13873"/>
                    <a:pt x="10116" y="14138"/>
                    <a:pt x="10293" y="14418"/>
                  </a:cubicBezTo>
                  <a:cubicBezTo>
                    <a:pt x="10609" y="14922"/>
                    <a:pt x="10967" y="15492"/>
                    <a:pt x="11647" y="16012"/>
                  </a:cubicBezTo>
                  <a:cubicBezTo>
                    <a:pt x="12197" y="16431"/>
                    <a:pt x="12768" y="16572"/>
                    <a:pt x="13346" y="16572"/>
                  </a:cubicBezTo>
                  <a:cubicBezTo>
                    <a:pt x="13946" y="16572"/>
                    <a:pt x="14553" y="16421"/>
                    <a:pt x="15150" y="16273"/>
                  </a:cubicBezTo>
                  <a:cubicBezTo>
                    <a:pt x="15366" y="16219"/>
                    <a:pt x="15481" y="16208"/>
                    <a:pt x="15539" y="16208"/>
                  </a:cubicBezTo>
                  <a:cubicBezTo>
                    <a:pt x="15577" y="16208"/>
                    <a:pt x="15590" y="16212"/>
                    <a:pt x="15592" y="16213"/>
                  </a:cubicBezTo>
                  <a:cubicBezTo>
                    <a:pt x="15610" y="16235"/>
                    <a:pt x="15627" y="16259"/>
                    <a:pt x="15643" y="16284"/>
                  </a:cubicBezTo>
                  <a:cubicBezTo>
                    <a:pt x="15783" y="16500"/>
                    <a:pt x="15966" y="16722"/>
                    <a:pt x="16518" y="16848"/>
                  </a:cubicBezTo>
                  <a:cubicBezTo>
                    <a:pt x="17582" y="17093"/>
                    <a:pt x="18917" y="17431"/>
                    <a:pt x="18917" y="17431"/>
                  </a:cubicBezTo>
                  <a:lnTo>
                    <a:pt x="19133" y="17486"/>
                  </a:lnTo>
                  <a:lnTo>
                    <a:pt x="19238" y="17291"/>
                  </a:lnTo>
                  <a:cubicBezTo>
                    <a:pt x="19254" y="17260"/>
                    <a:pt x="20903" y="14214"/>
                    <a:pt x="21737" y="12829"/>
                  </a:cubicBezTo>
                  <a:cubicBezTo>
                    <a:pt x="22674" y="11272"/>
                    <a:pt x="22880" y="4490"/>
                    <a:pt x="20476" y="2534"/>
                  </a:cubicBezTo>
                  <a:cubicBezTo>
                    <a:pt x="19626" y="1843"/>
                    <a:pt x="18564" y="1619"/>
                    <a:pt x="17472" y="1619"/>
                  </a:cubicBezTo>
                  <a:cubicBezTo>
                    <a:pt x="16299" y="1619"/>
                    <a:pt x="15092" y="1878"/>
                    <a:pt x="14080" y="2095"/>
                  </a:cubicBezTo>
                  <a:cubicBezTo>
                    <a:pt x="13359" y="2248"/>
                    <a:pt x="12737" y="2381"/>
                    <a:pt x="12320" y="2381"/>
                  </a:cubicBezTo>
                  <a:cubicBezTo>
                    <a:pt x="12305" y="2381"/>
                    <a:pt x="12290" y="2381"/>
                    <a:pt x="12275" y="2380"/>
                  </a:cubicBezTo>
                  <a:cubicBezTo>
                    <a:pt x="11679" y="2360"/>
                    <a:pt x="11205" y="1920"/>
                    <a:pt x="10658" y="1410"/>
                  </a:cubicBezTo>
                  <a:cubicBezTo>
                    <a:pt x="9953" y="752"/>
                    <a:pt x="9130" y="0"/>
                    <a:pt x="7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6"/>
            <p:cNvSpPr/>
            <p:nvPr/>
          </p:nvSpPr>
          <p:spPr>
            <a:xfrm>
              <a:off x="4680525" y="1916950"/>
              <a:ext cx="222250" cy="84725"/>
            </a:xfrm>
            <a:custGeom>
              <a:avLst/>
              <a:gdLst/>
              <a:ahLst/>
              <a:cxnLst/>
              <a:rect l="l" t="t" r="r" b="b"/>
              <a:pathLst>
                <a:path w="8890" h="3389" extrusionOk="0">
                  <a:moveTo>
                    <a:pt x="299" y="0"/>
                  </a:moveTo>
                  <a:cubicBezTo>
                    <a:pt x="163" y="0"/>
                    <a:pt x="28" y="113"/>
                    <a:pt x="15" y="259"/>
                  </a:cubicBezTo>
                  <a:cubicBezTo>
                    <a:pt x="1" y="416"/>
                    <a:pt x="116" y="555"/>
                    <a:pt x="273" y="570"/>
                  </a:cubicBezTo>
                  <a:cubicBezTo>
                    <a:pt x="330" y="574"/>
                    <a:pt x="6014" y="1114"/>
                    <a:pt x="8310" y="3310"/>
                  </a:cubicBezTo>
                  <a:cubicBezTo>
                    <a:pt x="8362" y="3360"/>
                    <a:pt x="8431" y="3389"/>
                    <a:pt x="8503" y="3389"/>
                  </a:cubicBezTo>
                  <a:cubicBezTo>
                    <a:pt x="8505" y="3389"/>
                    <a:pt x="8506" y="3389"/>
                    <a:pt x="8507" y="3389"/>
                  </a:cubicBezTo>
                  <a:cubicBezTo>
                    <a:pt x="8508" y="3389"/>
                    <a:pt x="8508" y="3389"/>
                    <a:pt x="8509" y="3389"/>
                  </a:cubicBezTo>
                  <a:cubicBezTo>
                    <a:pt x="8764" y="3389"/>
                    <a:pt x="8890" y="3076"/>
                    <a:pt x="8705" y="2899"/>
                  </a:cubicBezTo>
                  <a:cubicBezTo>
                    <a:pt x="6265" y="566"/>
                    <a:pt x="566" y="24"/>
                    <a:pt x="325" y="2"/>
                  </a:cubicBezTo>
                  <a:cubicBezTo>
                    <a:pt x="316" y="1"/>
                    <a:pt x="307" y="0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6"/>
            <p:cNvSpPr/>
            <p:nvPr/>
          </p:nvSpPr>
          <p:spPr>
            <a:xfrm>
              <a:off x="4852375" y="2018125"/>
              <a:ext cx="47700" cy="36150"/>
            </a:xfrm>
            <a:custGeom>
              <a:avLst/>
              <a:gdLst/>
              <a:ahLst/>
              <a:cxnLst/>
              <a:rect l="l" t="t" r="r" b="b"/>
              <a:pathLst>
                <a:path w="1908" h="1446" extrusionOk="0">
                  <a:moveTo>
                    <a:pt x="326" y="0"/>
                  </a:moveTo>
                  <a:cubicBezTo>
                    <a:pt x="230" y="0"/>
                    <a:pt x="136" y="48"/>
                    <a:pt x="82" y="136"/>
                  </a:cubicBezTo>
                  <a:cubicBezTo>
                    <a:pt x="0" y="271"/>
                    <a:pt x="43" y="446"/>
                    <a:pt x="177" y="528"/>
                  </a:cubicBezTo>
                  <a:cubicBezTo>
                    <a:pt x="586" y="776"/>
                    <a:pt x="974" y="1060"/>
                    <a:pt x="1335" y="1375"/>
                  </a:cubicBezTo>
                  <a:cubicBezTo>
                    <a:pt x="1387" y="1421"/>
                    <a:pt x="1454" y="1446"/>
                    <a:pt x="1523" y="1446"/>
                  </a:cubicBezTo>
                  <a:cubicBezTo>
                    <a:pt x="1786" y="1446"/>
                    <a:pt x="1907" y="1121"/>
                    <a:pt x="1711" y="947"/>
                  </a:cubicBezTo>
                  <a:cubicBezTo>
                    <a:pt x="1325" y="610"/>
                    <a:pt x="911" y="308"/>
                    <a:pt x="474" y="42"/>
                  </a:cubicBezTo>
                  <a:cubicBezTo>
                    <a:pt x="428" y="14"/>
                    <a:pt x="376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6"/>
            <p:cNvSpPr/>
            <p:nvPr/>
          </p:nvSpPr>
          <p:spPr>
            <a:xfrm>
              <a:off x="4680650" y="1965900"/>
              <a:ext cx="142675" cy="44250"/>
            </a:xfrm>
            <a:custGeom>
              <a:avLst/>
              <a:gdLst/>
              <a:ahLst/>
              <a:cxnLst/>
              <a:rect l="l" t="t" r="r" b="b"/>
              <a:pathLst>
                <a:path w="5707" h="1770" extrusionOk="0">
                  <a:moveTo>
                    <a:pt x="301" y="1"/>
                  </a:moveTo>
                  <a:cubicBezTo>
                    <a:pt x="137" y="1"/>
                    <a:pt x="21" y="114"/>
                    <a:pt x="10" y="266"/>
                  </a:cubicBezTo>
                  <a:cubicBezTo>
                    <a:pt x="0" y="422"/>
                    <a:pt x="118" y="558"/>
                    <a:pt x="275" y="570"/>
                  </a:cubicBezTo>
                  <a:cubicBezTo>
                    <a:pt x="302" y="571"/>
                    <a:pt x="2823" y="757"/>
                    <a:pt x="5296" y="1749"/>
                  </a:cubicBezTo>
                  <a:cubicBezTo>
                    <a:pt x="5329" y="1763"/>
                    <a:pt x="5365" y="1769"/>
                    <a:pt x="5402" y="1769"/>
                  </a:cubicBezTo>
                  <a:cubicBezTo>
                    <a:pt x="5537" y="1769"/>
                    <a:pt x="5655" y="1672"/>
                    <a:pt x="5681" y="1539"/>
                  </a:cubicBezTo>
                  <a:cubicBezTo>
                    <a:pt x="5707" y="1405"/>
                    <a:pt x="5634" y="1272"/>
                    <a:pt x="5508" y="1221"/>
                  </a:cubicBezTo>
                  <a:cubicBezTo>
                    <a:pt x="2949" y="194"/>
                    <a:pt x="421" y="9"/>
                    <a:pt x="315" y="1"/>
                  </a:cubicBezTo>
                  <a:cubicBezTo>
                    <a:pt x="310" y="1"/>
                    <a:pt x="306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6"/>
            <p:cNvSpPr/>
            <p:nvPr/>
          </p:nvSpPr>
          <p:spPr>
            <a:xfrm>
              <a:off x="4828150" y="1903275"/>
              <a:ext cx="57725" cy="48375"/>
            </a:xfrm>
            <a:custGeom>
              <a:avLst/>
              <a:gdLst/>
              <a:ahLst/>
              <a:cxnLst/>
              <a:rect l="l" t="t" r="r" b="b"/>
              <a:pathLst>
                <a:path w="2309" h="1935" extrusionOk="0">
                  <a:moveTo>
                    <a:pt x="325" y="0"/>
                  </a:moveTo>
                  <a:cubicBezTo>
                    <a:pt x="229" y="0"/>
                    <a:pt x="134" y="49"/>
                    <a:pt x="81" y="138"/>
                  </a:cubicBezTo>
                  <a:cubicBezTo>
                    <a:pt x="1" y="273"/>
                    <a:pt x="44" y="448"/>
                    <a:pt x="179" y="529"/>
                  </a:cubicBezTo>
                  <a:cubicBezTo>
                    <a:pt x="1240" y="1165"/>
                    <a:pt x="1706" y="1810"/>
                    <a:pt x="1711" y="1816"/>
                  </a:cubicBezTo>
                  <a:cubicBezTo>
                    <a:pt x="1764" y="1890"/>
                    <a:pt x="1848" y="1935"/>
                    <a:pt x="1940" y="1935"/>
                  </a:cubicBezTo>
                  <a:cubicBezTo>
                    <a:pt x="1941" y="1935"/>
                    <a:pt x="1942" y="1935"/>
                    <a:pt x="1943" y="1935"/>
                  </a:cubicBezTo>
                  <a:cubicBezTo>
                    <a:pt x="1944" y="1935"/>
                    <a:pt x="1944" y="1935"/>
                    <a:pt x="1945" y="1935"/>
                  </a:cubicBezTo>
                  <a:cubicBezTo>
                    <a:pt x="2175" y="1935"/>
                    <a:pt x="2308" y="1675"/>
                    <a:pt x="2177" y="1487"/>
                  </a:cubicBezTo>
                  <a:cubicBezTo>
                    <a:pt x="2155" y="1457"/>
                    <a:pt x="1645" y="744"/>
                    <a:pt x="471" y="41"/>
                  </a:cubicBezTo>
                  <a:cubicBezTo>
                    <a:pt x="426" y="13"/>
                    <a:pt x="375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6"/>
            <p:cNvSpPr/>
            <p:nvPr/>
          </p:nvSpPr>
          <p:spPr>
            <a:xfrm>
              <a:off x="4463300" y="1820250"/>
              <a:ext cx="356425" cy="99725"/>
            </a:xfrm>
            <a:custGeom>
              <a:avLst/>
              <a:gdLst/>
              <a:ahLst/>
              <a:cxnLst/>
              <a:rect l="l" t="t" r="r" b="b"/>
              <a:pathLst>
                <a:path w="14257" h="3989" extrusionOk="0">
                  <a:moveTo>
                    <a:pt x="1812" y="1"/>
                  </a:moveTo>
                  <a:cubicBezTo>
                    <a:pt x="1751" y="1"/>
                    <a:pt x="1691" y="20"/>
                    <a:pt x="1639" y="60"/>
                  </a:cubicBezTo>
                  <a:cubicBezTo>
                    <a:pt x="1471" y="192"/>
                    <a:pt x="0" y="1382"/>
                    <a:pt x="61" y="2543"/>
                  </a:cubicBezTo>
                  <a:cubicBezTo>
                    <a:pt x="85" y="2991"/>
                    <a:pt x="325" y="3361"/>
                    <a:pt x="776" y="3645"/>
                  </a:cubicBezTo>
                  <a:cubicBezTo>
                    <a:pt x="1167" y="3891"/>
                    <a:pt x="1551" y="3988"/>
                    <a:pt x="1953" y="3988"/>
                  </a:cubicBezTo>
                  <a:cubicBezTo>
                    <a:pt x="2539" y="3988"/>
                    <a:pt x="3164" y="3782"/>
                    <a:pt x="3914" y="3536"/>
                  </a:cubicBezTo>
                  <a:cubicBezTo>
                    <a:pt x="5139" y="3132"/>
                    <a:pt x="6816" y="2580"/>
                    <a:pt x="9393" y="2557"/>
                  </a:cubicBezTo>
                  <a:cubicBezTo>
                    <a:pt x="9414" y="2557"/>
                    <a:pt x="9435" y="2557"/>
                    <a:pt x="9455" y="2557"/>
                  </a:cubicBezTo>
                  <a:cubicBezTo>
                    <a:pt x="11108" y="2557"/>
                    <a:pt x="12561" y="2823"/>
                    <a:pt x="13825" y="3366"/>
                  </a:cubicBezTo>
                  <a:cubicBezTo>
                    <a:pt x="13860" y="3381"/>
                    <a:pt x="13897" y="3388"/>
                    <a:pt x="13933" y="3388"/>
                  </a:cubicBezTo>
                  <a:cubicBezTo>
                    <a:pt x="14043" y="3388"/>
                    <a:pt x="14148" y="3323"/>
                    <a:pt x="14195" y="3215"/>
                  </a:cubicBezTo>
                  <a:cubicBezTo>
                    <a:pt x="14256" y="3072"/>
                    <a:pt x="14192" y="2906"/>
                    <a:pt x="14050" y="2843"/>
                  </a:cubicBezTo>
                  <a:cubicBezTo>
                    <a:pt x="12713" y="2267"/>
                    <a:pt x="11167" y="1987"/>
                    <a:pt x="9450" y="1987"/>
                  </a:cubicBezTo>
                  <a:cubicBezTo>
                    <a:pt x="9429" y="1987"/>
                    <a:pt x="9409" y="1987"/>
                    <a:pt x="9388" y="1987"/>
                  </a:cubicBezTo>
                  <a:cubicBezTo>
                    <a:pt x="6723" y="2011"/>
                    <a:pt x="4997" y="2579"/>
                    <a:pt x="3736" y="2994"/>
                  </a:cubicBezTo>
                  <a:cubicBezTo>
                    <a:pt x="3006" y="3235"/>
                    <a:pt x="2451" y="3417"/>
                    <a:pt x="1963" y="3417"/>
                  </a:cubicBezTo>
                  <a:cubicBezTo>
                    <a:pt x="1651" y="3417"/>
                    <a:pt x="1366" y="3343"/>
                    <a:pt x="1079" y="3162"/>
                  </a:cubicBezTo>
                  <a:cubicBezTo>
                    <a:pt x="790" y="2982"/>
                    <a:pt x="644" y="2768"/>
                    <a:pt x="630" y="2512"/>
                  </a:cubicBezTo>
                  <a:cubicBezTo>
                    <a:pt x="592" y="1778"/>
                    <a:pt x="1600" y="816"/>
                    <a:pt x="1991" y="506"/>
                  </a:cubicBezTo>
                  <a:cubicBezTo>
                    <a:pt x="2112" y="408"/>
                    <a:pt x="2132" y="231"/>
                    <a:pt x="2035" y="109"/>
                  </a:cubicBezTo>
                  <a:cubicBezTo>
                    <a:pt x="1979" y="38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6"/>
            <p:cNvSpPr/>
            <p:nvPr/>
          </p:nvSpPr>
          <p:spPr>
            <a:xfrm>
              <a:off x="4448100" y="1917275"/>
              <a:ext cx="401275" cy="454200"/>
            </a:xfrm>
            <a:custGeom>
              <a:avLst/>
              <a:gdLst/>
              <a:ahLst/>
              <a:cxnLst/>
              <a:rect l="l" t="t" r="r" b="b"/>
              <a:pathLst>
                <a:path w="16051" h="18168" extrusionOk="0">
                  <a:moveTo>
                    <a:pt x="8628" y="0"/>
                  </a:moveTo>
                  <a:lnTo>
                    <a:pt x="1988" y="629"/>
                  </a:lnTo>
                  <a:cubicBezTo>
                    <a:pt x="1988" y="629"/>
                    <a:pt x="825" y="4682"/>
                    <a:pt x="1058" y="5279"/>
                  </a:cubicBezTo>
                  <a:cubicBezTo>
                    <a:pt x="1366" y="6071"/>
                    <a:pt x="1582" y="7278"/>
                    <a:pt x="1582" y="7278"/>
                  </a:cubicBezTo>
                  <a:lnTo>
                    <a:pt x="0" y="9947"/>
                  </a:lnTo>
                  <a:cubicBezTo>
                    <a:pt x="0" y="9947"/>
                    <a:pt x="263" y="10946"/>
                    <a:pt x="788" y="11004"/>
                  </a:cubicBezTo>
                  <a:cubicBezTo>
                    <a:pt x="1313" y="11063"/>
                    <a:pt x="2576" y="11800"/>
                    <a:pt x="2576" y="11800"/>
                  </a:cubicBezTo>
                  <a:cubicBezTo>
                    <a:pt x="2576" y="11800"/>
                    <a:pt x="4102" y="17415"/>
                    <a:pt x="4644" y="17602"/>
                  </a:cubicBezTo>
                  <a:cubicBezTo>
                    <a:pt x="5076" y="17751"/>
                    <a:pt x="5954" y="18168"/>
                    <a:pt x="6534" y="18168"/>
                  </a:cubicBezTo>
                  <a:cubicBezTo>
                    <a:pt x="6681" y="18168"/>
                    <a:pt x="6810" y="18141"/>
                    <a:pt x="6906" y="18075"/>
                  </a:cubicBezTo>
                  <a:cubicBezTo>
                    <a:pt x="7380" y="17754"/>
                    <a:pt x="13164" y="13617"/>
                    <a:pt x="13859" y="13008"/>
                  </a:cubicBezTo>
                  <a:cubicBezTo>
                    <a:pt x="14553" y="12399"/>
                    <a:pt x="14273" y="9332"/>
                    <a:pt x="14273" y="9332"/>
                  </a:cubicBezTo>
                  <a:cubicBezTo>
                    <a:pt x="14273" y="9332"/>
                    <a:pt x="16050" y="7155"/>
                    <a:pt x="15338" y="5697"/>
                  </a:cubicBezTo>
                  <a:cubicBezTo>
                    <a:pt x="15023" y="5052"/>
                    <a:pt x="14529" y="4786"/>
                    <a:pt x="14033" y="4786"/>
                  </a:cubicBezTo>
                  <a:cubicBezTo>
                    <a:pt x="13412" y="4786"/>
                    <a:pt x="12787" y="5204"/>
                    <a:pt x="12510" y="5817"/>
                  </a:cubicBezTo>
                  <a:cubicBezTo>
                    <a:pt x="12010" y="6919"/>
                    <a:pt x="11824" y="7460"/>
                    <a:pt x="11824" y="7460"/>
                  </a:cubicBezTo>
                  <a:cubicBezTo>
                    <a:pt x="11824" y="7460"/>
                    <a:pt x="11474" y="7580"/>
                    <a:pt x="11112" y="7580"/>
                  </a:cubicBezTo>
                  <a:cubicBezTo>
                    <a:pt x="10793" y="7580"/>
                    <a:pt x="10465" y="7487"/>
                    <a:pt x="10359" y="7139"/>
                  </a:cubicBezTo>
                  <a:lnTo>
                    <a:pt x="10130" y="6394"/>
                  </a:lnTo>
                  <a:cubicBezTo>
                    <a:pt x="10130" y="6394"/>
                    <a:pt x="7969" y="4743"/>
                    <a:pt x="7917" y="4362"/>
                  </a:cubicBezTo>
                  <a:cubicBezTo>
                    <a:pt x="7867" y="3981"/>
                    <a:pt x="8628" y="0"/>
                    <a:pt x="8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6"/>
            <p:cNvSpPr/>
            <p:nvPr/>
          </p:nvSpPr>
          <p:spPr>
            <a:xfrm>
              <a:off x="4440450" y="1909250"/>
              <a:ext cx="415100" cy="469425"/>
            </a:xfrm>
            <a:custGeom>
              <a:avLst/>
              <a:gdLst/>
              <a:ahLst/>
              <a:cxnLst/>
              <a:rect l="l" t="t" r="r" b="b"/>
              <a:pathLst>
                <a:path w="16604" h="18777" extrusionOk="0">
                  <a:moveTo>
                    <a:pt x="8583" y="639"/>
                  </a:moveTo>
                  <a:lnTo>
                    <a:pt x="8583" y="639"/>
                  </a:lnTo>
                  <a:cubicBezTo>
                    <a:pt x="8355" y="1848"/>
                    <a:pt x="7894" y="4367"/>
                    <a:pt x="7941" y="4721"/>
                  </a:cubicBezTo>
                  <a:cubicBezTo>
                    <a:pt x="7985" y="5046"/>
                    <a:pt x="8741" y="5775"/>
                    <a:pt x="10189" y="6885"/>
                  </a:cubicBezTo>
                  <a:lnTo>
                    <a:pt x="10392" y="7544"/>
                  </a:lnTo>
                  <a:cubicBezTo>
                    <a:pt x="10458" y="7769"/>
                    <a:pt x="10615" y="7957"/>
                    <a:pt x="10825" y="8062"/>
                  </a:cubicBezTo>
                  <a:cubicBezTo>
                    <a:pt x="11007" y="8155"/>
                    <a:pt x="11218" y="8187"/>
                    <a:pt x="11420" y="8187"/>
                  </a:cubicBezTo>
                  <a:cubicBezTo>
                    <a:pt x="11808" y="8187"/>
                    <a:pt x="12164" y="8070"/>
                    <a:pt x="12222" y="8051"/>
                  </a:cubicBezTo>
                  <a:lnTo>
                    <a:pt x="12354" y="8006"/>
                  </a:lnTo>
                  <a:lnTo>
                    <a:pt x="12399" y="7875"/>
                  </a:lnTo>
                  <a:cubicBezTo>
                    <a:pt x="12400" y="7869"/>
                    <a:pt x="12589" y="7328"/>
                    <a:pt x="13074" y="6255"/>
                  </a:cubicBezTo>
                  <a:cubicBezTo>
                    <a:pt x="13301" y="5754"/>
                    <a:pt x="13815" y="5399"/>
                    <a:pt x="14323" y="5392"/>
                  </a:cubicBezTo>
                  <a:cubicBezTo>
                    <a:pt x="14334" y="5392"/>
                    <a:pt x="14347" y="5391"/>
                    <a:pt x="14359" y="5391"/>
                  </a:cubicBezTo>
                  <a:cubicBezTo>
                    <a:pt x="14654" y="5391"/>
                    <a:pt x="15093" y="5539"/>
                    <a:pt x="15388" y="6144"/>
                  </a:cubicBezTo>
                  <a:cubicBezTo>
                    <a:pt x="16011" y="7419"/>
                    <a:pt x="14374" y="9453"/>
                    <a:pt x="14358" y="9473"/>
                  </a:cubicBezTo>
                  <a:lnTo>
                    <a:pt x="14284" y="9563"/>
                  </a:lnTo>
                  <a:lnTo>
                    <a:pt x="14294" y="9680"/>
                  </a:lnTo>
                  <a:cubicBezTo>
                    <a:pt x="14406" y="10893"/>
                    <a:pt x="14380" y="12761"/>
                    <a:pt x="13976" y="13116"/>
                  </a:cubicBezTo>
                  <a:cubicBezTo>
                    <a:pt x="13306" y="13706"/>
                    <a:pt x="7525" y="17840"/>
                    <a:pt x="7052" y="18161"/>
                  </a:cubicBezTo>
                  <a:cubicBezTo>
                    <a:pt x="7003" y="18195"/>
                    <a:pt x="6930" y="18209"/>
                    <a:pt x="6842" y="18209"/>
                  </a:cubicBezTo>
                  <a:cubicBezTo>
                    <a:pt x="6461" y="18209"/>
                    <a:pt x="5786" y="17942"/>
                    <a:pt x="5427" y="17800"/>
                  </a:cubicBezTo>
                  <a:cubicBezTo>
                    <a:pt x="5280" y="17743"/>
                    <a:pt x="5148" y="17691"/>
                    <a:pt x="5081" y="17674"/>
                  </a:cubicBezTo>
                  <a:cubicBezTo>
                    <a:pt x="4760" y="17400"/>
                    <a:pt x="3849" y="14597"/>
                    <a:pt x="3156" y="12048"/>
                  </a:cubicBezTo>
                  <a:lnTo>
                    <a:pt x="3125" y="11935"/>
                  </a:lnTo>
                  <a:lnTo>
                    <a:pt x="3025" y="11876"/>
                  </a:lnTo>
                  <a:cubicBezTo>
                    <a:pt x="2890" y="11798"/>
                    <a:pt x="1694" y="11107"/>
                    <a:pt x="1125" y="11043"/>
                  </a:cubicBezTo>
                  <a:cubicBezTo>
                    <a:pt x="934" y="11022"/>
                    <a:pt x="721" y="10632"/>
                    <a:pt x="614" y="10306"/>
                  </a:cubicBezTo>
                  <a:lnTo>
                    <a:pt x="2189" y="7653"/>
                  </a:lnTo>
                  <a:lnTo>
                    <a:pt x="2169" y="7549"/>
                  </a:lnTo>
                  <a:cubicBezTo>
                    <a:pt x="2160" y="7498"/>
                    <a:pt x="1944" y="6305"/>
                    <a:pt x="1629" y="5498"/>
                  </a:cubicBezTo>
                  <a:cubicBezTo>
                    <a:pt x="1518" y="5169"/>
                    <a:pt x="1993" y="3058"/>
                    <a:pt x="2515" y="1215"/>
                  </a:cubicBezTo>
                  <a:lnTo>
                    <a:pt x="8583" y="639"/>
                  </a:lnTo>
                  <a:close/>
                  <a:moveTo>
                    <a:pt x="9285" y="1"/>
                  </a:moveTo>
                  <a:lnTo>
                    <a:pt x="2074" y="683"/>
                  </a:lnTo>
                  <a:lnTo>
                    <a:pt x="2019" y="871"/>
                  </a:lnTo>
                  <a:cubicBezTo>
                    <a:pt x="1741" y="1843"/>
                    <a:pt x="850" y="5066"/>
                    <a:pt x="1098" y="5702"/>
                  </a:cubicBezTo>
                  <a:cubicBezTo>
                    <a:pt x="1341" y="6329"/>
                    <a:pt x="1530" y="7241"/>
                    <a:pt x="1589" y="7547"/>
                  </a:cubicBezTo>
                  <a:lnTo>
                    <a:pt x="0" y="10225"/>
                  </a:lnTo>
                  <a:lnTo>
                    <a:pt x="31" y="10340"/>
                  </a:lnTo>
                  <a:cubicBezTo>
                    <a:pt x="62" y="10462"/>
                    <a:pt x="363" y="11531"/>
                    <a:pt x="1062" y="11610"/>
                  </a:cubicBezTo>
                  <a:cubicBezTo>
                    <a:pt x="1377" y="11645"/>
                    <a:pt x="2154" y="12036"/>
                    <a:pt x="2638" y="12311"/>
                  </a:cubicBezTo>
                  <a:cubicBezTo>
                    <a:pt x="3660" y="16060"/>
                    <a:pt x="4408" y="18038"/>
                    <a:pt x="4858" y="18193"/>
                  </a:cubicBezTo>
                  <a:cubicBezTo>
                    <a:pt x="4956" y="18227"/>
                    <a:pt x="5079" y="18277"/>
                    <a:pt x="5218" y="18331"/>
                  </a:cubicBezTo>
                  <a:cubicBezTo>
                    <a:pt x="5835" y="18573"/>
                    <a:pt x="6397" y="18777"/>
                    <a:pt x="6841" y="18777"/>
                  </a:cubicBezTo>
                  <a:cubicBezTo>
                    <a:pt x="7045" y="18777"/>
                    <a:pt x="7225" y="18734"/>
                    <a:pt x="7372" y="18632"/>
                  </a:cubicBezTo>
                  <a:cubicBezTo>
                    <a:pt x="7853" y="18306"/>
                    <a:pt x="13645" y="14165"/>
                    <a:pt x="14353" y="13543"/>
                  </a:cubicBezTo>
                  <a:cubicBezTo>
                    <a:pt x="15073" y="12911"/>
                    <a:pt x="14932" y="10469"/>
                    <a:pt x="14873" y="9741"/>
                  </a:cubicBezTo>
                  <a:cubicBezTo>
                    <a:pt x="15219" y="9289"/>
                    <a:pt x="16604" y="7333"/>
                    <a:pt x="15900" y="5894"/>
                  </a:cubicBezTo>
                  <a:cubicBezTo>
                    <a:pt x="15563" y="5202"/>
                    <a:pt x="14974" y="4823"/>
                    <a:pt x="14316" y="4822"/>
                  </a:cubicBezTo>
                  <a:cubicBezTo>
                    <a:pt x="13584" y="4832"/>
                    <a:pt x="12877" y="5314"/>
                    <a:pt x="12556" y="6020"/>
                  </a:cubicBezTo>
                  <a:cubicBezTo>
                    <a:pt x="12196" y="6815"/>
                    <a:pt x="11998" y="7321"/>
                    <a:pt x="11913" y="7549"/>
                  </a:cubicBezTo>
                  <a:cubicBezTo>
                    <a:pt x="11780" y="7582"/>
                    <a:pt x="11592" y="7617"/>
                    <a:pt x="11415" y="7617"/>
                  </a:cubicBezTo>
                  <a:cubicBezTo>
                    <a:pt x="11291" y="7617"/>
                    <a:pt x="11174" y="7600"/>
                    <a:pt x="11083" y="7553"/>
                  </a:cubicBezTo>
                  <a:cubicBezTo>
                    <a:pt x="11011" y="7518"/>
                    <a:pt x="10957" y="7454"/>
                    <a:pt x="10937" y="7376"/>
                  </a:cubicBezTo>
                  <a:lnTo>
                    <a:pt x="10682" y="6544"/>
                  </a:lnTo>
                  <a:lnTo>
                    <a:pt x="10609" y="6488"/>
                  </a:lnTo>
                  <a:cubicBezTo>
                    <a:pt x="9671" y="5772"/>
                    <a:pt x="8599" y="4854"/>
                    <a:pt x="8507" y="4648"/>
                  </a:cubicBezTo>
                  <a:cubicBezTo>
                    <a:pt x="8485" y="4368"/>
                    <a:pt x="8907" y="1980"/>
                    <a:pt x="9214" y="374"/>
                  </a:cubicBezTo>
                  <a:lnTo>
                    <a:pt x="92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6"/>
            <p:cNvSpPr/>
            <p:nvPr/>
          </p:nvSpPr>
          <p:spPr>
            <a:xfrm>
              <a:off x="3300175" y="2296875"/>
              <a:ext cx="228725" cy="80525"/>
            </a:xfrm>
            <a:custGeom>
              <a:avLst/>
              <a:gdLst/>
              <a:ahLst/>
              <a:cxnLst/>
              <a:rect l="l" t="t" r="r" b="b"/>
              <a:pathLst>
                <a:path w="9149" h="3221" extrusionOk="0">
                  <a:moveTo>
                    <a:pt x="5751" y="1"/>
                  </a:moveTo>
                  <a:cubicBezTo>
                    <a:pt x="5751" y="1"/>
                    <a:pt x="3347" y="1357"/>
                    <a:pt x="2381" y="1874"/>
                  </a:cubicBezTo>
                  <a:cubicBezTo>
                    <a:pt x="1415" y="2391"/>
                    <a:pt x="1" y="2451"/>
                    <a:pt x="467" y="3036"/>
                  </a:cubicBezTo>
                  <a:cubicBezTo>
                    <a:pt x="573" y="3169"/>
                    <a:pt x="789" y="3220"/>
                    <a:pt x="1059" y="3220"/>
                  </a:cubicBezTo>
                  <a:cubicBezTo>
                    <a:pt x="1975" y="3220"/>
                    <a:pt x="3517" y="2628"/>
                    <a:pt x="3517" y="2628"/>
                  </a:cubicBezTo>
                  <a:cubicBezTo>
                    <a:pt x="3517" y="2628"/>
                    <a:pt x="6489" y="2618"/>
                    <a:pt x="7633" y="2466"/>
                  </a:cubicBezTo>
                  <a:cubicBezTo>
                    <a:pt x="8776" y="2312"/>
                    <a:pt x="9149" y="1229"/>
                    <a:pt x="9149" y="1229"/>
                  </a:cubicBezTo>
                  <a:lnTo>
                    <a:pt x="5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6"/>
            <p:cNvSpPr/>
            <p:nvPr/>
          </p:nvSpPr>
          <p:spPr>
            <a:xfrm>
              <a:off x="3301875" y="2289825"/>
              <a:ext cx="235050" cy="94600"/>
            </a:xfrm>
            <a:custGeom>
              <a:avLst/>
              <a:gdLst/>
              <a:ahLst/>
              <a:cxnLst/>
              <a:rect l="l" t="t" r="r" b="b"/>
              <a:pathLst>
                <a:path w="9402" h="3784" extrusionOk="0">
                  <a:moveTo>
                    <a:pt x="5680" y="1"/>
                  </a:moveTo>
                  <a:cubicBezTo>
                    <a:pt x="5634" y="1"/>
                    <a:pt x="5587" y="12"/>
                    <a:pt x="5543" y="36"/>
                  </a:cubicBezTo>
                  <a:cubicBezTo>
                    <a:pt x="5520" y="49"/>
                    <a:pt x="3129" y="1396"/>
                    <a:pt x="2178" y="1905"/>
                  </a:cubicBezTo>
                  <a:cubicBezTo>
                    <a:pt x="1865" y="2073"/>
                    <a:pt x="1487" y="2194"/>
                    <a:pt x="1153" y="2300"/>
                  </a:cubicBezTo>
                  <a:cubicBezTo>
                    <a:pt x="591" y="2479"/>
                    <a:pt x="149" y="2620"/>
                    <a:pt x="44" y="2967"/>
                  </a:cubicBezTo>
                  <a:cubicBezTo>
                    <a:pt x="6" y="3086"/>
                    <a:pt x="1" y="3275"/>
                    <a:pt x="176" y="3495"/>
                  </a:cubicBezTo>
                  <a:cubicBezTo>
                    <a:pt x="344" y="3705"/>
                    <a:pt x="653" y="3784"/>
                    <a:pt x="1025" y="3784"/>
                  </a:cubicBezTo>
                  <a:cubicBezTo>
                    <a:pt x="1825" y="3784"/>
                    <a:pt x="2913" y="3417"/>
                    <a:pt x="3501" y="3195"/>
                  </a:cubicBezTo>
                  <a:cubicBezTo>
                    <a:pt x="3916" y="3192"/>
                    <a:pt x="6523" y="3174"/>
                    <a:pt x="7602" y="3030"/>
                  </a:cubicBezTo>
                  <a:cubicBezTo>
                    <a:pt x="8906" y="2856"/>
                    <a:pt x="9332" y="1654"/>
                    <a:pt x="9350" y="1603"/>
                  </a:cubicBezTo>
                  <a:cubicBezTo>
                    <a:pt x="9401" y="1455"/>
                    <a:pt x="9322" y="1293"/>
                    <a:pt x="9174" y="1242"/>
                  </a:cubicBezTo>
                  <a:cubicBezTo>
                    <a:pt x="9144" y="1232"/>
                    <a:pt x="9112" y="1227"/>
                    <a:pt x="9082" y="1227"/>
                  </a:cubicBezTo>
                  <a:cubicBezTo>
                    <a:pt x="8964" y="1227"/>
                    <a:pt x="8854" y="1300"/>
                    <a:pt x="8812" y="1417"/>
                  </a:cubicBezTo>
                  <a:cubicBezTo>
                    <a:pt x="8798" y="1454"/>
                    <a:pt x="8476" y="2338"/>
                    <a:pt x="7526" y="2466"/>
                  </a:cubicBezTo>
                  <a:cubicBezTo>
                    <a:pt x="6415" y="2615"/>
                    <a:pt x="3477" y="2625"/>
                    <a:pt x="3448" y="2625"/>
                  </a:cubicBezTo>
                  <a:cubicBezTo>
                    <a:pt x="3413" y="2625"/>
                    <a:pt x="3379" y="2631"/>
                    <a:pt x="3346" y="2644"/>
                  </a:cubicBezTo>
                  <a:cubicBezTo>
                    <a:pt x="2415" y="3001"/>
                    <a:pt x="1458" y="3223"/>
                    <a:pt x="957" y="3223"/>
                  </a:cubicBezTo>
                  <a:cubicBezTo>
                    <a:pt x="785" y="3223"/>
                    <a:pt x="666" y="3196"/>
                    <a:pt x="621" y="3140"/>
                  </a:cubicBezTo>
                  <a:cubicBezTo>
                    <a:pt x="616" y="3134"/>
                    <a:pt x="611" y="3128"/>
                    <a:pt x="608" y="3122"/>
                  </a:cubicBezTo>
                  <a:cubicBezTo>
                    <a:pt x="723" y="3035"/>
                    <a:pt x="1081" y="2921"/>
                    <a:pt x="1326" y="2842"/>
                  </a:cubicBezTo>
                  <a:cubicBezTo>
                    <a:pt x="1683" y="2730"/>
                    <a:pt x="2088" y="2600"/>
                    <a:pt x="2446" y="2408"/>
                  </a:cubicBezTo>
                  <a:cubicBezTo>
                    <a:pt x="3404" y="1894"/>
                    <a:pt x="5800" y="546"/>
                    <a:pt x="5823" y="531"/>
                  </a:cubicBezTo>
                  <a:cubicBezTo>
                    <a:pt x="5958" y="453"/>
                    <a:pt x="6004" y="280"/>
                    <a:pt x="5927" y="145"/>
                  </a:cubicBezTo>
                  <a:cubicBezTo>
                    <a:pt x="5876" y="53"/>
                    <a:pt x="5779" y="1"/>
                    <a:pt x="5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6"/>
            <p:cNvSpPr/>
            <p:nvPr/>
          </p:nvSpPr>
          <p:spPr>
            <a:xfrm>
              <a:off x="5773650" y="4668100"/>
              <a:ext cx="327150" cy="426050"/>
            </a:xfrm>
            <a:custGeom>
              <a:avLst/>
              <a:gdLst/>
              <a:ahLst/>
              <a:cxnLst/>
              <a:rect l="l" t="t" r="r" b="b"/>
              <a:pathLst>
                <a:path w="13086" h="17042" extrusionOk="0">
                  <a:moveTo>
                    <a:pt x="6675" y="1"/>
                  </a:moveTo>
                  <a:lnTo>
                    <a:pt x="3947" y="3239"/>
                  </a:lnTo>
                  <a:lnTo>
                    <a:pt x="3676" y="8734"/>
                  </a:lnTo>
                  <a:cubicBezTo>
                    <a:pt x="3676" y="8734"/>
                    <a:pt x="412" y="15493"/>
                    <a:pt x="186" y="15953"/>
                  </a:cubicBezTo>
                  <a:cubicBezTo>
                    <a:pt x="1" y="16333"/>
                    <a:pt x="248" y="17042"/>
                    <a:pt x="949" y="17042"/>
                  </a:cubicBezTo>
                  <a:cubicBezTo>
                    <a:pt x="1100" y="17042"/>
                    <a:pt x="1273" y="17008"/>
                    <a:pt x="1467" y="16932"/>
                  </a:cubicBezTo>
                  <a:cubicBezTo>
                    <a:pt x="2559" y="16499"/>
                    <a:pt x="4853" y="14323"/>
                    <a:pt x="6152" y="13288"/>
                  </a:cubicBezTo>
                  <a:cubicBezTo>
                    <a:pt x="7450" y="12252"/>
                    <a:pt x="9407" y="9693"/>
                    <a:pt x="10583" y="8817"/>
                  </a:cubicBezTo>
                  <a:cubicBezTo>
                    <a:pt x="11759" y="7942"/>
                    <a:pt x="13085" y="6040"/>
                    <a:pt x="13029" y="5617"/>
                  </a:cubicBezTo>
                  <a:cubicBezTo>
                    <a:pt x="12971" y="5194"/>
                    <a:pt x="6675" y="1"/>
                    <a:pt x="6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6"/>
            <p:cNvSpPr/>
            <p:nvPr/>
          </p:nvSpPr>
          <p:spPr>
            <a:xfrm>
              <a:off x="5767575" y="4661000"/>
              <a:ext cx="340850" cy="440275"/>
            </a:xfrm>
            <a:custGeom>
              <a:avLst/>
              <a:gdLst/>
              <a:ahLst/>
              <a:cxnLst/>
              <a:rect l="l" t="t" r="r" b="b"/>
              <a:pathLst>
                <a:path w="13634" h="17611" extrusionOk="0">
                  <a:moveTo>
                    <a:pt x="6953" y="685"/>
                  </a:moveTo>
                  <a:cubicBezTo>
                    <a:pt x="9206" y="2547"/>
                    <a:pt x="12607" y="5437"/>
                    <a:pt x="12983" y="5964"/>
                  </a:cubicBezTo>
                  <a:cubicBezTo>
                    <a:pt x="12906" y="6365"/>
                    <a:pt x="11775" y="8040"/>
                    <a:pt x="10656" y="8873"/>
                  </a:cubicBezTo>
                  <a:cubicBezTo>
                    <a:pt x="10036" y="9334"/>
                    <a:pt x="9245" y="10205"/>
                    <a:pt x="8408" y="11127"/>
                  </a:cubicBezTo>
                  <a:cubicBezTo>
                    <a:pt x="7636" y="11976"/>
                    <a:pt x="6838" y="12855"/>
                    <a:pt x="6217" y="13350"/>
                  </a:cubicBezTo>
                  <a:cubicBezTo>
                    <a:pt x="5844" y="13647"/>
                    <a:pt x="5391" y="14037"/>
                    <a:pt x="4907" y="14453"/>
                  </a:cubicBezTo>
                  <a:cubicBezTo>
                    <a:pt x="3763" y="15436"/>
                    <a:pt x="2340" y="16658"/>
                    <a:pt x="1604" y="16950"/>
                  </a:cubicBezTo>
                  <a:cubicBezTo>
                    <a:pt x="1452" y="17011"/>
                    <a:pt x="1313" y="17042"/>
                    <a:pt x="1191" y="17042"/>
                  </a:cubicBezTo>
                  <a:cubicBezTo>
                    <a:pt x="1028" y="17042"/>
                    <a:pt x="896" y="16988"/>
                    <a:pt x="798" y="16883"/>
                  </a:cubicBezTo>
                  <a:cubicBezTo>
                    <a:pt x="655" y="16728"/>
                    <a:pt x="623" y="16488"/>
                    <a:pt x="685" y="16362"/>
                  </a:cubicBezTo>
                  <a:cubicBezTo>
                    <a:pt x="911" y="15901"/>
                    <a:pt x="4175" y="9143"/>
                    <a:pt x="4175" y="9143"/>
                  </a:cubicBezTo>
                  <a:cubicBezTo>
                    <a:pt x="4192" y="9109"/>
                    <a:pt x="4201" y="9070"/>
                    <a:pt x="4203" y="9033"/>
                  </a:cubicBezTo>
                  <a:lnTo>
                    <a:pt x="4470" y="3633"/>
                  </a:lnTo>
                  <a:lnTo>
                    <a:pt x="6953" y="685"/>
                  </a:lnTo>
                  <a:close/>
                  <a:moveTo>
                    <a:pt x="6918" y="1"/>
                  </a:moveTo>
                  <a:cubicBezTo>
                    <a:pt x="6837" y="1"/>
                    <a:pt x="6756" y="35"/>
                    <a:pt x="6700" y="102"/>
                  </a:cubicBezTo>
                  <a:lnTo>
                    <a:pt x="3972" y="3340"/>
                  </a:lnTo>
                  <a:cubicBezTo>
                    <a:pt x="3931" y="3388"/>
                    <a:pt x="3909" y="3446"/>
                    <a:pt x="3905" y="3509"/>
                  </a:cubicBezTo>
                  <a:lnTo>
                    <a:pt x="3638" y="8947"/>
                  </a:lnTo>
                  <a:cubicBezTo>
                    <a:pt x="3333" y="9575"/>
                    <a:pt x="388" y="15675"/>
                    <a:pt x="173" y="16112"/>
                  </a:cubicBezTo>
                  <a:cubicBezTo>
                    <a:pt x="0" y="16467"/>
                    <a:pt x="87" y="16954"/>
                    <a:pt x="381" y="17270"/>
                  </a:cubicBezTo>
                  <a:cubicBezTo>
                    <a:pt x="494" y="17392"/>
                    <a:pt x="757" y="17611"/>
                    <a:pt x="1193" y="17611"/>
                  </a:cubicBezTo>
                  <a:cubicBezTo>
                    <a:pt x="1372" y="17611"/>
                    <a:pt x="1578" y="17575"/>
                    <a:pt x="1815" y="17481"/>
                  </a:cubicBezTo>
                  <a:cubicBezTo>
                    <a:pt x="2640" y="17154"/>
                    <a:pt x="4042" y="15948"/>
                    <a:pt x="5279" y="14885"/>
                  </a:cubicBezTo>
                  <a:cubicBezTo>
                    <a:pt x="5756" y="14474"/>
                    <a:pt x="6204" y="14089"/>
                    <a:pt x="6572" y="13796"/>
                  </a:cubicBezTo>
                  <a:cubicBezTo>
                    <a:pt x="7229" y="13271"/>
                    <a:pt x="8043" y="12376"/>
                    <a:pt x="8830" y="11510"/>
                  </a:cubicBezTo>
                  <a:cubicBezTo>
                    <a:pt x="9612" y="10648"/>
                    <a:pt x="10421" y="9758"/>
                    <a:pt x="10997" y="9330"/>
                  </a:cubicBezTo>
                  <a:cubicBezTo>
                    <a:pt x="12151" y="8470"/>
                    <a:pt x="13633" y="6461"/>
                    <a:pt x="13554" y="5864"/>
                  </a:cubicBezTo>
                  <a:cubicBezTo>
                    <a:pt x="13536" y="5732"/>
                    <a:pt x="13483" y="5330"/>
                    <a:pt x="7099" y="66"/>
                  </a:cubicBezTo>
                  <a:cubicBezTo>
                    <a:pt x="7046" y="22"/>
                    <a:pt x="6982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6"/>
            <p:cNvSpPr/>
            <p:nvPr/>
          </p:nvSpPr>
          <p:spPr>
            <a:xfrm>
              <a:off x="5784400" y="4788475"/>
              <a:ext cx="316400" cy="305625"/>
            </a:xfrm>
            <a:custGeom>
              <a:avLst/>
              <a:gdLst/>
              <a:ahLst/>
              <a:cxnLst/>
              <a:rect l="l" t="t" r="r" b="b"/>
              <a:pathLst>
                <a:path w="12656" h="12225" extrusionOk="0">
                  <a:moveTo>
                    <a:pt x="11857" y="1"/>
                  </a:moveTo>
                  <a:cubicBezTo>
                    <a:pt x="11003" y="945"/>
                    <a:pt x="9297" y="2825"/>
                    <a:pt x="7772" y="4463"/>
                  </a:cubicBezTo>
                  <a:cubicBezTo>
                    <a:pt x="6046" y="6320"/>
                    <a:pt x="1631" y="10505"/>
                    <a:pt x="0" y="12042"/>
                  </a:cubicBezTo>
                  <a:cubicBezTo>
                    <a:pt x="133" y="12152"/>
                    <a:pt x="308" y="12224"/>
                    <a:pt x="530" y="12224"/>
                  </a:cubicBezTo>
                  <a:cubicBezTo>
                    <a:pt x="678" y="12224"/>
                    <a:pt x="847" y="12192"/>
                    <a:pt x="1037" y="12117"/>
                  </a:cubicBezTo>
                  <a:cubicBezTo>
                    <a:pt x="2129" y="11683"/>
                    <a:pt x="4423" y="9508"/>
                    <a:pt x="5722" y="8473"/>
                  </a:cubicBezTo>
                  <a:cubicBezTo>
                    <a:pt x="7020" y="7437"/>
                    <a:pt x="8977" y="4878"/>
                    <a:pt x="10153" y="4002"/>
                  </a:cubicBezTo>
                  <a:cubicBezTo>
                    <a:pt x="11329" y="3127"/>
                    <a:pt x="12655" y="1225"/>
                    <a:pt x="12599" y="802"/>
                  </a:cubicBezTo>
                  <a:cubicBezTo>
                    <a:pt x="12587" y="713"/>
                    <a:pt x="12300" y="415"/>
                    <a:pt x="11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6"/>
            <p:cNvSpPr/>
            <p:nvPr/>
          </p:nvSpPr>
          <p:spPr>
            <a:xfrm>
              <a:off x="5777225" y="4781350"/>
              <a:ext cx="331225" cy="319850"/>
            </a:xfrm>
            <a:custGeom>
              <a:avLst/>
              <a:gdLst/>
              <a:ahLst/>
              <a:cxnLst/>
              <a:rect l="l" t="t" r="r" b="b"/>
              <a:pathLst>
                <a:path w="13249" h="12794" extrusionOk="0">
                  <a:moveTo>
                    <a:pt x="12160" y="693"/>
                  </a:moveTo>
                  <a:cubicBezTo>
                    <a:pt x="12447" y="971"/>
                    <a:pt x="12556" y="1098"/>
                    <a:pt x="12598" y="1151"/>
                  </a:cubicBezTo>
                  <a:cubicBezTo>
                    <a:pt x="12518" y="1555"/>
                    <a:pt x="11388" y="3227"/>
                    <a:pt x="10270" y="4059"/>
                  </a:cubicBezTo>
                  <a:cubicBezTo>
                    <a:pt x="9651" y="4520"/>
                    <a:pt x="8860" y="5392"/>
                    <a:pt x="8023" y="6313"/>
                  </a:cubicBezTo>
                  <a:cubicBezTo>
                    <a:pt x="7251" y="7162"/>
                    <a:pt x="6453" y="8041"/>
                    <a:pt x="5832" y="8536"/>
                  </a:cubicBezTo>
                  <a:cubicBezTo>
                    <a:pt x="5460" y="8833"/>
                    <a:pt x="5006" y="9223"/>
                    <a:pt x="4522" y="9640"/>
                  </a:cubicBezTo>
                  <a:cubicBezTo>
                    <a:pt x="3377" y="10622"/>
                    <a:pt x="1955" y="11844"/>
                    <a:pt x="1219" y="12136"/>
                  </a:cubicBezTo>
                  <a:cubicBezTo>
                    <a:pt x="1087" y="12190"/>
                    <a:pt x="985" y="12228"/>
                    <a:pt x="865" y="12228"/>
                  </a:cubicBezTo>
                  <a:cubicBezTo>
                    <a:pt x="847" y="12228"/>
                    <a:pt x="829" y="12227"/>
                    <a:pt x="811" y="12226"/>
                  </a:cubicBezTo>
                  <a:cubicBezTo>
                    <a:pt x="2741" y="10403"/>
                    <a:pt x="6662" y="6670"/>
                    <a:pt x="8268" y="4944"/>
                  </a:cubicBezTo>
                  <a:cubicBezTo>
                    <a:pt x="9681" y="3424"/>
                    <a:pt x="11245" y="1704"/>
                    <a:pt x="12160" y="693"/>
                  </a:cubicBezTo>
                  <a:close/>
                  <a:moveTo>
                    <a:pt x="12134" y="0"/>
                  </a:moveTo>
                  <a:cubicBezTo>
                    <a:pt x="12058" y="4"/>
                    <a:pt x="11986" y="37"/>
                    <a:pt x="11935" y="94"/>
                  </a:cubicBezTo>
                  <a:cubicBezTo>
                    <a:pt x="11061" y="1060"/>
                    <a:pt x="9368" y="2923"/>
                    <a:pt x="7851" y="4554"/>
                  </a:cubicBezTo>
                  <a:cubicBezTo>
                    <a:pt x="6158" y="6375"/>
                    <a:pt x="1861" y="10451"/>
                    <a:pt x="92" y="12121"/>
                  </a:cubicBezTo>
                  <a:cubicBezTo>
                    <a:pt x="32" y="12176"/>
                    <a:pt x="0" y="12255"/>
                    <a:pt x="3" y="12336"/>
                  </a:cubicBezTo>
                  <a:cubicBezTo>
                    <a:pt x="5" y="12419"/>
                    <a:pt x="43" y="12495"/>
                    <a:pt x="106" y="12548"/>
                  </a:cubicBezTo>
                  <a:cubicBezTo>
                    <a:pt x="237" y="12656"/>
                    <a:pt x="473" y="12793"/>
                    <a:pt x="820" y="12793"/>
                  </a:cubicBezTo>
                  <a:cubicBezTo>
                    <a:pt x="994" y="12793"/>
                    <a:pt x="1197" y="12758"/>
                    <a:pt x="1430" y="12666"/>
                  </a:cubicBezTo>
                  <a:cubicBezTo>
                    <a:pt x="2255" y="12338"/>
                    <a:pt x="3657" y="11134"/>
                    <a:pt x="4893" y="10070"/>
                  </a:cubicBezTo>
                  <a:cubicBezTo>
                    <a:pt x="5372" y="9659"/>
                    <a:pt x="5820" y="9274"/>
                    <a:pt x="6188" y="8981"/>
                  </a:cubicBezTo>
                  <a:cubicBezTo>
                    <a:pt x="6844" y="8456"/>
                    <a:pt x="7658" y="7561"/>
                    <a:pt x="8445" y="6695"/>
                  </a:cubicBezTo>
                  <a:cubicBezTo>
                    <a:pt x="9227" y="5833"/>
                    <a:pt x="10036" y="4942"/>
                    <a:pt x="10611" y="4515"/>
                  </a:cubicBezTo>
                  <a:cubicBezTo>
                    <a:pt x="11766" y="3655"/>
                    <a:pt x="13248" y="1646"/>
                    <a:pt x="13169" y="1049"/>
                  </a:cubicBezTo>
                  <a:cubicBezTo>
                    <a:pt x="13151" y="914"/>
                    <a:pt x="13083" y="773"/>
                    <a:pt x="12341" y="77"/>
                  </a:cubicBezTo>
                  <a:cubicBezTo>
                    <a:pt x="12286" y="25"/>
                    <a:pt x="12211" y="2"/>
                    <a:pt x="12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6"/>
            <p:cNvSpPr/>
            <p:nvPr/>
          </p:nvSpPr>
          <p:spPr>
            <a:xfrm>
              <a:off x="6051875" y="4049550"/>
              <a:ext cx="250450" cy="436525"/>
            </a:xfrm>
            <a:custGeom>
              <a:avLst/>
              <a:gdLst/>
              <a:ahLst/>
              <a:cxnLst/>
              <a:rect l="l" t="t" r="r" b="b"/>
              <a:pathLst>
                <a:path w="10018" h="17461" extrusionOk="0">
                  <a:moveTo>
                    <a:pt x="7577" y="0"/>
                  </a:moveTo>
                  <a:cubicBezTo>
                    <a:pt x="5731" y="0"/>
                    <a:pt x="818" y="764"/>
                    <a:pt x="818" y="764"/>
                  </a:cubicBezTo>
                  <a:lnTo>
                    <a:pt x="0" y="4321"/>
                  </a:lnTo>
                  <a:lnTo>
                    <a:pt x="3031" y="7651"/>
                  </a:lnTo>
                  <a:lnTo>
                    <a:pt x="7777" y="17362"/>
                  </a:lnTo>
                  <a:cubicBezTo>
                    <a:pt x="7777" y="17362"/>
                    <a:pt x="8208" y="17461"/>
                    <a:pt x="8667" y="17461"/>
                  </a:cubicBezTo>
                  <a:cubicBezTo>
                    <a:pt x="8968" y="17461"/>
                    <a:pt x="9281" y="17418"/>
                    <a:pt x="9490" y="17276"/>
                  </a:cubicBezTo>
                  <a:cubicBezTo>
                    <a:pt x="10017" y="16918"/>
                    <a:pt x="9119" y="4826"/>
                    <a:pt x="8874" y="2992"/>
                  </a:cubicBezTo>
                  <a:cubicBezTo>
                    <a:pt x="8629" y="1157"/>
                    <a:pt x="8957" y="394"/>
                    <a:pt x="8195" y="65"/>
                  </a:cubicBezTo>
                  <a:cubicBezTo>
                    <a:pt x="8090" y="20"/>
                    <a:pt x="7873" y="0"/>
                    <a:pt x="7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6"/>
            <p:cNvSpPr/>
            <p:nvPr/>
          </p:nvSpPr>
          <p:spPr>
            <a:xfrm>
              <a:off x="6044400" y="4042575"/>
              <a:ext cx="260700" cy="450650"/>
            </a:xfrm>
            <a:custGeom>
              <a:avLst/>
              <a:gdLst/>
              <a:ahLst/>
              <a:cxnLst/>
              <a:rect l="l" t="t" r="r" b="b"/>
              <a:pathLst>
                <a:path w="10428" h="18026" extrusionOk="0">
                  <a:moveTo>
                    <a:pt x="7915" y="561"/>
                  </a:moveTo>
                  <a:cubicBezTo>
                    <a:pt x="8148" y="561"/>
                    <a:pt x="8309" y="576"/>
                    <a:pt x="8380" y="606"/>
                  </a:cubicBezTo>
                  <a:cubicBezTo>
                    <a:pt x="8701" y="745"/>
                    <a:pt x="8738" y="945"/>
                    <a:pt x="8773" y="1815"/>
                  </a:cubicBezTo>
                  <a:cubicBezTo>
                    <a:pt x="8789" y="2210"/>
                    <a:pt x="8808" y="2702"/>
                    <a:pt x="8889" y="3309"/>
                  </a:cubicBezTo>
                  <a:cubicBezTo>
                    <a:pt x="9181" y="5482"/>
                    <a:pt x="9922" y="16312"/>
                    <a:pt x="9582" y="17347"/>
                  </a:cubicBezTo>
                  <a:cubicBezTo>
                    <a:pt x="9432" y="17425"/>
                    <a:pt x="9204" y="17454"/>
                    <a:pt x="8961" y="17454"/>
                  </a:cubicBezTo>
                  <a:cubicBezTo>
                    <a:pt x="8723" y="17454"/>
                    <a:pt x="8472" y="17426"/>
                    <a:pt x="8270" y="17389"/>
                  </a:cubicBezTo>
                  <a:lnTo>
                    <a:pt x="3586" y="7805"/>
                  </a:lnTo>
                  <a:cubicBezTo>
                    <a:pt x="3574" y="7781"/>
                    <a:pt x="3559" y="7758"/>
                    <a:pt x="3541" y="7738"/>
                  </a:cubicBezTo>
                  <a:lnTo>
                    <a:pt x="610" y="4519"/>
                  </a:lnTo>
                  <a:lnTo>
                    <a:pt x="1350" y="1296"/>
                  </a:lnTo>
                  <a:cubicBezTo>
                    <a:pt x="3969" y="894"/>
                    <a:pt x="6788" y="561"/>
                    <a:pt x="7915" y="561"/>
                  </a:cubicBezTo>
                  <a:close/>
                  <a:moveTo>
                    <a:pt x="7854" y="1"/>
                  </a:moveTo>
                  <a:cubicBezTo>
                    <a:pt x="6068" y="1"/>
                    <a:pt x="2006" y="616"/>
                    <a:pt x="1074" y="762"/>
                  </a:cubicBezTo>
                  <a:cubicBezTo>
                    <a:pt x="959" y="779"/>
                    <a:pt x="866" y="866"/>
                    <a:pt x="840" y="979"/>
                  </a:cubicBezTo>
                  <a:lnTo>
                    <a:pt x="22" y="4536"/>
                  </a:lnTo>
                  <a:cubicBezTo>
                    <a:pt x="0" y="4628"/>
                    <a:pt x="25" y="4724"/>
                    <a:pt x="88" y="4792"/>
                  </a:cubicBezTo>
                  <a:lnTo>
                    <a:pt x="3092" y="8092"/>
                  </a:lnTo>
                  <a:lnTo>
                    <a:pt x="7820" y="17765"/>
                  </a:lnTo>
                  <a:cubicBezTo>
                    <a:pt x="7858" y="17843"/>
                    <a:pt x="7928" y="17898"/>
                    <a:pt x="8011" y="17918"/>
                  </a:cubicBezTo>
                  <a:cubicBezTo>
                    <a:pt x="8087" y="17935"/>
                    <a:pt x="8500" y="18026"/>
                    <a:pt x="8955" y="18026"/>
                  </a:cubicBezTo>
                  <a:cubicBezTo>
                    <a:pt x="9306" y="18024"/>
                    <a:pt x="9682" y="17971"/>
                    <a:pt x="9948" y="17791"/>
                  </a:cubicBezTo>
                  <a:cubicBezTo>
                    <a:pt x="10139" y="17660"/>
                    <a:pt x="10428" y="17465"/>
                    <a:pt x="10054" y="10950"/>
                  </a:cubicBezTo>
                  <a:cubicBezTo>
                    <a:pt x="9869" y="7709"/>
                    <a:pt x="9585" y="4202"/>
                    <a:pt x="9455" y="3233"/>
                  </a:cubicBezTo>
                  <a:cubicBezTo>
                    <a:pt x="9377" y="2651"/>
                    <a:pt x="9359" y="2174"/>
                    <a:pt x="9343" y="1791"/>
                  </a:cubicBezTo>
                  <a:cubicBezTo>
                    <a:pt x="9309" y="939"/>
                    <a:pt x="9287" y="376"/>
                    <a:pt x="8607" y="83"/>
                  </a:cubicBezTo>
                  <a:cubicBezTo>
                    <a:pt x="8475" y="25"/>
                    <a:pt x="8209" y="1"/>
                    <a:pt x="7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6"/>
            <p:cNvSpPr/>
            <p:nvPr/>
          </p:nvSpPr>
          <p:spPr>
            <a:xfrm>
              <a:off x="6234225" y="4049550"/>
              <a:ext cx="68050" cy="436150"/>
            </a:xfrm>
            <a:custGeom>
              <a:avLst/>
              <a:gdLst/>
              <a:ahLst/>
              <a:cxnLst/>
              <a:rect l="l" t="t" r="r" b="b"/>
              <a:pathLst>
                <a:path w="2722" h="17446" extrusionOk="0">
                  <a:moveTo>
                    <a:pt x="285" y="0"/>
                  </a:moveTo>
                  <a:cubicBezTo>
                    <a:pt x="197" y="0"/>
                    <a:pt x="102" y="2"/>
                    <a:pt x="1" y="6"/>
                  </a:cubicBezTo>
                  <a:cubicBezTo>
                    <a:pt x="374" y="3361"/>
                    <a:pt x="1324" y="11824"/>
                    <a:pt x="1564" y="13625"/>
                  </a:cubicBezTo>
                  <a:cubicBezTo>
                    <a:pt x="1734" y="14904"/>
                    <a:pt x="1704" y="16392"/>
                    <a:pt x="1644" y="17445"/>
                  </a:cubicBezTo>
                  <a:cubicBezTo>
                    <a:pt x="1852" y="17423"/>
                    <a:pt x="2049" y="17375"/>
                    <a:pt x="2196" y="17276"/>
                  </a:cubicBezTo>
                  <a:cubicBezTo>
                    <a:pt x="2722" y="16918"/>
                    <a:pt x="1825" y="4826"/>
                    <a:pt x="1580" y="2991"/>
                  </a:cubicBezTo>
                  <a:cubicBezTo>
                    <a:pt x="1335" y="1156"/>
                    <a:pt x="1663" y="394"/>
                    <a:pt x="901" y="65"/>
                  </a:cubicBezTo>
                  <a:cubicBezTo>
                    <a:pt x="796" y="20"/>
                    <a:pt x="57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6"/>
            <p:cNvSpPr/>
            <p:nvPr/>
          </p:nvSpPr>
          <p:spPr>
            <a:xfrm>
              <a:off x="6226700" y="4042450"/>
              <a:ext cx="78400" cy="450350"/>
            </a:xfrm>
            <a:custGeom>
              <a:avLst/>
              <a:gdLst/>
              <a:ahLst/>
              <a:cxnLst/>
              <a:rect l="l" t="t" r="r" b="b"/>
              <a:pathLst>
                <a:path w="3136" h="18014" extrusionOk="0">
                  <a:moveTo>
                    <a:pt x="619" y="569"/>
                  </a:moveTo>
                  <a:cubicBezTo>
                    <a:pt x="986" y="572"/>
                    <a:pt x="1078" y="606"/>
                    <a:pt x="1088" y="610"/>
                  </a:cubicBezTo>
                  <a:cubicBezTo>
                    <a:pt x="1409" y="749"/>
                    <a:pt x="1446" y="949"/>
                    <a:pt x="1481" y="1819"/>
                  </a:cubicBezTo>
                  <a:cubicBezTo>
                    <a:pt x="1497" y="2214"/>
                    <a:pt x="1516" y="2705"/>
                    <a:pt x="1597" y="3313"/>
                  </a:cubicBezTo>
                  <a:cubicBezTo>
                    <a:pt x="1889" y="5486"/>
                    <a:pt x="2630" y="16314"/>
                    <a:pt x="2290" y="17351"/>
                  </a:cubicBezTo>
                  <a:cubicBezTo>
                    <a:pt x="2278" y="17358"/>
                    <a:pt x="2263" y="17365"/>
                    <a:pt x="2249" y="17370"/>
                  </a:cubicBezTo>
                  <a:cubicBezTo>
                    <a:pt x="2294" y="16358"/>
                    <a:pt x="2302" y="15032"/>
                    <a:pt x="2147" y="13872"/>
                  </a:cubicBezTo>
                  <a:cubicBezTo>
                    <a:pt x="1915" y="12129"/>
                    <a:pt x="1028" y="4224"/>
                    <a:pt x="619" y="569"/>
                  </a:cubicBezTo>
                  <a:close/>
                  <a:moveTo>
                    <a:pt x="581" y="0"/>
                  </a:moveTo>
                  <a:cubicBezTo>
                    <a:pt x="495" y="0"/>
                    <a:pt x="399" y="2"/>
                    <a:pt x="292" y="5"/>
                  </a:cubicBezTo>
                  <a:cubicBezTo>
                    <a:pt x="126" y="11"/>
                    <a:pt x="0" y="156"/>
                    <a:pt x="19" y="321"/>
                  </a:cubicBezTo>
                  <a:cubicBezTo>
                    <a:pt x="409" y="3819"/>
                    <a:pt x="1342" y="12148"/>
                    <a:pt x="1583" y="13947"/>
                  </a:cubicBezTo>
                  <a:cubicBezTo>
                    <a:pt x="1752" y="15212"/>
                    <a:pt x="1719" y="16693"/>
                    <a:pt x="1661" y="17712"/>
                  </a:cubicBezTo>
                  <a:cubicBezTo>
                    <a:pt x="1652" y="17876"/>
                    <a:pt x="1781" y="18014"/>
                    <a:pt x="1945" y="18014"/>
                  </a:cubicBezTo>
                  <a:cubicBezTo>
                    <a:pt x="1955" y="18014"/>
                    <a:pt x="1964" y="18013"/>
                    <a:pt x="1974" y="18011"/>
                  </a:cubicBezTo>
                  <a:cubicBezTo>
                    <a:pt x="2265" y="17981"/>
                    <a:pt x="2487" y="17911"/>
                    <a:pt x="2656" y="17796"/>
                  </a:cubicBezTo>
                  <a:cubicBezTo>
                    <a:pt x="2847" y="17665"/>
                    <a:pt x="3136" y="17470"/>
                    <a:pt x="2762" y="10955"/>
                  </a:cubicBezTo>
                  <a:cubicBezTo>
                    <a:pt x="2577" y="7714"/>
                    <a:pt x="2293" y="4207"/>
                    <a:pt x="2163" y="3238"/>
                  </a:cubicBezTo>
                  <a:cubicBezTo>
                    <a:pt x="2085" y="2656"/>
                    <a:pt x="2067" y="2179"/>
                    <a:pt x="2051" y="1796"/>
                  </a:cubicBezTo>
                  <a:cubicBezTo>
                    <a:pt x="2017" y="944"/>
                    <a:pt x="1995" y="381"/>
                    <a:pt x="1315" y="88"/>
                  </a:cubicBezTo>
                  <a:cubicBezTo>
                    <a:pt x="1216" y="45"/>
                    <a:pt x="1045" y="0"/>
                    <a:pt x="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E3427-7189-48D3-B9D9-5828647E8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101" y="844826"/>
            <a:ext cx="4362818" cy="392298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59"/>
          <p:cNvSpPr txBox="1">
            <a:spLocks noGrp="1"/>
          </p:cNvSpPr>
          <p:nvPr>
            <p:ph type="title"/>
          </p:nvPr>
        </p:nvSpPr>
        <p:spPr>
          <a:xfrm>
            <a:off x="209387" y="1611762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 </a:t>
            </a:r>
            <a:endParaRPr dirty="0"/>
          </a:p>
        </p:txBody>
      </p:sp>
      <p:sp>
        <p:nvSpPr>
          <p:cNvPr id="2823" name="Google Shape;2823;p59"/>
          <p:cNvSpPr txBox="1">
            <a:spLocks noGrp="1"/>
          </p:cNvSpPr>
          <p:nvPr>
            <p:ph type="title" idx="2"/>
          </p:nvPr>
        </p:nvSpPr>
        <p:spPr>
          <a:xfrm>
            <a:off x="256840" y="1369431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410" name="Google Shape;3320;p64">
            <a:extLst>
              <a:ext uri="{FF2B5EF4-FFF2-40B4-BE49-F238E27FC236}">
                <a16:creationId xmlns:a16="http://schemas.microsoft.com/office/drawing/2014/main" id="{4AB7473A-641A-4CCF-9106-48A2CDA6A3E7}"/>
              </a:ext>
            </a:extLst>
          </p:cNvPr>
          <p:cNvGrpSpPr/>
          <p:nvPr/>
        </p:nvGrpSpPr>
        <p:grpSpPr>
          <a:xfrm>
            <a:off x="4768487" y="715925"/>
            <a:ext cx="3842596" cy="3324447"/>
            <a:chOff x="1158600" y="238100"/>
            <a:chExt cx="5295575" cy="5237900"/>
          </a:xfrm>
        </p:grpSpPr>
        <p:sp>
          <p:nvSpPr>
            <p:cNvPr id="411" name="Google Shape;3321;p64">
              <a:extLst>
                <a:ext uri="{FF2B5EF4-FFF2-40B4-BE49-F238E27FC236}">
                  <a16:creationId xmlns:a16="http://schemas.microsoft.com/office/drawing/2014/main" id="{FD91C15B-4BEB-4733-817E-1BBE113C1B85}"/>
                </a:ext>
              </a:extLst>
            </p:cNvPr>
            <p:cNvSpPr/>
            <p:nvPr/>
          </p:nvSpPr>
          <p:spPr>
            <a:xfrm>
              <a:off x="1158600" y="238100"/>
              <a:ext cx="5295575" cy="4235575"/>
            </a:xfrm>
            <a:custGeom>
              <a:avLst/>
              <a:gdLst/>
              <a:ahLst/>
              <a:cxnLst/>
              <a:rect l="l" t="t" r="r" b="b"/>
              <a:pathLst>
                <a:path w="211823" h="169423" extrusionOk="0">
                  <a:moveTo>
                    <a:pt x="126460" y="1"/>
                  </a:moveTo>
                  <a:cubicBezTo>
                    <a:pt x="118976" y="1"/>
                    <a:pt x="111395" y="984"/>
                    <a:pt x="103902" y="2949"/>
                  </a:cubicBezTo>
                  <a:cubicBezTo>
                    <a:pt x="88843" y="6899"/>
                    <a:pt x="78801" y="17143"/>
                    <a:pt x="70124" y="29492"/>
                  </a:cubicBezTo>
                  <a:cubicBezTo>
                    <a:pt x="62563" y="40250"/>
                    <a:pt x="54064" y="50620"/>
                    <a:pt x="42621" y="57428"/>
                  </a:cubicBezTo>
                  <a:cubicBezTo>
                    <a:pt x="31292" y="64169"/>
                    <a:pt x="19645" y="69546"/>
                    <a:pt x="13923" y="82356"/>
                  </a:cubicBezTo>
                  <a:cubicBezTo>
                    <a:pt x="0" y="113536"/>
                    <a:pt x="10175" y="149813"/>
                    <a:pt x="43103" y="162044"/>
                  </a:cubicBezTo>
                  <a:cubicBezTo>
                    <a:pt x="57586" y="167423"/>
                    <a:pt x="76041" y="169423"/>
                    <a:pt x="93913" y="169423"/>
                  </a:cubicBezTo>
                  <a:cubicBezTo>
                    <a:pt x="119804" y="169423"/>
                    <a:pt x="144470" y="165226"/>
                    <a:pt x="154062" y="161030"/>
                  </a:cubicBezTo>
                  <a:cubicBezTo>
                    <a:pt x="154062" y="161030"/>
                    <a:pt x="178383" y="159510"/>
                    <a:pt x="195103" y="129617"/>
                  </a:cubicBezTo>
                  <a:cubicBezTo>
                    <a:pt x="211822" y="99723"/>
                    <a:pt x="208783" y="54122"/>
                    <a:pt x="188009" y="28789"/>
                  </a:cubicBezTo>
                  <a:cubicBezTo>
                    <a:pt x="172271" y="9597"/>
                    <a:pt x="149846" y="1"/>
                    <a:pt x="12646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322;p64">
              <a:extLst>
                <a:ext uri="{FF2B5EF4-FFF2-40B4-BE49-F238E27FC236}">
                  <a16:creationId xmlns:a16="http://schemas.microsoft.com/office/drawing/2014/main" id="{E789E0D7-E92C-435B-9F5A-A1C0A2AAF5F7}"/>
                </a:ext>
              </a:extLst>
            </p:cNvPr>
            <p:cNvSpPr/>
            <p:nvPr/>
          </p:nvSpPr>
          <p:spPr>
            <a:xfrm>
              <a:off x="1943025" y="1626725"/>
              <a:ext cx="3843825" cy="2633725"/>
            </a:xfrm>
            <a:custGeom>
              <a:avLst/>
              <a:gdLst/>
              <a:ahLst/>
              <a:cxnLst/>
              <a:rect l="l" t="t" r="r" b="b"/>
              <a:pathLst>
                <a:path w="153753" h="105349" extrusionOk="0">
                  <a:moveTo>
                    <a:pt x="90" y="1"/>
                  </a:moveTo>
                  <a:cubicBezTo>
                    <a:pt x="41" y="1"/>
                    <a:pt x="1" y="40"/>
                    <a:pt x="1" y="90"/>
                  </a:cubicBezTo>
                  <a:lnTo>
                    <a:pt x="1" y="105349"/>
                  </a:lnTo>
                  <a:lnTo>
                    <a:pt x="153753" y="105349"/>
                  </a:lnTo>
                  <a:lnTo>
                    <a:pt x="153753" y="89"/>
                  </a:lnTo>
                  <a:cubicBezTo>
                    <a:pt x="153753" y="40"/>
                    <a:pt x="153713" y="1"/>
                    <a:pt x="15366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323;p64">
              <a:extLst>
                <a:ext uri="{FF2B5EF4-FFF2-40B4-BE49-F238E27FC236}">
                  <a16:creationId xmlns:a16="http://schemas.microsoft.com/office/drawing/2014/main" id="{871AE56F-A7A7-4039-AA02-AD0C824E15D7}"/>
                </a:ext>
              </a:extLst>
            </p:cNvPr>
            <p:cNvSpPr/>
            <p:nvPr/>
          </p:nvSpPr>
          <p:spPr>
            <a:xfrm>
              <a:off x="1383675" y="4303900"/>
              <a:ext cx="4965450" cy="1164325"/>
            </a:xfrm>
            <a:custGeom>
              <a:avLst/>
              <a:gdLst/>
              <a:ahLst/>
              <a:cxnLst/>
              <a:rect l="l" t="t" r="r" b="b"/>
              <a:pathLst>
                <a:path w="198618" h="46573" extrusionOk="0">
                  <a:moveTo>
                    <a:pt x="22375" y="0"/>
                  </a:moveTo>
                  <a:lnTo>
                    <a:pt x="935" y="41662"/>
                  </a:lnTo>
                  <a:cubicBezTo>
                    <a:pt x="1" y="43548"/>
                    <a:pt x="1780" y="46572"/>
                    <a:pt x="3884" y="46572"/>
                  </a:cubicBezTo>
                  <a:lnTo>
                    <a:pt x="194618" y="46572"/>
                  </a:lnTo>
                  <a:cubicBezTo>
                    <a:pt x="196723" y="46572"/>
                    <a:pt x="198618" y="43400"/>
                    <a:pt x="197684" y="41514"/>
                  </a:cubicBezTo>
                  <a:lnTo>
                    <a:pt x="1761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324;p64">
              <a:extLst>
                <a:ext uri="{FF2B5EF4-FFF2-40B4-BE49-F238E27FC236}">
                  <a16:creationId xmlns:a16="http://schemas.microsoft.com/office/drawing/2014/main" id="{F6F82738-04C8-4206-9A9F-9DC6D1BC745A}"/>
                </a:ext>
              </a:extLst>
            </p:cNvPr>
            <p:cNvSpPr/>
            <p:nvPr/>
          </p:nvSpPr>
          <p:spPr>
            <a:xfrm>
              <a:off x="1387725" y="4296075"/>
              <a:ext cx="4957300" cy="1179925"/>
            </a:xfrm>
            <a:custGeom>
              <a:avLst/>
              <a:gdLst/>
              <a:ahLst/>
              <a:cxnLst/>
              <a:rect l="l" t="t" r="r" b="b"/>
              <a:pathLst>
                <a:path w="198292" h="47197" extrusionOk="0">
                  <a:moveTo>
                    <a:pt x="175776" y="625"/>
                  </a:moveTo>
                  <a:lnTo>
                    <a:pt x="197243" y="41965"/>
                  </a:lnTo>
                  <a:cubicBezTo>
                    <a:pt x="197632" y="42750"/>
                    <a:pt x="197470" y="43923"/>
                    <a:pt x="196831" y="44952"/>
                  </a:cubicBezTo>
                  <a:cubicBezTo>
                    <a:pt x="196211" y="45952"/>
                    <a:pt x="195301" y="46573"/>
                    <a:pt x="194457" y="46573"/>
                  </a:cubicBezTo>
                  <a:lnTo>
                    <a:pt x="3722" y="46573"/>
                  </a:lnTo>
                  <a:cubicBezTo>
                    <a:pt x="2885" y="46573"/>
                    <a:pt x="2001" y="45986"/>
                    <a:pt x="1415" y="45042"/>
                  </a:cubicBezTo>
                  <a:cubicBezTo>
                    <a:pt x="793" y="44040"/>
                    <a:pt x="654" y="42917"/>
                    <a:pt x="1050" y="42117"/>
                  </a:cubicBezTo>
                  <a:lnTo>
                    <a:pt x="22404" y="625"/>
                  </a:lnTo>
                  <a:close/>
                  <a:moveTo>
                    <a:pt x="22023" y="1"/>
                  </a:moveTo>
                  <a:lnTo>
                    <a:pt x="494" y="41836"/>
                  </a:lnTo>
                  <a:cubicBezTo>
                    <a:pt x="0" y="42833"/>
                    <a:pt x="150" y="44186"/>
                    <a:pt x="886" y="45370"/>
                  </a:cubicBezTo>
                  <a:cubicBezTo>
                    <a:pt x="1595" y="46514"/>
                    <a:pt x="2655" y="47197"/>
                    <a:pt x="3722" y="47197"/>
                  </a:cubicBezTo>
                  <a:lnTo>
                    <a:pt x="194457" y="47197"/>
                  </a:lnTo>
                  <a:cubicBezTo>
                    <a:pt x="195515" y="47197"/>
                    <a:pt x="196628" y="46462"/>
                    <a:pt x="197360" y="45280"/>
                  </a:cubicBezTo>
                  <a:cubicBezTo>
                    <a:pt x="198122" y="44053"/>
                    <a:pt x="198291" y="42677"/>
                    <a:pt x="197799" y="41683"/>
                  </a:cubicBezTo>
                  <a:lnTo>
                    <a:pt x="176242" y="169"/>
                  </a:lnTo>
                  <a:lnTo>
                    <a:pt x="176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325;p64">
              <a:extLst>
                <a:ext uri="{FF2B5EF4-FFF2-40B4-BE49-F238E27FC236}">
                  <a16:creationId xmlns:a16="http://schemas.microsoft.com/office/drawing/2014/main" id="{DE205165-A33C-4682-A561-2D01458E9113}"/>
                </a:ext>
              </a:extLst>
            </p:cNvPr>
            <p:cNvSpPr/>
            <p:nvPr/>
          </p:nvSpPr>
          <p:spPr>
            <a:xfrm>
              <a:off x="1393850" y="4260425"/>
              <a:ext cx="4942200" cy="1164325"/>
            </a:xfrm>
            <a:custGeom>
              <a:avLst/>
              <a:gdLst/>
              <a:ahLst/>
              <a:cxnLst/>
              <a:rect l="l" t="t" r="r" b="b"/>
              <a:pathLst>
                <a:path w="197688" h="46573" extrusionOk="0">
                  <a:moveTo>
                    <a:pt x="21968" y="1"/>
                  </a:moveTo>
                  <a:lnTo>
                    <a:pt x="935" y="42476"/>
                  </a:lnTo>
                  <a:cubicBezTo>
                    <a:pt x="0" y="44362"/>
                    <a:pt x="1373" y="46573"/>
                    <a:pt x="3477" y="46573"/>
                  </a:cubicBezTo>
                  <a:lnTo>
                    <a:pt x="194211" y="46573"/>
                  </a:lnTo>
                  <a:cubicBezTo>
                    <a:pt x="196316" y="46573"/>
                    <a:pt x="197687" y="44362"/>
                    <a:pt x="196754" y="42475"/>
                  </a:cubicBezTo>
                  <a:lnTo>
                    <a:pt x="175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326;p64">
              <a:extLst>
                <a:ext uri="{FF2B5EF4-FFF2-40B4-BE49-F238E27FC236}">
                  <a16:creationId xmlns:a16="http://schemas.microsoft.com/office/drawing/2014/main" id="{B6DE5BED-5644-41FB-90B4-D81963275E04}"/>
                </a:ext>
              </a:extLst>
            </p:cNvPr>
            <p:cNvSpPr/>
            <p:nvPr/>
          </p:nvSpPr>
          <p:spPr>
            <a:xfrm>
              <a:off x="1398125" y="4252650"/>
              <a:ext cx="4933650" cy="1179900"/>
            </a:xfrm>
            <a:custGeom>
              <a:avLst/>
              <a:gdLst/>
              <a:ahLst/>
              <a:cxnLst/>
              <a:rect l="l" t="t" r="r" b="b"/>
              <a:pathLst>
                <a:path w="197346" h="47196" extrusionOk="0">
                  <a:moveTo>
                    <a:pt x="175355" y="624"/>
                  </a:moveTo>
                  <a:lnTo>
                    <a:pt x="196304" y="42925"/>
                  </a:lnTo>
                  <a:cubicBezTo>
                    <a:pt x="196691" y="43708"/>
                    <a:pt x="196647" y="44635"/>
                    <a:pt x="196186" y="45378"/>
                  </a:cubicBezTo>
                  <a:cubicBezTo>
                    <a:pt x="195725" y="46121"/>
                    <a:pt x="194914" y="46571"/>
                    <a:pt x="194041" y="46572"/>
                  </a:cubicBezTo>
                  <a:lnTo>
                    <a:pt x="3306" y="46572"/>
                  </a:lnTo>
                  <a:cubicBezTo>
                    <a:pt x="2432" y="46572"/>
                    <a:pt x="1621" y="46121"/>
                    <a:pt x="1160" y="45378"/>
                  </a:cubicBezTo>
                  <a:cubicBezTo>
                    <a:pt x="700" y="44636"/>
                    <a:pt x="655" y="43708"/>
                    <a:pt x="1043" y="42925"/>
                  </a:cubicBezTo>
                  <a:lnTo>
                    <a:pt x="21991" y="624"/>
                  </a:lnTo>
                  <a:close/>
                  <a:moveTo>
                    <a:pt x="21797" y="0"/>
                  </a:moveTo>
                  <a:cubicBezTo>
                    <a:pt x="21679" y="0"/>
                    <a:pt x="21571" y="68"/>
                    <a:pt x="21518" y="174"/>
                  </a:cubicBezTo>
                  <a:lnTo>
                    <a:pt x="484" y="42649"/>
                  </a:lnTo>
                  <a:cubicBezTo>
                    <a:pt x="0" y="43626"/>
                    <a:pt x="56" y="44782"/>
                    <a:pt x="630" y="45708"/>
                  </a:cubicBezTo>
                  <a:cubicBezTo>
                    <a:pt x="1204" y="46633"/>
                    <a:pt x="2217" y="47195"/>
                    <a:pt x="3306" y="47195"/>
                  </a:cubicBezTo>
                  <a:lnTo>
                    <a:pt x="194041" y="47195"/>
                  </a:lnTo>
                  <a:cubicBezTo>
                    <a:pt x="195130" y="47194"/>
                    <a:pt x="196141" y="46632"/>
                    <a:pt x="196716" y="45706"/>
                  </a:cubicBezTo>
                  <a:cubicBezTo>
                    <a:pt x="197290" y="44781"/>
                    <a:pt x="197345" y="43625"/>
                    <a:pt x="196863" y="42648"/>
                  </a:cubicBezTo>
                  <a:lnTo>
                    <a:pt x="175828" y="174"/>
                  </a:lnTo>
                  <a:cubicBezTo>
                    <a:pt x="175776" y="68"/>
                    <a:pt x="175668" y="0"/>
                    <a:pt x="17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327;p64">
              <a:extLst>
                <a:ext uri="{FF2B5EF4-FFF2-40B4-BE49-F238E27FC236}">
                  <a16:creationId xmlns:a16="http://schemas.microsoft.com/office/drawing/2014/main" id="{AFF9A94F-C3B9-46F1-B300-935CC5D44A4E}"/>
                </a:ext>
              </a:extLst>
            </p:cNvPr>
            <p:cNvSpPr/>
            <p:nvPr/>
          </p:nvSpPr>
          <p:spPr>
            <a:xfrm>
              <a:off x="2175875" y="1835275"/>
              <a:ext cx="3378150" cy="2216650"/>
            </a:xfrm>
            <a:custGeom>
              <a:avLst/>
              <a:gdLst/>
              <a:ahLst/>
              <a:cxnLst/>
              <a:rect l="l" t="t" r="r" b="b"/>
              <a:pathLst>
                <a:path w="135126" h="88666" extrusionOk="0">
                  <a:moveTo>
                    <a:pt x="1" y="1"/>
                  </a:moveTo>
                  <a:lnTo>
                    <a:pt x="1" y="88666"/>
                  </a:lnTo>
                  <a:lnTo>
                    <a:pt x="135126" y="88666"/>
                  </a:lnTo>
                  <a:lnTo>
                    <a:pt x="135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328;p64">
              <a:extLst>
                <a:ext uri="{FF2B5EF4-FFF2-40B4-BE49-F238E27FC236}">
                  <a16:creationId xmlns:a16="http://schemas.microsoft.com/office/drawing/2014/main" id="{950BAFAD-10FF-4F20-A1B3-5BD9CBD610D6}"/>
                </a:ext>
              </a:extLst>
            </p:cNvPr>
            <p:cNvSpPr/>
            <p:nvPr/>
          </p:nvSpPr>
          <p:spPr>
            <a:xfrm>
              <a:off x="2168075" y="1827500"/>
              <a:ext cx="3393750" cy="2232225"/>
            </a:xfrm>
            <a:custGeom>
              <a:avLst/>
              <a:gdLst/>
              <a:ahLst/>
              <a:cxnLst/>
              <a:rect l="l" t="t" r="r" b="b"/>
              <a:pathLst>
                <a:path w="135750" h="89289" extrusionOk="0">
                  <a:moveTo>
                    <a:pt x="135127" y="623"/>
                  </a:moveTo>
                  <a:lnTo>
                    <a:pt x="135127" y="88665"/>
                  </a:lnTo>
                  <a:lnTo>
                    <a:pt x="624" y="88665"/>
                  </a:lnTo>
                  <a:lnTo>
                    <a:pt x="624" y="623"/>
                  </a:lnTo>
                  <a:close/>
                  <a:moveTo>
                    <a:pt x="0" y="0"/>
                  </a:moveTo>
                  <a:lnTo>
                    <a:pt x="0" y="89288"/>
                  </a:lnTo>
                  <a:lnTo>
                    <a:pt x="135749" y="89288"/>
                  </a:lnTo>
                  <a:lnTo>
                    <a:pt x="135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329;p64">
              <a:extLst>
                <a:ext uri="{FF2B5EF4-FFF2-40B4-BE49-F238E27FC236}">
                  <a16:creationId xmlns:a16="http://schemas.microsoft.com/office/drawing/2014/main" id="{70891AFC-14EF-4AB6-A211-A31733D77CA7}"/>
                </a:ext>
              </a:extLst>
            </p:cNvPr>
            <p:cNvSpPr/>
            <p:nvPr/>
          </p:nvSpPr>
          <p:spPr>
            <a:xfrm>
              <a:off x="2263650" y="2845375"/>
              <a:ext cx="3215025" cy="1126650"/>
            </a:xfrm>
            <a:custGeom>
              <a:avLst/>
              <a:gdLst/>
              <a:ahLst/>
              <a:cxnLst/>
              <a:rect l="l" t="t" r="r" b="b"/>
              <a:pathLst>
                <a:path w="128601" h="45066" extrusionOk="0">
                  <a:moveTo>
                    <a:pt x="1" y="0"/>
                  </a:moveTo>
                  <a:lnTo>
                    <a:pt x="1" y="45066"/>
                  </a:lnTo>
                  <a:lnTo>
                    <a:pt x="128601" y="45066"/>
                  </a:lnTo>
                  <a:lnTo>
                    <a:pt x="12860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330;p64">
              <a:extLst>
                <a:ext uri="{FF2B5EF4-FFF2-40B4-BE49-F238E27FC236}">
                  <a16:creationId xmlns:a16="http://schemas.microsoft.com/office/drawing/2014/main" id="{0DA4D15E-C77D-4FBB-BCD2-F6E83735EBD8}"/>
                </a:ext>
              </a:extLst>
            </p:cNvPr>
            <p:cNvSpPr/>
            <p:nvPr/>
          </p:nvSpPr>
          <p:spPr>
            <a:xfrm>
              <a:off x="2344125" y="3343550"/>
              <a:ext cx="330500" cy="330525"/>
            </a:xfrm>
            <a:custGeom>
              <a:avLst/>
              <a:gdLst/>
              <a:ahLst/>
              <a:cxnLst/>
              <a:rect l="l" t="t" r="r" b="b"/>
              <a:pathLst>
                <a:path w="13220" h="13221" extrusionOk="0">
                  <a:moveTo>
                    <a:pt x="6611" y="4013"/>
                  </a:moveTo>
                  <a:cubicBezTo>
                    <a:pt x="7296" y="4013"/>
                    <a:pt x="7957" y="4284"/>
                    <a:pt x="8446" y="4773"/>
                  </a:cubicBezTo>
                  <a:cubicBezTo>
                    <a:pt x="8998" y="5326"/>
                    <a:pt x="9273" y="6098"/>
                    <a:pt x="9194" y="6874"/>
                  </a:cubicBezTo>
                  <a:cubicBezTo>
                    <a:pt x="9073" y="8090"/>
                    <a:pt x="8091" y="9073"/>
                    <a:pt x="6876" y="9193"/>
                  </a:cubicBezTo>
                  <a:cubicBezTo>
                    <a:pt x="6787" y="9202"/>
                    <a:pt x="6699" y="9207"/>
                    <a:pt x="6611" y="9207"/>
                  </a:cubicBezTo>
                  <a:cubicBezTo>
                    <a:pt x="5926" y="9207"/>
                    <a:pt x="5263" y="8935"/>
                    <a:pt x="4774" y="8446"/>
                  </a:cubicBezTo>
                  <a:cubicBezTo>
                    <a:pt x="4222" y="7893"/>
                    <a:pt x="3948" y="7121"/>
                    <a:pt x="4027" y="6345"/>
                  </a:cubicBezTo>
                  <a:cubicBezTo>
                    <a:pt x="4148" y="5130"/>
                    <a:pt x="5131" y="4146"/>
                    <a:pt x="6345" y="4027"/>
                  </a:cubicBezTo>
                  <a:cubicBezTo>
                    <a:pt x="6434" y="4018"/>
                    <a:pt x="6522" y="4013"/>
                    <a:pt x="6611" y="4013"/>
                  </a:cubicBezTo>
                  <a:close/>
                  <a:moveTo>
                    <a:pt x="6043" y="1"/>
                  </a:moveTo>
                  <a:cubicBezTo>
                    <a:pt x="5707" y="1"/>
                    <a:pt x="5435" y="273"/>
                    <a:pt x="5435" y="608"/>
                  </a:cubicBezTo>
                  <a:lnTo>
                    <a:pt x="5435" y="1485"/>
                  </a:lnTo>
                  <a:cubicBezTo>
                    <a:pt x="4861" y="1616"/>
                    <a:pt x="4314" y="1842"/>
                    <a:pt x="3816" y="2156"/>
                  </a:cubicBezTo>
                  <a:lnTo>
                    <a:pt x="3197" y="1536"/>
                  </a:lnTo>
                  <a:cubicBezTo>
                    <a:pt x="3078" y="1417"/>
                    <a:pt x="2922" y="1358"/>
                    <a:pt x="2767" y="1358"/>
                  </a:cubicBezTo>
                  <a:cubicBezTo>
                    <a:pt x="2612" y="1358"/>
                    <a:pt x="2456" y="1417"/>
                    <a:pt x="2337" y="1536"/>
                  </a:cubicBezTo>
                  <a:lnTo>
                    <a:pt x="1536" y="2339"/>
                  </a:lnTo>
                  <a:cubicBezTo>
                    <a:pt x="1298" y="2576"/>
                    <a:pt x="1298" y="2960"/>
                    <a:pt x="1536" y="3197"/>
                  </a:cubicBezTo>
                  <a:lnTo>
                    <a:pt x="2155" y="3817"/>
                  </a:lnTo>
                  <a:cubicBezTo>
                    <a:pt x="1841" y="4315"/>
                    <a:pt x="1615" y="4862"/>
                    <a:pt x="1485" y="5436"/>
                  </a:cubicBezTo>
                  <a:lnTo>
                    <a:pt x="608" y="5436"/>
                  </a:lnTo>
                  <a:cubicBezTo>
                    <a:pt x="272" y="5436"/>
                    <a:pt x="0" y="5708"/>
                    <a:pt x="0" y="6044"/>
                  </a:cubicBezTo>
                  <a:lnTo>
                    <a:pt x="0" y="7179"/>
                  </a:lnTo>
                  <a:cubicBezTo>
                    <a:pt x="0" y="7514"/>
                    <a:pt x="272" y="7786"/>
                    <a:pt x="608" y="7786"/>
                  </a:cubicBezTo>
                  <a:lnTo>
                    <a:pt x="1485" y="7786"/>
                  </a:lnTo>
                  <a:cubicBezTo>
                    <a:pt x="1615" y="8360"/>
                    <a:pt x="1841" y="8906"/>
                    <a:pt x="2155" y="9404"/>
                  </a:cubicBezTo>
                  <a:lnTo>
                    <a:pt x="1536" y="10024"/>
                  </a:lnTo>
                  <a:cubicBezTo>
                    <a:pt x="1298" y="10261"/>
                    <a:pt x="1298" y="10646"/>
                    <a:pt x="1536" y="10882"/>
                  </a:cubicBezTo>
                  <a:lnTo>
                    <a:pt x="2340" y="11684"/>
                  </a:lnTo>
                  <a:cubicBezTo>
                    <a:pt x="2458" y="11803"/>
                    <a:pt x="2613" y="11862"/>
                    <a:pt x="2768" y="11862"/>
                  </a:cubicBezTo>
                  <a:cubicBezTo>
                    <a:pt x="2924" y="11862"/>
                    <a:pt x="3079" y="11803"/>
                    <a:pt x="3198" y="11684"/>
                  </a:cubicBezTo>
                  <a:lnTo>
                    <a:pt x="3817" y="11064"/>
                  </a:lnTo>
                  <a:cubicBezTo>
                    <a:pt x="4315" y="11378"/>
                    <a:pt x="4862" y="11604"/>
                    <a:pt x="5437" y="11736"/>
                  </a:cubicBezTo>
                  <a:lnTo>
                    <a:pt x="5437" y="12613"/>
                  </a:lnTo>
                  <a:cubicBezTo>
                    <a:pt x="5437" y="12948"/>
                    <a:pt x="5708" y="13220"/>
                    <a:pt x="6044" y="13220"/>
                  </a:cubicBezTo>
                  <a:lnTo>
                    <a:pt x="7179" y="13220"/>
                  </a:lnTo>
                  <a:cubicBezTo>
                    <a:pt x="7515" y="13220"/>
                    <a:pt x="7787" y="12948"/>
                    <a:pt x="7787" y="12613"/>
                  </a:cubicBezTo>
                  <a:lnTo>
                    <a:pt x="7787" y="11736"/>
                  </a:lnTo>
                  <a:cubicBezTo>
                    <a:pt x="8360" y="11606"/>
                    <a:pt x="8907" y="11378"/>
                    <a:pt x="9405" y="11066"/>
                  </a:cubicBezTo>
                  <a:lnTo>
                    <a:pt x="10024" y="11685"/>
                  </a:lnTo>
                  <a:cubicBezTo>
                    <a:pt x="10143" y="11804"/>
                    <a:pt x="10299" y="11863"/>
                    <a:pt x="10454" y="11863"/>
                  </a:cubicBezTo>
                  <a:cubicBezTo>
                    <a:pt x="10610" y="11863"/>
                    <a:pt x="10765" y="11804"/>
                    <a:pt x="10884" y="11685"/>
                  </a:cubicBezTo>
                  <a:lnTo>
                    <a:pt x="11687" y="10882"/>
                  </a:lnTo>
                  <a:cubicBezTo>
                    <a:pt x="11923" y="10645"/>
                    <a:pt x="11923" y="10260"/>
                    <a:pt x="11687" y="10024"/>
                  </a:cubicBezTo>
                  <a:lnTo>
                    <a:pt x="11067" y="9404"/>
                  </a:lnTo>
                  <a:cubicBezTo>
                    <a:pt x="11380" y="8906"/>
                    <a:pt x="11606" y="8358"/>
                    <a:pt x="11737" y="7785"/>
                  </a:cubicBezTo>
                  <a:lnTo>
                    <a:pt x="12613" y="7785"/>
                  </a:lnTo>
                  <a:cubicBezTo>
                    <a:pt x="12948" y="7784"/>
                    <a:pt x="13220" y="7512"/>
                    <a:pt x="13220" y="7178"/>
                  </a:cubicBezTo>
                  <a:lnTo>
                    <a:pt x="13220" y="6042"/>
                  </a:lnTo>
                  <a:cubicBezTo>
                    <a:pt x="13220" y="5707"/>
                    <a:pt x="12948" y="5435"/>
                    <a:pt x="12612" y="5435"/>
                  </a:cubicBezTo>
                  <a:lnTo>
                    <a:pt x="11735" y="5435"/>
                  </a:lnTo>
                  <a:cubicBezTo>
                    <a:pt x="11605" y="4862"/>
                    <a:pt x="11379" y="4314"/>
                    <a:pt x="11065" y="3816"/>
                  </a:cubicBezTo>
                  <a:lnTo>
                    <a:pt x="11686" y="3197"/>
                  </a:lnTo>
                  <a:cubicBezTo>
                    <a:pt x="11922" y="2960"/>
                    <a:pt x="11922" y="2576"/>
                    <a:pt x="11686" y="2338"/>
                  </a:cubicBezTo>
                  <a:lnTo>
                    <a:pt x="10883" y="1535"/>
                  </a:lnTo>
                  <a:cubicBezTo>
                    <a:pt x="10764" y="1417"/>
                    <a:pt x="10608" y="1358"/>
                    <a:pt x="10453" y="1358"/>
                  </a:cubicBezTo>
                  <a:cubicBezTo>
                    <a:pt x="10298" y="1358"/>
                    <a:pt x="10143" y="1417"/>
                    <a:pt x="10024" y="1535"/>
                  </a:cubicBezTo>
                  <a:lnTo>
                    <a:pt x="9405" y="2155"/>
                  </a:lnTo>
                  <a:cubicBezTo>
                    <a:pt x="8906" y="1842"/>
                    <a:pt x="8359" y="1616"/>
                    <a:pt x="7786" y="1485"/>
                  </a:cubicBezTo>
                  <a:lnTo>
                    <a:pt x="7786" y="608"/>
                  </a:lnTo>
                  <a:cubicBezTo>
                    <a:pt x="7786" y="273"/>
                    <a:pt x="7513" y="1"/>
                    <a:pt x="7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331;p64">
              <a:extLst>
                <a:ext uri="{FF2B5EF4-FFF2-40B4-BE49-F238E27FC236}">
                  <a16:creationId xmlns:a16="http://schemas.microsoft.com/office/drawing/2014/main" id="{54CA23F9-7833-4DE5-AE82-AE85E1253829}"/>
                </a:ext>
              </a:extLst>
            </p:cNvPr>
            <p:cNvSpPr/>
            <p:nvPr/>
          </p:nvSpPr>
          <p:spPr>
            <a:xfrm>
              <a:off x="2611625" y="3542250"/>
              <a:ext cx="330475" cy="330525"/>
            </a:xfrm>
            <a:custGeom>
              <a:avLst/>
              <a:gdLst/>
              <a:ahLst/>
              <a:cxnLst/>
              <a:rect l="l" t="t" r="r" b="b"/>
              <a:pathLst>
                <a:path w="13219" h="13221" extrusionOk="0">
                  <a:moveTo>
                    <a:pt x="6610" y="4014"/>
                  </a:moveTo>
                  <a:cubicBezTo>
                    <a:pt x="7295" y="4014"/>
                    <a:pt x="7957" y="4285"/>
                    <a:pt x="8446" y="4774"/>
                  </a:cubicBezTo>
                  <a:cubicBezTo>
                    <a:pt x="8998" y="5326"/>
                    <a:pt x="9272" y="6098"/>
                    <a:pt x="9193" y="6875"/>
                  </a:cubicBezTo>
                  <a:cubicBezTo>
                    <a:pt x="9072" y="8090"/>
                    <a:pt x="8091" y="9073"/>
                    <a:pt x="6875" y="9193"/>
                  </a:cubicBezTo>
                  <a:cubicBezTo>
                    <a:pt x="6786" y="9202"/>
                    <a:pt x="6698" y="9207"/>
                    <a:pt x="6610" y="9207"/>
                  </a:cubicBezTo>
                  <a:cubicBezTo>
                    <a:pt x="5925" y="9207"/>
                    <a:pt x="5263" y="8936"/>
                    <a:pt x="4774" y="8447"/>
                  </a:cubicBezTo>
                  <a:cubicBezTo>
                    <a:pt x="4222" y="7894"/>
                    <a:pt x="3948" y="7122"/>
                    <a:pt x="4027" y="6346"/>
                  </a:cubicBezTo>
                  <a:cubicBezTo>
                    <a:pt x="4148" y="5131"/>
                    <a:pt x="5129" y="4147"/>
                    <a:pt x="6345" y="4028"/>
                  </a:cubicBezTo>
                  <a:cubicBezTo>
                    <a:pt x="6434" y="4019"/>
                    <a:pt x="6522" y="4014"/>
                    <a:pt x="6610" y="4014"/>
                  </a:cubicBezTo>
                  <a:close/>
                  <a:moveTo>
                    <a:pt x="6042" y="1"/>
                  </a:moveTo>
                  <a:cubicBezTo>
                    <a:pt x="5706" y="1"/>
                    <a:pt x="5434" y="272"/>
                    <a:pt x="5434" y="608"/>
                  </a:cubicBezTo>
                  <a:lnTo>
                    <a:pt x="5434" y="1484"/>
                  </a:lnTo>
                  <a:cubicBezTo>
                    <a:pt x="4861" y="1615"/>
                    <a:pt x="4313" y="1842"/>
                    <a:pt x="3816" y="2154"/>
                  </a:cubicBezTo>
                  <a:lnTo>
                    <a:pt x="3196" y="1535"/>
                  </a:lnTo>
                  <a:cubicBezTo>
                    <a:pt x="3077" y="1417"/>
                    <a:pt x="2922" y="1358"/>
                    <a:pt x="2767" y="1358"/>
                  </a:cubicBezTo>
                  <a:cubicBezTo>
                    <a:pt x="2612" y="1358"/>
                    <a:pt x="2456" y="1417"/>
                    <a:pt x="2337" y="1535"/>
                  </a:cubicBezTo>
                  <a:lnTo>
                    <a:pt x="1534" y="2338"/>
                  </a:lnTo>
                  <a:cubicBezTo>
                    <a:pt x="1298" y="2575"/>
                    <a:pt x="1298" y="2960"/>
                    <a:pt x="1534" y="3197"/>
                  </a:cubicBezTo>
                  <a:lnTo>
                    <a:pt x="2154" y="3817"/>
                  </a:lnTo>
                  <a:cubicBezTo>
                    <a:pt x="1841" y="4315"/>
                    <a:pt x="1614" y="4861"/>
                    <a:pt x="1484" y="5435"/>
                  </a:cubicBezTo>
                  <a:lnTo>
                    <a:pt x="608" y="5435"/>
                  </a:lnTo>
                  <a:cubicBezTo>
                    <a:pt x="272" y="5435"/>
                    <a:pt x="0" y="5706"/>
                    <a:pt x="0" y="6042"/>
                  </a:cubicBezTo>
                  <a:lnTo>
                    <a:pt x="0" y="7178"/>
                  </a:lnTo>
                  <a:cubicBezTo>
                    <a:pt x="0" y="7513"/>
                    <a:pt x="272" y="7785"/>
                    <a:pt x="608" y="7785"/>
                  </a:cubicBezTo>
                  <a:lnTo>
                    <a:pt x="1484" y="7785"/>
                  </a:lnTo>
                  <a:cubicBezTo>
                    <a:pt x="1614" y="8358"/>
                    <a:pt x="1841" y="8906"/>
                    <a:pt x="2154" y="9404"/>
                  </a:cubicBezTo>
                  <a:lnTo>
                    <a:pt x="1534" y="10024"/>
                  </a:lnTo>
                  <a:cubicBezTo>
                    <a:pt x="1298" y="10261"/>
                    <a:pt x="1298" y="10646"/>
                    <a:pt x="1534" y="10882"/>
                  </a:cubicBezTo>
                  <a:lnTo>
                    <a:pt x="2337" y="11685"/>
                  </a:lnTo>
                  <a:cubicBezTo>
                    <a:pt x="2456" y="11804"/>
                    <a:pt x="2612" y="11863"/>
                    <a:pt x="2767" y="11863"/>
                  </a:cubicBezTo>
                  <a:cubicBezTo>
                    <a:pt x="2922" y="11863"/>
                    <a:pt x="3077" y="11804"/>
                    <a:pt x="3196" y="11685"/>
                  </a:cubicBezTo>
                  <a:lnTo>
                    <a:pt x="3816" y="11065"/>
                  </a:lnTo>
                  <a:cubicBezTo>
                    <a:pt x="4313" y="11379"/>
                    <a:pt x="4861" y="11605"/>
                    <a:pt x="5434" y="11736"/>
                  </a:cubicBezTo>
                  <a:lnTo>
                    <a:pt x="5434" y="12613"/>
                  </a:lnTo>
                  <a:cubicBezTo>
                    <a:pt x="5434" y="12947"/>
                    <a:pt x="5706" y="13220"/>
                    <a:pt x="6042" y="13220"/>
                  </a:cubicBezTo>
                  <a:lnTo>
                    <a:pt x="7177" y="13220"/>
                  </a:lnTo>
                  <a:cubicBezTo>
                    <a:pt x="7513" y="13220"/>
                    <a:pt x="7785" y="12947"/>
                    <a:pt x="7785" y="12613"/>
                  </a:cubicBezTo>
                  <a:lnTo>
                    <a:pt x="7785" y="11736"/>
                  </a:lnTo>
                  <a:cubicBezTo>
                    <a:pt x="8358" y="11605"/>
                    <a:pt x="8906" y="11378"/>
                    <a:pt x="9403" y="11065"/>
                  </a:cubicBezTo>
                  <a:lnTo>
                    <a:pt x="10023" y="11685"/>
                  </a:lnTo>
                  <a:cubicBezTo>
                    <a:pt x="10142" y="11804"/>
                    <a:pt x="10297" y="11863"/>
                    <a:pt x="10452" y="11863"/>
                  </a:cubicBezTo>
                  <a:cubicBezTo>
                    <a:pt x="10607" y="11863"/>
                    <a:pt x="10763" y="11804"/>
                    <a:pt x="10881" y="11685"/>
                  </a:cubicBezTo>
                  <a:lnTo>
                    <a:pt x="11684" y="10882"/>
                  </a:lnTo>
                  <a:cubicBezTo>
                    <a:pt x="11921" y="10646"/>
                    <a:pt x="11921" y="10261"/>
                    <a:pt x="11684" y="10024"/>
                  </a:cubicBezTo>
                  <a:lnTo>
                    <a:pt x="11065" y="9404"/>
                  </a:lnTo>
                  <a:cubicBezTo>
                    <a:pt x="11377" y="8906"/>
                    <a:pt x="11604" y="8358"/>
                    <a:pt x="11735" y="7785"/>
                  </a:cubicBezTo>
                  <a:lnTo>
                    <a:pt x="12611" y="7785"/>
                  </a:lnTo>
                  <a:cubicBezTo>
                    <a:pt x="12947" y="7785"/>
                    <a:pt x="13219" y="7513"/>
                    <a:pt x="13219" y="7178"/>
                  </a:cubicBezTo>
                  <a:lnTo>
                    <a:pt x="13219" y="6042"/>
                  </a:lnTo>
                  <a:cubicBezTo>
                    <a:pt x="13219" y="5706"/>
                    <a:pt x="12947" y="5435"/>
                    <a:pt x="12611" y="5435"/>
                  </a:cubicBezTo>
                  <a:lnTo>
                    <a:pt x="11735" y="5435"/>
                  </a:lnTo>
                  <a:cubicBezTo>
                    <a:pt x="11604" y="4861"/>
                    <a:pt x="11377" y="4315"/>
                    <a:pt x="11065" y="3817"/>
                  </a:cubicBezTo>
                  <a:lnTo>
                    <a:pt x="11684" y="3197"/>
                  </a:lnTo>
                  <a:cubicBezTo>
                    <a:pt x="11921" y="2960"/>
                    <a:pt x="11921" y="2575"/>
                    <a:pt x="11684" y="2338"/>
                  </a:cubicBezTo>
                  <a:lnTo>
                    <a:pt x="10881" y="1535"/>
                  </a:lnTo>
                  <a:cubicBezTo>
                    <a:pt x="10763" y="1417"/>
                    <a:pt x="10607" y="1358"/>
                    <a:pt x="10452" y="1358"/>
                  </a:cubicBezTo>
                  <a:cubicBezTo>
                    <a:pt x="10297" y="1358"/>
                    <a:pt x="10142" y="1417"/>
                    <a:pt x="10023" y="1535"/>
                  </a:cubicBezTo>
                  <a:lnTo>
                    <a:pt x="9403" y="2154"/>
                  </a:lnTo>
                  <a:cubicBezTo>
                    <a:pt x="8906" y="1842"/>
                    <a:pt x="8358" y="1615"/>
                    <a:pt x="7785" y="1484"/>
                  </a:cubicBezTo>
                  <a:lnTo>
                    <a:pt x="7785" y="608"/>
                  </a:lnTo>
                  <a:cubicBezTo>
                    <a:pt x="7785" y="272"/>
                    <a:pt x="7513" y="1"/>
                    <a:pt x="7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332;p64">
              <a:extLst>
                <a:ext uri="{FF2B5EF4-FFF2-40B4-BE49-F238E27FC236}">
                  <a16:creationId xmlns:a16="http://schemas.microsoft.com/office/drawing/2014/main" id="{35746351-E8B8-4229-8A56-ECA869C427DF}"/>
                </a:ext>
              </a:extLst>
            </p:cNvPr>
            <p:cNvSpPr/>
            <p:nvPr/>
          </p:nvSpPr>
          <p:spPr>
            <a:xfrm>
              <a:off x="2383000" y="2940375"/>
              <a:ext cx="596350" cy="13525"/>
            </a:xfrm>
            <a:custGeom>
              <a:avLst/>
              <a:gdLst/>
              <a:ahLst/>
              <a:cxnLst/>
              <a:rect l="l" t="t" r="r" b="b"/>
              <a:pathLst>
                <a:path w="23854" h="541" extrusionOk="0">
                  <a:moveTo>
                    <a:pt x="271" y="1"/>
                  </a:moveTo>
                  <a:cubicBezTo>
                    <a:pt x="122" y="1"/>
                    <a:pt x="0" y="121"/>
                    <a:pt x="0" y="271"/>
                  </a:cubicBezTo>
                  <a:cubicBezTo>
                    <a:pt x="0" y="420"/>
                    <a:pt x="122" y="541"/>
                    <a:pt x="271" y="541"/>
                  </a:cubicBezTo>
                  <a:lnTo>
                    <a:pt x="23583" y="541"/>
                  </a:lnTo>
                  <a:cubicBezTo>
                    <a:pt x="23733" y="541"/>
                    <a:pt x="23853" y="420"/>
                    <a:pt x="23853" y="271"/>
                  </a:cubicBezTo>
                  <a:cubicBezTo>
                    <a:pt x="23853" y="121"/>
                    <a:pt x="23733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333;p64">
              <a:extLst>
                <a:ext uri="{FF2B5EF4-FFF2-40B4-BE49-F238E27FC236}">
                  <a16:creationId xmlns:a16="http://schemas.microsoft.com/office/drawing/2014/main" id="{EEA68E92-1A44-4D98-962D-54E39A6562D0}"/>
                </a:ext>
              </a:extLst>
            </p:cNvPr>
            <p:cNvSpPr/>
            <p:nvPr/>
          </p:nvSpPr>
          <p:spPr>
            <a:xfrm>
              <a:off x="2382850" y="3024450"/>
              <a:ext cx="596675" cy="13525"/>
            </a:xfrm>
            <a:custGeom>
              <a:avLst/>
              <a:gdLst/>
              <a:ahLst/>
              <a:cxnLst/>
              <a:rect l="l" t="t" r="r" b="b"/>
              <a:pathLst>
                <a:path w="23867" h="541" extrusionOk="0">
                  <a:moveTo>
                    <a:pt x="271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21"/>
                    <a:pt x="122" y="541"/>
                    <a:pt x="271" y="541"/>
                  </a:cubicBezTo>
                  <a:cubicBezTo>
                    <a:pt x="273" y="541"/>
                    <a:pt x="275" y="541"/>
                    <a:pt x="277" y="541"/>
                  </a:cubicBezTo>
                  <a:lnTo>
                    <a:pt x="23589" y="541"/>
                  </a:lnTo>
                  <a:cubicBezTo>
                    <a:pt x="23591" y="541"/>
                    <a:pt x="23593" y="541"/>
                    <a:pt x="23595" y="541"/>
                  </a:cubicBezTo>
                  <a:cubicBezTo>
                    <a:pt x="23745" y="541"/>
                    <a:pt x="23866" y="421"/>
                    <a:pt x="23866" y="270"/>
                  </a:cubicBezTo>
                  <a:cubicBezTo>
                    <a:pt x="23866" y="121"/>
                    <a:pt x="23745" y="1"/>
                    <a:pt x="23595" y="1"/>
                  </a:cubicBezTo>
                  <a:cubicBezTo>
                    <a:pt x="23593" y="1"/>
                    <a:pt x="23591" y="1"/>
                    <a:pt x="23589" y="1"/>
                  </a:cubicBezTo>
                  <a:lnTo>
                    <a:pt x="277" y="1"/>
                  </a:lnTo>
                  <a:cubicBezTo>
                    <a:pt x="275" y="1"/>
                    <a:pt x="273" y="1"/>
                    <a:pt x="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334;p64">
              <a:extLst>
                <a:ext uri="{FF2B5EF4-FFF2-40B4-BE49-F238E27FC236}">
                  <a16:creationId xmlns:a16="http://schemas.microsoft.com/office/drawing/2014/main" id="{9542BBA4-8E2A-47E7-8247-4016A58E4353}"/>
                </a:ext>
              </a:extLst>
            </p:cNvPr>
            <p:cNvSpPr/>
            <p:nvPr/>
          </p:nvSpPr>
          <p:spPr>
            <a:xfrm>
              <a:off x="2382850" y="3108525"/>
              <a:ext cx="596675" cy="13525"/>
            </a:xfrm>
            <a:custGeom>
              <a:avLst/>
              <a:gdLst/>
              <a:ahLst/>
              <a:cxnLst/>
              <a:rect l="l" t="t" r="r" b="b"/>
              <a:pathLst>
                <a:path w="23867" h="541" extrusionOk="0">
                  <a:moveTo>
                    <a:pt x="271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21"/>
                    <a:pt x="122" y="541"/>
                    <a:pt x="271" y="541"/>
                  </a:cubicBezTo>
                  <a:cubicBezTo>
                    <a:pt x="273" y="541"/>
                    <a:pt x="275" y="541"/>
                    <a:pt x="277" y="541"/>
                  </a:cubicBezTo>
                  <a:lnTo>
                    <a:pt x="23589" y="541"/>
                  </a:lnTo>
                  <a:cubicBezTo>
                    <a:pt x="23591" y="541"/>
                    <a:pt x="23593" y="541"/>
                    <a:pt x="23595" y="541"/>
                  </a:cubicBezTo>
                  <a:cubicBezTo>
                    <a:pt x="23745" y="541"/>
                    <a:pt x="23866" y="421"/>
                    <a:pt x="23866" y="270"/>
                  </a:cubicBezTo>
                  <a:cubicBezTo>
                    <a:pt x="23866" y="121"/>
                    <a:pt x="23745" y="1"/>
                    <a:pt x="23595" y="1"/>
                  </a:cubicBezTo>
                  <a:cubicBezTo>
                    <a:pt x="23593" y="1"/>
                    <a:pt x="23591" y="1"/>
                    <a:pt x="23589" y="1"/>
                  </a:cubicBezTo>
                  <a:lnTo>
                    <a:pt x="277" y="1"/>
                  </a:lnTo>
                  <a:cubicBezTo>
                    <a:pt x="275" y="1"/>
                    <a:pt x="273" y="1"/>
                    <a:pt x="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335;p64">
              <a:extLst>
                <a:ext uri="{FF2B5EF4-FFF2-40B4-BE49-F238E27FC236}">
                  <a16:creationId xmlns:a16="http://schemas.microsoft.com/office/drawing/2014/main" id="{E3918081-2BA3-4B38-9386-2A5D7FFD378F}"/>
                </a:ext>
              </a:extLst>
            </p:cNvPr>
            <p:cNvSpPr/>
            <p:nvPr/>
          </p:nvSpPr>
          <p:spPr>
            <a:xfrm>
              <a:off x="2382850" y="3192600"/>
              <a:ext cx="596675" cy="13550"/>
            </a:xfrm>
            <a:custGeom>
              <a:avLst/>
              <a:gdLst/>
              <a:ahLst/>
              <a:cxnLst/>
              <a:rect l="l" t="t" r="r" b="b"/>
              <a:pathLst>
                <a:path w="23867" h="542" extrusionOk="0">
                  <a:moveTo>
                    <a:pt x="271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21"/>
                    <a:pt x="122" y="541"/>
                    <a:pt x="271" y="541"/>
                  </a:cubicBezTo>
                  <a:cubicBezTo>
                    <a:pt x="273" y="541"/>
                    <a:pt x="275" y="541"/>
                    <a:pt x="277" y="541"/>
                  </a:cubicBezTo>
                  <a:lnTo>
                    <a:pt x="23589" y="541"/>
                  </a:lnTo>
                  <a:cubicBezTo>
                    <a:pt x="23591" y="541"/>
                    <a:pt x="23593" y="541"/>
                    <a:pt x="23595" y="541"/>
                  </a:cubicBezTo>
                  <a:cubicBezTo>
                    <a:pt x="23745" y="541"/>
                    <a:pt x="23866" y="421"/>
                    <a:pt x="23866" y="270"/>
                  </a:cubicBezTo>
                  <a:cubicBezTo>
                    <a:pt x="23866" y="121"/>
                    <a:pt x="23745" y="1"/>
                    <a:pt x="23595" y="1"/>
                  </a:cubicBezTo>
                  <a:cubicBezTo>
                    <a:pt x="23593" y="1"/>
                    <a:pt x="23591" y="1"/>
                    <a:pt x="23589" y="1"/>
                  </a:cubicBezTo>
                  <a:lnTo>
                    <a:pt x="277" y="1"/>
                  </a:lnTo>
                  <a:cubicBezTo>
                    <a:pt x="275" y="1"/>
                    <a:pt x="273" y="1"/>
                    <a:pt x="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336;p64">
              <a:extLst>
                <a:ext uri="{FF2B5EF4-FFF2-40B4-BE49-F238E27FC236}">
                  <a16:creationId xmlns:a16="http://schemas.microsoft.com/office/drawing/2014/main" id="{FBE150A5-A6D3-474D-982F-24D0A9C4BF9D}"/>
                </a:ext>
              </a:extLst>
            </p:cNvPr>
            <p:cNvSpPr/>
            <p:nvPr/>
          </p:nvSpPr>
          <p:spPr>
            <a:xfrm>
              <a:off x="2263650" y="1939725"/>
              <a:ext cx="3215025" cy="130500"/>
            </a:xfrm>
            <a:custGeom>
              <a:avLst/>
              <a:gdLst/>
              <a:ahLst/>
              <a:cxnLst/>
              <a:rect l="l" t="t" r="r" b="b"/>
              <a:pathLst>
                <a:path w="128601" h="5220" extrusionOk="0">
                  <a:moveTo>
                    <a:pt x="55" y="1"/>
                  </a:moveTo>
                  <a:cubicBezTo>
                    <a:pt x="25" y="1"/>
                    <a:pt x="1" y="25"/>
                    <a:pt x="1" y="56"/>
                  </a:cubicBezTo>
                  <a:lnTo>
                    <a:pt x="1" y="5164"/>
                  </a:lnTo>
                  <a:cubicBezTo>
                    <a:pt x="1" y="5195"/>
                    <a:pt x="25" y="5219"/>
                    <a:pt x="55" y="5219"/>
                  </a:cubicBezTo>
                  <a:lnTo>
                    <a:pt x="128546" y="5219"/>
                  </a:lnTo>
                  <a:cubicBezTo>
                    <a:pt x="128577" y="5219"/>
                    <a:pt x="128601" y="5195"/>
                    <a:pt x="128601" y="5164"/>
                  </a:cubicBezTo>
                  <a:lnTo>
                    <a:pt x="128601" y="56"/>
                  </a:lnTo>
                  <a:cubicBezTo>
                    <a:pt x="128601" y="25"/>
                    <a:pt x="128577" y="1"/>
                    <a:pt x="12854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337;p64">
              <a:extLst>
                <a:ext uri="{FF2B5EF4-FFF2-40B4-BE49-F238E27FC236}">
                  <a16:creationId xmlns:a16="http://schemas.microsoft.com/office/drawing/2014/main" id="{EB0078CA-79FB-4143-B0B3-3964CF8A70BC}"/>
                </a:ext>
              </a:extLst>
            </p:cNvPr>
            <p:cNvSpPr/>
            <p:nvPr/>
          </p:nvSpPr>
          <p:spPr>
            <a:xfrm>
              <a:off x="2263650" y="2369800"/>
              <a:ext cx="3215025" cy="130475"/>
            </a:xfrm>
            <a:custGeom>
              <a:avLst/>
              <a:gdLst/>
              <a:ahLst/>
              <a:cxnLst/>
              <a:rect l="l" t="t" r="r" b="b"/>
              <a:pathLst>
                <a:path w="128601" h="5219" extrusionOk="0">
                  <a:moveTo>
                    <a:pt x="55" y="1"/>
                  </a:moveTo>
                  <a:cubicBezTo>
                    <a:pt x="25" y="1"/>
                    <a:pt x="1" y="25"/>
                    <a:pt x="1" y="55"/>
                  </a:cubicBezTo>
                  <a:lnTo>
                    <a:pt x="1" y="5164"/>
                  </a:lnTo>
                  <a:cubicBezTo>
                    <a:pt x="1" y="5194"/>
                    <a:pt x="25" y="5218"/>
                    <a:pt x="55" y="5218"/>
                  </a:cubicBezTo>
                  <a:lnTo>
                    <a:pt x="128546" y="5218"/>
                  </a:lnTo>
                  <a:cubicBezTo>
                    <a:pt x="128577" y="5218"/>
                    <a:pt x="128601" y="5194"/>
                    <a:pt x="128601" y="5164"/>
                  </a:cubicBezTo>
                  <a:lnTo>
                    <a:pt x="128601" y="55"/>
                  </a:lnTo>
                  <a:cubicBezTo>
                    <a:pt x="128601" y="25"/>
                    <a:pt x="128577" y="1"/>
                    <a:pt x="12854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338;p64">
              <a:extLst>
                <a:ext uri="{FF2B5EF4-FFF2-40B4-BE49-F238E27FC236}">
                  <a16:creationId xmlns:a16="http://schemas.microsoft.com/office/drawing/2014/main" id="{A7225C62-A886-4266-BB2E-2DEF56BA3159}"/>
                </a:ext>
              </a:extLst>
            </p:cNvPr>
            <p:cNvSpPr/>
            <p:nvPr/>
          </p:nvSpPr>
          <p:spPr>
            <a:xfrm>
              <a:off x="3494725" y="4487125"/>
              <a:ext cx="216575" cy="141900"/>
            </a:xfrm>
            <a:custGeom>
              <a:avLst/>
              <a:gdLst/>
              <a:ahLst/>
              <a:cxnLst/>
              <a:rect l="l" t="t" r="r" b="b"/>
              <a:pathLst>
                <a:path w="8663" h="5676" extrusionOk="0">
                  <a:moveTo>
                    <a:pt x="538" y="0"/>
                  </a:moveTo>
                  <a:lnTo>
                    <a:pt x="0" y="5675"/>
                  </a:lnTo>
                  <a:lnTo>
                    <a:pt x="8395" y="5675"/>
                  </a:lnTo>
                  <a:lnTo>
                    <a:pt x="866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339;p64">
              <a:extLst>
                <a:ext uri="{FF2B5EF4-FFF2-40B4-BE49-F238E27FC236}">
                  <a16:creationId xmlns:a16="http://schemas.microsoft.com/office/drawing/2014/main" id="{930CCABE-4F85-43E7-B55A-1BC35906AB9B}"/>
                </a:ext>
              </a:extLst>
            </p:cNvPr>
            <p:cNvSpPr/>
            <p:nvPr/>
          </p:nvSpPr>
          <p:spPr>
            <a:xfrm>
              <a:off x="3486150" y="4479350"/>
              <a:ext cx="233300" cy="157450"/>
            </a:xfrm>
            <a:custGeom>
              <a:avLst/>
              <a:gdLst/>
              <a:ahLst/>
              <a:cxnLst/>
              <a:rect l="l" t="t" r="r" b="b"/>
              <a:pathLst>
                <a:path w="9332" h="6298" extrusionOk="0">
                  <a:moveTo>
                    <a:pt x="8679" y="623"/>
                  </a:moveTo>
                  <a:lnTo>
                    <a:pt x="8441" y="5675"/>
                  </a:lnTo>
                  <a:lnTo>
                    <a:pt x="686" y="5675"/>
                  </a:lnTo>
                  <a:lnTo>
                    <a:pt x="1165" y="623"/>
                  </a:lnTo>
                  <a:close/>
                  <a:moveTo>
                    <a:pt x="597" y="0"/>
                  </a:moveTo>
                  <a:lnTo>
                    <a:pt x="1" y="6298"/>
                  </a:lnTo>
                  <a:lnTo>
                    <a:pt x="9036" y="6298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340;p64">
              <a:extLst>
                <a:ext uri="{FF2B5EF4-FFF2-40B4-BE49-F238E27FC236}">
                  <a16:creationId xmlns:a16="http://schemas.microsoft.com/office/drawing/2014/main" id="{05B30B65-B857-47F3-9091-9686953F334B}"/>
                </a:ext>
              </a:extLst>
            </p:cNvPr>
            <p:cNvSpPr/>
            <p:nvPr/>
          </p:nvSpPr>
          <p:spPr>
            <a:xfrm>
              <a:off x="3914350" y="4487125"/>
              <a:ext cx="210050" cy="141900"/>
            </a:xfrm>
            <a:custGeom>
              <a:avLst/>
              <a:gdLst/>
              <a:ahLst/>
              <a:cxnLst/>
              <a:rect l="l" t="t" r="r" b="b"/>
              <a:pathLst>
                <a:path w="8402" h="5676" extrusionOk="0">
                  <a:moveTo>
                    <a:pt x="1" y="0"/>
                  </a:moveTo>
                  <a:lnTo>
                    <a:pt x="6" y="5675"/>
                  </a:lnTo>
                  <a:lnTo>
                    <a:pt x="8401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341;p64">
              <a:extLst>
                <a:ext uri="{FF2B5EF4-FFF2-40B4-BE49-F238E27FC236}">
                  <a16:creationId xmlns:a16="http://schemas.microsoft.com/office/drawing/2014/main" id="{50EA2691-C865-4220-8114-68021DA54ED5}"/>
                </a:ext>
              </a:extLst>
            </p:cNvPr>
            <p:cNvSpPr/>
            <p:nvPr/>
          </p:nvSpPr>
          <p:spPr>
            <a:xfrm>
              <a:off x="3906575" y="4479350"/>
              <a:ext cx="226025" cy="157450"/>
            </a:xfrm>
            <a:custGeom>
              <a:avLst/>
              <a:gdLst/>
              <a:ahLst/>
              <a:cxnLst/>
              <a:rect l="l" t="t" r="r" b="b"/>
              <a:pathLst>
                <a:path w="9041" h="6298" extrusionOk="0">
                  <a:moveTo>
                    <a:pt x="8139" y="623"/>
                  </a:moveTo>
                  <a:lnTo>
                    <a:pt x="8385" y="5675"/>
                  </a:lnTo>
                  <a:lnTo>
                    <a:pt x="629" y="5675"/>
                  </a:lnTo>
                  <a:lnTo>
                    <a:pt x="623" y="623"/>
                  </a:lnTo>
                  <a:close/>
                  <a:moveTo>
                    <a:pt x="0" y="0"/>
                  </a:moveTo>
                  <a:lnTo>
                    <a:pt x="7" y="6298"/>
                  </a:lnTo>
                  <a:lnTo>
                    <a:pt x="9040" y="6298"/>
                  </a:lnTo>
                  <a:lnTo>
                    <a:pt x="8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342;p64">
              <a:extLst>
                <a:ext uri="{FF2B5EF4-FFF2-40B4-BE49-F238E27FC236}">
                  <a16:creationId xmlns:a16="http://schemas.microsoft.com/office/drawing/2014/main" id="{B59AD980-D43D-41BA-A88A-2BD3799B217C}"/>
                </a:ext>
              </a:extLst>
            </p:cNvPr>
            <p:cNvSpPr/>
            <p:nvPr/>
          </p:nvSpPr>
          <p:spPr>
            <a:xfrm>
              <a:off x="5173825" y="4629000"/>
              <a:ext cx="260900" cy="151725"/>
            </a:xfrm>
            <a:custGeom>
              <a:avLst/>
              <a:gdLst/>
              <a:ahLst/>
              <a:cxnLst/>
              <a:rect l="l" t="t" r="r" b="b"/>
              <a:pathLst>
                <a:path w="10436" h="6069" extrusionOk="0">
                  <a:moveTo>
                    <a:pt x="1" y="0"/>
                  </a:moveTo>
                  <a:lnTo>
                    <a:pt x="1749" y="6068"/>
                  </a:lnTo>
                  <a:lnTo>
                    <a:pt x="10436" y="6068"/>
                  </a:lnTo>
                  <a:lnTo>
                    <a:pt x="83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343;p64">
              <a:extLst>
                <a:ext uri="{FF2B5EF4-FFF2-40B4-BE49-F238E27FC236}">
                  <a16:creationId xmlns:a16="http://schemas.microsoft.com/office/drawing/2014/main" id="{7410848A-BCFA-4E94-8F6F-77415B14C167}"/>
                </a:ext>
              </a:extLst>
            </p:cNvPr>
            <p:cNvSpPr/>
            <p:nvPr/>
          </p:nvSpPr>
          <p:spPr>
            <a:xfrm>
              <a:off x="5163500" y="4621200"/>
              <a:ext cx="282050" cy="167300"/>
            </a:xfrm>
            <a:custGeom>
              <a:avLst/>
              <a:gdLst/>
              <a:ahLst/>
              <a:cxnLst/>
              <a:rect l="l" t="t" r="r" b="b"/>
              <a:pathLst>
                <a:path w="11282" h="6692" extrusionOk="0">
                  <a:moveTo>
                    <a:pt x="8586" y="624"/>
                  </a:moveTo>
                  <a:lnTo>
                    <a:pt x="10415" y="6068"/>
                  </a:lnTo>
                  <a:lnTo>
                    <a:pt x="2396" y="6068"/>
                  </a:lnTo>
                  <a:lnTo>
                    <a:pt x="828" y="624"/>
                  </a:lnTo>
                  <a:close/>
                  <a:moveTo>
                    <a:pt x="1" y="1"/>
                  </a:moveTo>
                  <a:lnTo>
                    <a:pt x="1928" y="6692"/>
                  </a:lnTo>
                  <a:lnTo>
                    <a:pt x="11282" y="6692"/>
                  </a:lnTo>
                  <a:lnTo>
                    <a:pt x="90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344;p64">
              <a:extLst>
                <a:ext uri="{FF2B5EF4-FFF2-40B4-BE49-F238E27FC236}">
                  <a16:creationId xmlns:a16="http://schemas.microsoft.com/office/drawing/2014/main" id="{2C77577C-312C-4BA7-928F-DF94D1462600}"/>
                </a:ext>
              </a:extLst>
            </p:cNvPr>
            <p:cNvSpPr/>
            <p:nvPr/>
          </p:nvSpPr>
          <p:spPr>
            <a:xfrm>
              <a:off x="3284825" y="4487125"/>
              <a:ext cx="223375" cy="141900"/>
            </a:xfrm>
            <a:custGeom>
              <a:avLst/>
              <a:gdLst/>
              <a:ahLst/>
              <a:cxnLst/>
              <a:rect l="l" t="t" r="r" b="b"/>
              <a:pathLst>
                <a:path w="8935" h="5676" extrusionOk="0">
                  <a:moveTo>
                    <a:pt x="810" y="0"/>
                  </a:moveTo>
                  <a:lnTo>
                    <a:pt x="0" y="5675"/>
                  </a:lnTo>
                  <a:lnTo>
                    <a:pt x="8396" y="5675"/>
                  </a:lnTo>
                  <a:lnTo>
                    <a:pt x="893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345;p64">
              <a:extLst>
                <a:ext uri="{FF2B5EF4-FFF2-40B4-BE49-F238E27FC236}">
                  <a16:creationId xmlns:a16="http://schemas.microsoft.com/office/drawing/2014/main" id="{C64C9D3D-A5C1-464E-A5F8-523B8CC9AF12}"/>
                </a:ext>
              </a:extLst>
            </p:cNvPr>
            <p:cNvSpPr/>
            <p:nvPr/>
          </p:nvSpPr>
          <p:spPr>
            <a:xfrm>
              <a:off x="3275850" y="4479350"/>
              <a:ext cx="240900" cy="157450"/>
            </a:xfrm>
            <a:custGeom>
              <a:avLst/>
              <a:gdLst/>
              <a:ahLst/>
              <a:cxnLst/>
              <a:rect l="l" t="t" r="r" b="b"/>
              <a:pathLst>
                <a:path w="9636" h="6298" extrusionOk="0">
                  <a:moveTo>
                    <a:pt x="8951" y="623"/>
                  </a:moveTo>
                  <a:lnTo>
                    <a:pt x="8471" y="5675"/>
                  </a:lnTo>
                  <a:lnTo>
                    <a:pt x="719" y="5675"/>
                  </a:lnTo>
                  <a:lnTo>
                    <a:pt x="1439" y="623"/>
                  </a:lnTo>
                  <a:close/>
                  <a:moveTo>
                    <a:pt x="899" y="0"/>
                  </a:moveTo>
                  <a:lnTo>
                    <a:pt x="0" y="6298"/>
                  </a:lnTo>
                  <a:lnTo>
                    <a:pt x="9039" y="6298"/>
                  </a:lnTo>
                  <a:lnTo>
                    <a:pt x="9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346;p64">
              <a:extLst>
                <a:ext uri="{FF2B5EF4-FFF2-40B4-BE49-F238E27FC236}">
                  <a16:creationId xmlns:a16="http://schemas.microsoft.com/office/drawing/2014/main" id="{A904E3F4-76D9-42A5-B5C3-147508BB5253}"/>
                </a:ext>
              </a:extLst>
            </p:cNvPr>
            <p:cNvSpPr/>
            <p:nvPr/>
          </p:nvSpPr>
          <p:spPr>
            <a:xfrm>
              <a:off x="2865050" y="4487125"/>
              <a:ext cx="236950" cy="141900"/>
            </a:xfrm>
            <a:custGeom>
              <a:avLst/>
              <a:gdLst/>
              <a:ahLst/>
              <a:cxnLst/>
              <a:rect l="l" t="t" r="r" b="b"/>
              <a:pathLst>
                <a:path w="9478" h="5676" extrusionOk="0">
                  <a:moveTo>
                    <a:pt x="1353" y="0"/>
                  </a:moveTo>
                  <a:lnTo>
                    <a:pt x="0" y="5675"/>
                  </a:lnTo>
                  <a:lnTo>
                    <a:pt x="8396" y="5675"/>
                  </a:lnTo>
                  <a:lnTo>
                    <a:pt x="947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347;p64">
              <a:extLst>
                <a:ext uri="{FF2B5EF4-FFF2-40B4-BE49-F238E27FC236}">
                  <a16:creationId xmlns:a16="http://schemas.microsoft.com/office/drawing/2014/main" id="{67B73C37-8A3C-4782-ACD2-A1D9B415B400}"/>
                </a:ext>
              </a:extLst>
            </p:cNvPr>
            <p:cNvSpPr/>
            <p:nvPr/>
          </p:nvSpPr>
          <p:spPr>
            <a:xfrm>
              <a:off x="2855175" y="4479350"/>
              <a:ext cx="256250" cy="157450"/>
            </a:xfrm>
            <a:custGeom>
              <a:avLst/>
              <a:gdLst/>
              <a:ahLst/>
              <a:cxnLst/>
              <a:rect l="l" t="t" r="r" b="b"/>
              <a:pathLst>
                <a:path w="10250" h="6298" extrusionOk="0">
                  <a:moveTo>
                    <a:pt x="9496" y="623"/>
                  </a:moveTo>
                  <a:lnTo>
                    <a:pt x="8534" y="5675"/>
                  </a:lnTo>
                  <a:lnTo>
                    <a:pt x="789" y="5675"/>
                  </a:lnTo>
                  <a:lnTo>
                    <a:pt x="1994" y="623"/>
                  </a:lnTo>
                  <a:close/>
                  <a:moveTo>
                    <a:pt x="1502" y="0"/>
                  </a:moveTo>
                  <a:lnTo>
                    <a:pt x="1" y="6298"/>
                  </a:lnTo>
                  <a:lnTo>
                    <a:pt x="9049" y="6298"/>
                  </a:lnTo>
                  <a:lnTo>
                    <a:pt x="10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348;p64">
              <a:extLst>
                <a:ext uri="{FF2B5EF4-FFF2-40B4-BE49-F238E27FC236}">
                  <a16:creationId xmlns:a16="http://schemas.microsoft.com/office/drawing/2014/main" id="{FC47CBF2-F51A-47E9-9C87-3DBB0B114179}"/>
                </a:ext>
              </a:extLst>
            </p:cNvPr>
            <p:cNvSpPr/>
            <p:nvPr/>
          </p:nvSpPr>
          <p:spPr>
            <a:xfrm>
              <a:off x="4726750" y="4487125"/>
              <a:ext cx="237225" cy="141900"/>
            </a:xfrm>
            <a:custGeom>
              <a:avLst/>
              <a:gdLst/>
              <a:ahLst/>
              <a:cxnLst/>
              <a:rect l="l" t="t" r="r" b="b"/>
              <a:pathLst>
                <a:path w="9489" h="5676" extrusionOk="0">
                  <a:moveTo>
                    <a:pt x="0" y="0"/>
                  </a:moveTo>
                  <a:lnTo>
                    <a:pt x="1093" y="5675"/>
                  </a:lnTo>
                  <a:lnTo>
                    <a:pt x="9489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349;p64">
              <a:extLst>
                <a:ext uri="{FF2B5EF4-FFF2-40B4-BE49-F238E27FC236}">
                  <a16:creationId xmlns:a16="http://schemas.microsoft.com/office/drawing/2014/main" id="{998DA7FD-8E94-4A5D-B01A-6948F2AA2FB6}"/>
                </a:ext>
              </a:extLst>
            </p:cNvPr>
            <p:cNvSpPr/>
            <p:nvPr/>
          </p:nvSpPr>
          <p:spPr>
            <a:xfrm>
              <a:off x="4717325" y="4479350"/>
              <a:ext cx="256550" cy="157450"/>
            </a:xfrm>
            <a:custGeom>
              <a:avLst/>
              <a:gdLst/>
              <a:ahLst/>
              <a:cxnLst/>
              <a:rect l="l" t="t" r="r" b="b"/>
              <a:pathLst>
                <a:path w="10262" h="6298" extrusionOk="0">
                  <a:moveTo>
                    <a:pt x="8255" y="623"/>
                  </a:moveTo>
                  <a:lnTo>
                    <a:pt x="9469" y="5675"/>
                  </a:lnTo>
                  <a:lnTo>
                    <a:pt x="1727" y="5675"/>
                  </a:lnTo>
                  <a:lnTo>
                    <a:pt x="755" y="623"/>
                  </a:lnTo>
                  <a:close/>
                  <a:moveTo>
                    <a:pt x="1" y="0"/>
                  </a:moveTo>
                  <a:lnTo>
                    <a:pt x="1212" y="6298"/>
                  </a:lnTo>
                  <a:lnTo>
                    <a:pt x="10261" y="6298"/>
                  </a:lnTo>
                  <a:lnTo>
                    <a:pt x="8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350;p64">
              <a:extLst>
                <a:ext uri="{FF2B5EF4-FFF2-40B4-BE49-F238E27FC236}">
                  <a16:creationId xmlns:a16="http://schemas.microsoft.com/office/drawing/2014/main" id="{053DBC06-CD11-46A4-81D7-FBBBC029C770}"/>
                </a:ext>
              </a:extLst>
            </p:cNvPr>
            <p:cNvSpPr/>
            <p:nvPr/>
          </p:nvSpPr>
          <p:spPr>
            <a:xfrm>
              <a:off x="4929850" y="4487125"/>
              <a:ext cx="244000" cy="141900"/>
            </a:xfrm>
            <a:custGeom>
              <a:avLst/>
              <a:gdLst/>
              <a:ahLst/>
              <a:cxnLst/>
              <a:rect l="l" t="t" r="r" b="b"/>
              <a:pathLst>
                <a:path w="9760" h="5676" extrusionOk="0">
                  <a:moveTo>
                    <a:pt x="1" y="0"/>
                  </a:moveTo>
                  <a:lnTo>
                    <a:pt x="1365" y="5675"/>
                  </a:lnTo>
                  <a:lnTo>
                    <a:pt x="9760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351;p64">
              <a:extLst>
                <a:ext uri="{FF2B5EF4-FFF2-40B4-BE49-F238E27FC236}">
                  <a16:creationId xmlns:a16="http://schemas.microsoft.com/office/drawing/2014/main" id="{9937ED2B-5103-4226-9478-5CADACCA6B83}"/>
                </a:ext>
              </a:extLst>
            </p:cNvPr>
            <p:cNvSpPr/>
            <p:nvPr/>
          </p:nvSpPr>
          <p:spPr>
            <a:xfrm>
              <a:off x="4919975" y="4479350"/>
              <a:ext cx="264225" cy="157450"/>
            </a:xfrm>
            <a:custGeom>
              <a:avLst/>
              <a:gdLst/>
              <a:ahLst/>
              <a:cxnLst/>
              <a:rect l="l" t="t" r="r" b="b"/>
              <a:pathLst>
                <a:path w="10569" h="6298" extrusionOk="0">
                  <a:moveTo>
                    <a:pt x="8285" y="623"/>
                  </a:moveTo>
                  <a:lnTo>
                    <a:pt x="9742" y="5675"/>
                  </a:lnTo>
                  <a:lnTo>
                    <a:pt x="2005" y="5675"/>
                  </a:lnTo>
                  <a:lnTo>
                    <a:pt x="791" y="623"/>
                  </a:lnTo>
                  <a:close/>
                  <a:moveTo>
                    <a:pt x="0" y="0"/>
                  </a:moveTo>
                  <a:lnTo>
                    <a:pt x="1513" y="6298"/>
                  </a:lnTo>
                  <a:lnTo>
                    <a:pt x="10569" y="6298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352;p64">
              <a:extLst>
                <a:ext uri="{FF2B5EF4-FFF2-40B4-BE49-F238E27FC236}">
                  <a16:creationId xmlns:a16="http://schemas.microsoft.com/office/drawing/2014/main" id="{60953F38-14E5-46BC-9E93-D783A9F8E765}"/>
                </a:ext>
              </a:extLst>
            </p:cNvPr>
            <p:cNvSpPr/>
            <p:nvPr/>
          </p:nvSpPr>
          <p:spPr>
            <a:xfrm>
              <a:off x="2655175" y="4487125"/>
              <a:ext cx="243725" cy="141900"/>
            </a:xfrm>
            <a:custGeom>
              <a:avLst/>
              <a:gdLst/>
              <a:ahLst/>
              <a:cxnLst/>
              <a:rect l="l" t="t" r="r" b="b"/>
              <a:pathLst>
                <a:path w="9749" h="5676" extrusionOk="0">
                  <a:moveTo>
                    <a:pt x="1625" y="0"/>
                  </a:moveTo>
                  <a:lnTo>
                    <a:pt x="0" y="5675"/>
                  </a:lnTo>
                  <a:lnTo>
                    <a:pt x="8395" y="5675"/>
                  </a:lnTo>
                  <a:lnTo>
                    <a:pt x="974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353;p64">
              <a:extLst>
                <a:ext uri="{FF2B5EF4-FFF2-40B4-BE49-F238E27FC236}">
                  <a16:creationId xmlns:a16="http://schemas.microsoft.com/office/drawing/2014/main" id="{D3A928DA-FC6F-41DF-9BAD-02B1B1CCBAD1}"/>
                </a:ext>
              </a:extLst>
            </p:cNvPr>
            <p:cNvSpPr/>
            <p:nvPr/>
          </p:nvSpPr>
          <p:spPr>
            <a:xfrm>
              <a:off x="2644850" y="4479350"/>
              <a:ext cx="263925" cy="157450"/>
            </a:xfrm>
            <a:custGeom>
              <a:avLst/>
              <a:gdLst/>
              <a:ahLst/>
              <a:cxnLst/>
              <a:rect l="l" t="t" r="r" b="b"/>
              <a:pathLst>
                <a:path w="10557" h="6298" extrusionOk="0">
                  <a:moveTo>
                    <a:pt x="9767" y="623"/>
                  </a:moveTo>
                  <a:lnTo>
                    <a:pt x="8563" y="5675"/>
                  </a:lnTo>
                  <a:lnTo>
                    <a:pt x="826" y="5675"/>
                  </a:lnTo>
                  <a:lnTo>
                    <a:pt x="2272" y="623"/>
                  </a:lnTo>
                  <a:close/>
                  <a:moveTo>
                    <a:pt x="1803" y="0"/>
                  </a:moveTo>
                  <a:lnTo>
                    <a:pt x="0" y="6298"/>
                  </a:lnTo>
                  <a:lnTo>
                    <a:pt x="9054" y="6298"/>
                  </a:lnTo>
                  <a:lnTo>
                    <a:pt x="10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354;p64">
              <a:extLst>
                <a:ext uri="{FF2B5EF4-FFF2-40B4-BE49-F238E27FC236}">
                  <a16:creationId xmlns:a16="http://schemas.microsoft.com/office/drawing/2014/main" id="{3090A77A-8901-46AF-973E-82B7480AF450}"/>
                </a:ext>
              </a:extLst>
            </p:cNvPr>
            <p:cNvSpPr/>
            <p:nvPr/>
          </p:nvSpPr>
          <p:spPr>
            <a:xfrm>
              <a:off x="4117475" y="4487125"/>
              <a:ext cx="216825" cy="141900"/>
            </a:xfrm>
            <a:custGeom>
              <a:avLst/>
              <a:gdLst/>
              <a:ahLst/>
              <a:cxnLst/>
              <a:rect l="l" t="t" r="r" b="b"/>
              <a:pathLst>
                <a:path w="8673" h="5676" extrusionOk="0">
                  <a:moveTo>
                    <a:pt x="0" y="0"/>
                  </a:moveTo>
                  <a:lnTo>
                    <a:pt x="276" y="5675"/>
                  </a:lnTo>
                  <a:lnTo>
                    <a:pt x="8672" y="5675"/>
                  </a:lnTo>
                  <a:lnTo>
                    <a:pt x="812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355;p64">
              <a:extLst>
                <a:ext uri="{FF2B5EF4-FFF2-40B4-BE49-F238E27FC236}">
                  <a16:creationId xmlns:a16="http://schemas.microsoft.com/office/drawing/2014/main" id="{2C521A03-3EFB-42C9-9694-66022A3A823D}"/>
                </a:ext>
              </a:extLst>
            </p:cNvPr>
            <p:cNvSpPr/>
            <p:nvPr/>
          </p:nvSpPr>
          <p:spPr>
            <a:xfrm>
              <a:off x="4109275" y="4479350"/>
              <a:ext cx="233600" cy="157450"/>
            </a:xfrm>
            <a:custGeom>
              <a:avLst/>
              <a:gdLst/>
              <a:ahLst/>
              <a:cxnLst/>
              <a:rect l="l" t="t" r="r" b="b"/>
              <a:pathLst>
                <a:path w="9344" h="6298" extrusionOk="0">
                  <a:moveTo>
                    <a:pt x="8169" y="623"/>
                  </a:moveTo>
                  <a:lnTo>
                    <a:pt x="8657" y="5675"/>
                  </a:lnTo>
                  <a:lnTo>
                    <a:pt x="901" y="5675"/>
                  </a:lnTo>
                  <a:lnTo>
                    <a:pt x="655" y="623"/>
                  </a:lnTo>
                  <a:close/>
                  <a:moveTo>
                    <a:pt x="0" y="0"/>
                  </a:moveTo>
                  <a:lnTo>
                    <a:pt x="307" y="6298"/>
                  </a:lnTo>
                  <a:lnTo>
                    <a:pt x="9344" y="6298"/>
                  </a:lnTo>
                  <a:lnTo>
                    <a:pt x="8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356;p64">
              <a:extLst>
                <a:ext uri="{FF2B5EF4-FFF2-40B4-BE49-F238E27FC236}">
                  <a16:creationId xmlns:a16="http://schemas.microsoft.com/office/drawing/2014/main" id="{82BC3C09-FFE0-480D-AC2A-1B65C3BF2403}"/>
                </a:ext>
              </a:extLst>
            </p:cNvPr>
            <p:cNvSpPr/>
            <p:nvPr/>
          </p:nvSpPr>
          <p:spPr>
            <a:xfrm>
              <a:off x="5132975" y="4487125"/>
              <a:ext cx="250775" cy="141900"/>
            </a:xfrm>
            <a:custGeom>
              <a:avLst/>
              <a:gdLst/>
              <a:ahLst/>
              <a:cxnLst/>
              <a:rect l="l" t="t" r="r" b="b"/>
              <a:pathLst>
                <a:path w="10031" h="5676" extrusionOk="0">
                  <a:moveTo>
                    <a:pt x="0" y="0"/>
                  </a:moveTo>
                  <a:lnTo>
                    <a:pt x="1635" y="5675"/>
                  </a:lnTo>
                  <a:lnTo>
                    <a:pt x="10031" y="5675"/>
                  </a:lnTo>
                  <a:lnTo>
                    <a:pt x="812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357;p64">
              <a:extLst>
                <a:ext uri="{FF2B5EF4-FFF2-40B4-BE49-F238E27FC236}">
                  <a16:creationId xmlns:a16="http://schemas.microsoft.com/office/drawing/2014/main" id="{0E7E3D23-E0EF-4CBA-A444-0D6F4B633366}"/>
                </a:ext>
              </a:extLst>
            </p:cNvPr>
            <p:cNvSpPr/>
            <p:nvPr/>
          </p:nvSpPr>
          <p:spPr>
            <a:xfrm>
              <a:off x="5122600" y="4479350"/>
              <a:ext cx="271975" cy="157450"/>
            </a:xfrm>
            <a:custGeom>
              <a:avLst/>
              <a:gdLst/>
              <a:ahLst/>
              <a:cxnLst/>
              <a:rect l="l" t="t" r="r" b="b"/>
              <a:pathLst>
                <a:path w="10879" h="6298" extrusionOk="0">
                  <a:moveTo>
                    <a:pt x="8315" y="623"/>
                  </a:moveTo>
                  <a:lnTo>
                    <a:pt x="10013" y="5675"/>
                  </a:lnTo>
                  <a:lnTo>
                    <a:pt x="2284" y="5675"/>
                  </a:lnTo>
                  <a:lnTo>
                    <a:pt x="829" y="623"/>
                  </a:lnTo>
                  <a:close/>
                  <a:moveTo>
                    <a:pt x="1" y="0"/>
                  </a:moveTo>
                  <a:lnTo>
                    <a:pt x="1816" y="6298"/>
                  </a:lnTo>
                  <a:lnTo>
                    <a:pt x="10879" y="629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358;p64">
              <a:extLst>
                <a:ext uri="{FF2B5EF4-FFF2-40B4-BE49-F238E27FC236}">
                  <a16:creationId xmlns:a16="http://schemas.microsoft.com/office/drawing/2014/main" id="{878E7D77-98B5-4631-92A5-6712D6387C3B}"/>
                </a:ext>
              </a:extLst>
            </p:cNvPr>
            <p:cNvSpPr/>
            <p:nvPr/>
          </p:nvSpPr>
          <p:spPr>
            <a:xfrm>
              <a:off x="4523650" y="4487125"/>
              <a:ext cx="230425" cy="141900"/>
            </a:xfrm>
            <a:custGeom>
              <a:avLst/>
              <a:gdLst/>
              <a:ahLst/>
              <a:cxnLst/>
              <a:rect l="l" t="t" r="r" b="b"/>
              <a:pathLst>
                <a:path w="9217" h="5676" extrusionOk="0">
                  <a:moveTo>
                    <a:pt x="1" y="0"/>
                  </a:moveTo>
                  <a:lnTo>
                    <a:pt x="820" y="5675"/>
                  </a:lnTo>
                  <a:lnTo>
                    <a:pt x="9217" y="5675"/>
                  </a:lnTo>
                  <a:lnTo>
                    <a:pt x="812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359;p64">
              <a:extLst>
                <a:ext uri="{FF2B5EF4-FFF2-40B4-BE49-F238E27FC236}">
                  <a16:creationId xmlns:a16="http://schemas.microsoft.com/office/drawing/2014/main" id="{BB5844D8-8397-4D91-93F9-E754D5F36D18}"/>
                </a:ext>
              </a:extLst>
            </p:cNvPr>
            <p:cNvSpPr/>
            <p:nvPr/>
          </p:nvSpPr>
          <p:spPr>
            <a:xfrm>
              <a:off x="4514625" y="4479350"/>
              <a:ext cx="248900" cy="157450"/>
            </a:xfrm>
            <a:custGeom>
              <a:avLst/>
              <a:gdLst/>
              <a:ahLst/>
              <a:cxnLst/>
              <a:rect l="l" t="t" r="r" b="b"/>
              <a:pathLst>
                <a:path w="9956" h="6298" extrusionOk="0">
                  <a:moveTo>
                    <a:pt x="8228" y="623"/>
                  </a:moveTo>
                  <a:lnTo>
                    <a:pt x="9200" y="5675"/>
                  </a:lnTo>
                  <a:lnTo>
                    <a:pt x="1452" y="5675"/>
                  </a:lnTo>
                  <a:lnTo>
                    <a:pt x="721" y="623"/>
                  </a:lnTo>
                  <a:close/>
                  <a:moveTo>
                    <a:pt x="1" y="0"/>
                  </a:moveTo>
                  <a:lnTo>
                    <a:pt x="912" y="6298"/>
                  </a:lnTo>
                  <a:lnTo>
                    <a:pt x="9955" y="6298"/>
                  </a:lnTo>
                  <a:lnTo>
                    <a:pt x="8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360;p64">
              <a:extLst>
                <a:ext uri="{FF2B5EF4-FFF2-40B4-BE49-F238E27FC236}">
                  <a16:creationId xmlns:a16="http://schemas.microsoft.com/office/drawing/2014/main" id="{35AC961D-5BAC-447F-9320-48BFBACA837D}"/>
                </a:ext>
              </a:extLst>
            </p:cNvPr>
            <p:cNvSpPr/>
            <p:nvPr/>
          </p:nvSpPr>
          <p:spPr>
            <a:xfrm>
              <a:off x="4320550" y="4487125"/>
              <a:ext cx="223625" cy="141900"/>
            </a:xfrm>
            <a:custGeom>
              <a:avLst/>
              <a:gdLst/>
              <a:ahLst/>
              <a:cxnLst/>
              <a:rect l="l" t="t" r="r" b="b"/>
              <a:pathLst>
                <a:path w="8945" h="5676" extrusionOk="0">
                  <a:moveTo>
                    <a:pt x="1" y="0"/>
                  </a:moveTo>
                  <a:lnTo>
                    <a:pt x="549" y="5675"/>
                  </a:lnTo>
                  <a:lnTo>
                    <a:pt x="8944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361;p64">
              <a:extLst>
                <a:ext uri="{FF2B5EF4-FFF2-40B4-BE49-F238E27FC236}">
                  <a16:creationId xmlns:a16="http://schemas.microsoft.com/office/drawing/2014/main" id="{0F1DE8A8-BE6B-4E08-AD7A-AC1BD073CA4E}"/>
                </a:ext>
              </a:extLst>
            </p:cNvPr>
            <p:cNvSpPr/>
            <p:nvPr/>
          </p:nvSpPr>
          <p:spPr>
            <a:xfrm>
              <a:off x="4312000" y="4479350"/>
              <a:ext cx="241200" cy="157450"/>
            </a:xfrm>
            <a:custGeom>
              <a:avLst/>
              <a:gdLst/>
              <a:ahLst/>
              <a:cxnLst/>
              <a:rect l="l" t="t" r="r" b="b"/>
              <a:pathLst>
                <a:path w="9648" h="6298" extrusionOk="0">
                  <a:moveTo>
                    <a:pt x="8197" y="623"/>
                  </a:moveTo>
                  <a:lnTo>
                    <a:pt x="8928" y="5675"/>
                  </a:lnTo>
                  <a:lnTo>
                    <a:pt x="1175" y="5675"/>
                  </a:lnTo>
                  <a:lnTo>
                    <a:pt x="687" y="623"/>
                  </a:lnTo>
                  <a:close/>
                  <a:moveTo>
                    <a:pt x="0" y="0"/>
                  </a:moveTo>
                  <a:lnTo>
                    <a:pt x="609" y="6298"/>
                  </a:lnTo>
                  <a:lnTo>
                    <a:pt x="9648" y="6298"/>
                  </a:lnTo>
                  <a:lnTo>
                    <a:pt x="8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362;p64">
              <a:extLst>
                <a:ext uri="{FF2B5EF4-FFF2-40B4-BE49-F238E27FC236}">
                  <a16:creationId xmlns:a16="http://schemas.microsoft.com/office/drawing/2014/main" id="{16CB5A8B-DC61-4B3C-9479-2659A87A138D}"/>
                </a:ext>
              </a:extLst>
            </p:cNvPr>
            <p:cNvSpPr/>
            <p:nvPr/>
          </p:nvSpPr>
          <p:spPr>
            <a:xfrm>
              <a:off x="3704600" y="4487125"/>
              <a:ext cx="209925" cy="141900"/>
            </a:xfrm>
            <a:custGeom>
              <a:avLst/>
              <a:gdLst/>
              <a:ahLst/>
              <a:cxnLst/>
              <a:rect l="l" t="t" r="r" b="b"/>
              <a:pathLst>
                <a:path w="8397" h="5676" extrusionOk="0">
                  <a:moveTo>
                    <a:pt x="268" y="0"/>
                  </a:moveTo>
                  <a:lnTo>
                    <a:pt x="0" y="5675"/>
                  </a:lnTo>
                  <a:lnTo>
                    <a:pt x="8396" y="5675"/>
                  </a:lnTo>
                  <a:lnTo>
                    <a:pt x="839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363;p64">
              <a:extLst>
                <a:ext uri="{FF2B5EF4-FFF2-40B4-BE49-F238E27FC236}">
                  <a16:creationId xmlns:a16="http://schemas.microsoft.com/office/drawing/2014/main" id="{BE2929DE-6EAF-447F-B261-FD663E4FC30D}"/>
                </a:ext>
              </a:extLst>
            </p:cNvPr>
            <p:cNvSpPr/>
            <p:nvPr/>
          </p:nvSpPr>
          <p:spPr>
            <a:xfrm>
              <a:off x="3696450" y="4479350"/>
              <a:ext cx="225850" cy="157450"/>
            </a:xfrm>
            <a:custGeom>
              <a:avLst/>
              <a:gdLst/>
              <a:ahLst/>
              <a:cxnLst/>
              <a:rect l="l" t="t" r="r" b="b"/>
              <a:pathLst>
                <a:path w="9034" h="6298" extrusionOk="0">
                  <a:moveTo>
                    <a:pt x="8405" y="623"/>
                  </a:moveTo>
                  <a:lnTo>
                    <a:pt x="8410" y="5675"/>
                  </a:lnTo>
                  <a:lnTo>
                    <a:pt x="653" y="5675"/>
                  </a:lnTo>
                  <a:lnTo>
                    <a:pt x="891" y="623"/>
                  </a:lnTo>
                  <a:close/>
                  <a:moveTo>
                    <a:pt x="295" y="0"/>
                  </a:moveTo>
                  <a:lnTo>
                    <a:pt x="0" y="6298"/>
                  </a:lnTo>
                  <a:lnTo>
                    <a:pt x="9034" y="6298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364;p64">
              <a:extLst>
                <a:ext uri="{FF2B5EF4-FFF2-40B4-BE49-F238E27FC236}">
                  <a16:creationId xmlns:a16="http://schemas.microsoft.com/office/drawing/2014/main" id="{9ACD2FCA-1C8E-4AD4-AF27-C313EAB94054}"/>
                </a:ext>
              </a:extLst>
            </p:cNvPr>
            <p:cNvSpPr/>
            <p:nvPr/>
          </p:nvSpPr>
          <p:spPr>
            <a:xfrm>
              <a:off x="2177425" y="4629000"/>
              <a:ext cx="267850" cy="151725"/>
            </a:xfrm>
            <a:custGeom>
              <a:avLst/>
              <a:gdLst/>
              <a:ahLst/>
              <a:cxnLst/>
              <a:rect l="l" t="t" r="r" b="b"/>
              <a:pathLst>
                <a:path w="10714" h="6069" extrusionOk="0">
                  <a:moveTo>
                    <a:pt x="2319" y="0"/>
                  </a:moveTo>
                  <a:lnTo>
                    <a:pt x="1" y="6068"/>
                  </a:lnTo>
                  <a:lnTo>
                    <a:pt x="8686" y="6068"/>
                  </a:lnTo>
                  <a:lnTo>
                    <a:pt x="1071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365;p64">
              <a:extLst>
                <a:ext uri="{FF2B5EF4-FFF2-40B4-BE49-F238E27FC236}">
                  <a16:creationId xmlns:a16="http://schemas.microsoft.com/office/drawing/2014/main" id="{C25BF427-130F-4ED4-BBFB-238B2E7BE7F6}"/>
                </a:ext>
              </a:extLst>
            </p:cNvPr>
            <p:cNvSpPr/>
            <p:nvPr/>
          </p:nvSpPr>
          <p:spPr>
            <a:xfrm>
              <a:off x="2166100" y="4621200"/>
              <a:ext cx="290000" cy="167300"/>
            </a:xfrm>
            <a:custGeom>
              <a:avLst/>
              <a:gdLst/>
              <a:ahLst/>
              <a:cxnLst/>
              <a:rect l="l" t="t" r="r" b="b"/>
              <a:pathLst>
                <a:path w="11600" h="6692" extrusionOk="0">
                  <a:moveTo>
                    <a:pt x="10734" y="624"/>
                  </a:moveTo>
                  <a:lnTo>
                    <a:pt x="8915" y="6068"/>
                  </a:lnTo>
                  <a:lnTo>
                    <a:pt x="905" y="6068"/>
                  </a:lnTo>
                  <a:lnTo>
                    <a:pt x="2986" y="624"/>
                  </a:lnTo>
                  <a:close/>
                  <a:moveTo>
                    <a:pt x="2558" y="1"/>
                  </a:moveTo>
                  <a:lnTo>
                    <a:pt x="1" y="6692"/>
                  </a:lnTo>
                  <a:lnTo>
                    <a:pt x="9363" y="6692"/>
                  </a:lnTo>
                  <a:lnTo>
                    <a:pt x="116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366;p64">
              <a:extLst>
                <a:ext uri="{FF2B5EF4-FFF2-40B4-BE49-F238E27FC236}">
                  <a16:creationId xmlns:a16="http://schemas.microsoft.com/office/drawing/2014/main" id="{DB6613F9-B39E-4D8D-BD32-352CB15B9802}"/>
                </a:ext>
              </a:extLst>
            </p:cNvPr>
            <p:cNvSpPr/>
            <p:nvPr/>
          </p:nvSpPr>
          <p:spPr>
            <a:xfrm>
              <a:off x="2235375" y="4487125"/>
              <a:ext cx="257325" cy="141900"/>
            </a:xfrm>
            <a:custGeom>
              <a:avLst/>
              <a:gdLst/>
              <a:ahLst/>
              <a:cxnLst/>
              <a:rect l="l" t="t" r="r" b="b"/>
              <a:pathLst>
                <a:path w="10293" h="5676" extrusionOk="0">
                  <a:moveTo>
                    <a:pt x="2169" y="0"/>
                  </a:moveTo>
                  <a:lnTo>
                    <a:pt x="1" y="5675"/>
                  </a:lnTo>
                  <a:lnTo>
                    <a:pt x="8396" y="5675"/>
                  </a:lnTo>
                  <a:lnTo>
                    <a:pt x="1029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367;p64">
              <a:extLst>
                <a:ext uri="{FF2B5EF4-FFF2-40B4-BE49-F238E27FC236}">
                  <a16:creationId xmlns:a16="http://schemas.microsoft.com/office/drawing/2014/main" id="{1CB2358B-462A-4FD4-A4A9-596D2DD85CBF}"/>
                </a:ext>
              </a:extLst>
            </p:cNvPr>
            <p:cNvSpPr/>
            <p:nvPr/>
          </p:nvSpPr>
          <p:spPr>
            <a:xfrm>
              <a:off x="2224075" y="4479350"/>
              <a:ext cx="279450" cy="157450"/>
            </a:xfrm>
            <a:custGeom>
              <a:avLst/>
              <a:gdLst/>
              <a:ahLst/>
              <a:cxnLst/>
              <a:rect l="l" t="t" r="r" b="b"/>
              <a:pathLst>
                <a:path w="11178" h="6298" extrusionOk="0">
                  <a:moveTo>
                    <a:pt x="10313" y="623"/>
                  </a:moveTo>
                  <a:lnTo>
                    <a:pt x="8624" y="5675"/>
                  </a:lnTo>
                  <a:lnTo>
                    <a:pt x="905" y="5675"/>
                  </a:lnTo>
                  <a:lnTo>
                    <a:pt x="2835" y="623"/>
                  </a:lnTo>
                  <a:close/>
                  <a:moveTo>
                    <a:pt x="2406" y="0"/>
                  </a:moveTo>
                  <a:lnTo>
                    <a:pt x="0" y="6298"/>
                  </a:lnTo>
                  <a:lnTo>
                    <a:pt x="9072" y="6298"/>
                  </a:lnTo>
                  <a:lnTo>
                    <a:pt x="11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368;p64">
              <a:extLst>
                <a:ext uri="{FF2B5EF4-FFF2-40B4-BE49-F238E27FC236}">
                  <a16:creationId xmlns:a16="http://schemas.microsoft.com/office/drawing/2014/main" id="{5430B7BC-C423-4F2C-9D09-8F4801553B84}"/>
                </a:ext>
              </a:extLst>
            </p:cNvPr>
            <p:cNvSpPr/>
            <p:nvPr/>
          </p:nvSpPr>
          <p:spPr>
            <a:xfrm>
              <a:off x="2445250" y="4487125"/>
              <a:ext cx="250550" cy="141900"/>
            </a:xfrm>
            <a:custGeom>
              <a:avLst/>
              <a:gdLst/>
              <a:ahLst/>
              <a:cxnLst/>
              <a:rect l="l" t="t" r="r" b="b"/>
              <a:pathLst>
                <a:path w="10022" h="5676" extrusionOk="0">
                  <a:moveTo>
                    <a:pt x="1897" y="0"/>
                  </a:moveTo>
                  <a:lnTo>
                    <a:pt x="1" y="5675"/>
                  </a:lnTo>
                  <a:lnTo>
                    <a:pt x="8397" y="5675"/>
                  </a:lnTo>
                  <a:lnTo>
                    <a:pt x="1002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369;p64">
              <a:extLst>
                <a:ext uri="{FF2B5EF4-FFF2-40B4-BE49-F238E27FC236}">
                  <a16:creationId xmlns:a16="http://schemas.microsoft.com/office/drawing/2014/main" id="{CFBD2C30-F3A2-43EC-973E-7E654F385C1D}"/>
                </a:ext>
              </a:extLst>
            </p:cNvPr>
            <p:cNvSpPr/>
            <p:nvPr/>
          </p:nvSpPr>
          <p:spPr>
            <a:xfrm>
              <a:off x="2434450" y="4479350"/>
              <a:ext cx="271675" cy="157450"/>
            </a:xfrm>
            <a:custGeom>
              <a:avLst/>
              <a:gdLst/>
              <a:ahLst/>
              <a:cxnLst/>
              <a:rect l="l" t="t" r="r" b="b"/>
              <a:pathLst>
                <a:path w="10867" h="6298" extrusionOk="0">
                  <a:moveTo>
                    <a:pt x="10041" y="623"/>
                  </a:moveTo>
                  <a:lnTo>
                    <a:pt x="8594" y="5675"/>
                  </a:lnTo>
                  <a:lnTo>
                    <a:pt x="866" y="5675"/>
                  </a:lnTo>
                  <a:lnTo>
                    <a:pt x="2554" y="623"/>
                  </a:lnTo>
                  <a:close/>
                  <a:moveTo>
                    <a:pt x="2105" y="0"/>
                  </a:moveTo>
                  <a:lnTo>
                    <a:pt x="0" y="6298"/>
                  </a:lnTo>
                  <a:lnTo>
                    <a:pt x="9064" y="6298"/>
                  </a:lnTo>
                  <a:lnTo>
                    <a:pt x="10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370;p64">
              <a:extLst>
                <a:ext uri="{FF2B5EF4-FFF2-40B4-BE49-F238E27FC236}">
                  <a16:creationId xmlns:a16="http://schemas.microsoft.com/office/drawing/2014/main" id="{C32E484E-BBB3-4853-96CD-63AF6C422B72}"/>
                </a:ext>
              </a:extLst>
            </p:cNvPr>
            <p:cNvSpPr/>
            <p:nvPr/>
          </p:nvSpPr>
          <p:spPr>
            <a:xfrm>
              <a:off x="2048600" y="4943250"/>
              <a:ext cx="291675" cy="174650"/>
            </a:xfrm>
            <a:custGeom>
              <a:avLst/>
              <a:gdLst/>
              <a:ahLst/>
              <a:cxnLst/>
              <a:rect l="l" t="t" r="r" b="b"/>
              <a:pathLst>
                <a:path w="11667" h="6986" extrusionOk="0">
                  <a:moveTo>
                    <a:pt x="2669" y="0"/>
                  </a:moveTo>
                  <a:lnTo>
                    <a:pt x="0" y="6986"/>
                  </a:lnTo>
                  <a:lnTo>
                    <a:pt x="9332" y="6986"/>
                  </a:lnTo>
                  <a:lnTo>
                    <a:pt x="1166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371;p64">
              <a:extLst>
                <a:ext uri="{FF2B5EF4-FFF2-40B4-BE49-F238E27FC236}">
                  <a16:creationId xmlns:a16="http://schemas.microsoft.com/office/drawing/2014/main" id="{ACAD3D79-2394-49AC-906F-B85575B69D73}"/>
                </a:ext>
              </a:extLst>
            </p:cNvPr>
            <p:cNvSpPr/>
            <p:nvPr/>
          </p:nvSpPr>
          <p:spPr>
            <a:xfrm>
              <a:off x="2037250" y="4935450"/>
              <a:ext cx="313825" cy="190275"/>
            </a:xfrm>
            <a:custGeom>
              <a:avLst/>
              <a:gdLst/>
              <a:ahLst/>
              <a:cxnLst/>
              <a:rect l="l" t="t" r="r" b="b"/>
              <a:pathLst>
                <a:path w="12553" h="7611" extrusionOk="0">
                  <a:moveTo>
                    <a:pt x="11688" y="624"/>
                  </a:moveTo>
                  <a:lnTo>
                    <a:pt x="9562" y="6986"/>
                  </a:lnTo>
                  <a:lnTo>
                    <a:pt x="907" y="6986"/>
                  </a:lnTo>
                  <a:lnTo>
                    <a:pt x="3338" y="624"/>
                  </a:lnTo>
                  <a:close/>
                  <a:moveTo>
                    <a:pt x="2908" y="1"/>
                  </a:moveTo>
                  <a:lnTo>
                    <a:pt x="0" y="7610"/>
                  </a:lnTo>
                  <a:lnTo>
                    <a:pt x="10010" y="7610"/>
                  </a:lnTo>
                  <a:lnTo>
                    <a:pt x="125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372;p64">
              <a:extLst>
                <a:ext uri="{FF2B5EF4-FFF2-40B4-BE49-F238E27FC236}">
                  <a16:creationId xmlns:a16="http://schemas.microsoft.com/office/drawing/2014/main" id="{63FACF68-B396-4F02-BDD5-0AA544C882C8}"/>
                </a:ext>
              </a:extLst>
            </p:cNvPr>
            <p:cNvSpPr/>
            <p:nvPr/>
          </p:nvSpPr>
          <p:spPr>
            <a:xfrm>
              <a:off x="2115300" y="4780700"/>
              <a:ext cx="279300" cy="162575"/>
            </a:xfrm>
            <a:custGeom>
              <a:avLst/>
              <a:gdLst/>
              <a:ahLst/>
              <a:cxnLst/>
              <a:rect l="l" t="t" r="r" b="b"/>
              <a:pathLst>
                <a:path w="11172" h="6503" extrusionOk="0">
                  <a:moveTo>
                    <a:pt x="2486" y="0"/>
                  </a:moveTo>
                  <a:lnTo>
                    <a:pt x="1" y="6502"/>
                  </a:lnTo>
                  <a:lnTo>
                    <a:pt x="8999" y="6502"/>
                  </a:lnTo>
                  <a:lnTo>
                    <a:pt x="1117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373;p64">
              <a:extLst>
                <a:ext uri="{FF2B5EF4-FFF2-40B4-BE49-F238E27FC236}">
                  <a16:creationId xmlns:a16="http://schemas.microsoft.com/office/drawing/2014/main" id="{8317EED6-C4B1-4E11-94F5-F26A619C655B}"/>
                </a:ext>
              </a:extLst>
            </p:cNvPr>
            <p:cNvSpPr/>
            <p:nvPr/>
          </p:nvSpPr>
          <p:spPr>
            <a:xfrm>
              <a:off x="2104000" y="4772875"/>
              <a:ext cx="301425" cy="178175"/>
            </a:xfrm>
            <a:custGeom>
              <a:avLst/>
              <a:gdLst/>
              <a:ahLst/>
              <a:cxnLst/>
              <a:rect l="l" t="t" r="r" b="b"/>
              <a:pathLst>
                <a:path w="12057" h="7127" extrusionOk="0">
                  <a:moveTo>
                    <a:pt x="11190" y="625"/>
                  </a:moveTo>
                  <a:lnTo>
                    <a:pt x="9227" y="6504"/>
                  </a:lnTo>
                  <a:lnTo>
                    <a:pt x="906" y="6504"/>
                  </a:lnTo>
                  <a:lnTo>
                    <a:pt x="3152" y="625"/>
                  </a:lnTo>
                  <a:close/>
                  <a:moveTo>
                    <a:pt x="2722" y="1"/>
                  </a:moveTo>
                  <a:lnTo>
                    <a:pt x="1" y="7127"/>
                  </a:lnTo>
                  <a:lnTo>
                    <a:pt x="9675" y="7127"/>
                  </a:lnTo>
                  <a:lnTo>
                    <a:pt x="120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374;p64">
              <a:extLst>
                <a:ext uri="{FF2B5EF4-FFF2-40B4-BE49-F238E27FC236}">
                  <a16:creationId xmlns:a16="http://schemas.microsoft.com/office/drawing/2014/main" id="{5E650DDA-33B1-4F43-95F3-F24FD237CAEC}"/>
                </a:ext>
              </a:extLst>
            </p:cNvPr>
            <p:cNvSpPr/>
            <p:nvPr/>
          </p:nvSpPr>
          <p:spPr>
            <a:xfrm>
              <a:off x="2281875" y="4943250"/>
              <a:ext cx="283325" cy="174650"/>
            </a:xfrm>
            <a:custGeom>
              <a:avLst/>
              <a:gdLst/>
              <a:ahLst/>
              <a:cxnLst/>
              <a:rect l="l" t="t" r="r" b="b"/>
              <a:pathLst>
                <a:path w="11333" h="6986" extrusionOk="0">
                  <a:moveTo>
                    <a:pt x="2336" y="0"/>
                  </a:moveTo>
                  <a:lnTo>
                    <a:pt x="1" y="6986"/>
                  </a:lnTo>
                  <a:lnTo>
                    <a:pt x="9332" y="6986"/>
                  </a:lnTo>
                  <a:lnTo>
                    <a:pt x="1133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375;p64">
              <a:extLst>
                <a:ext uri="{FF2B5EF4-FFF2-40B4-BE49-F238E27FC236}">
                  <a16:creationId xmlns:a16="http://schemas.microsoft.com/office/drawing/2014/main" id="{1AF13DB1-2AE6-4D0F-ADE9-21D8A4A74319}"/>
                </a:ext>
              </a:extLst>
            </p:cNvPr>
            <p:cNvSpPr/>
            <p:nvPr/>
          </p:nvSpPr>
          <p:spPr>
            <a:xfrm>
              <a:off x="2271050" y="4935450"/>
              <a:ext cx="304475" cy="190275"/>
            </a:xfrm>
            <a:custGeom>
              <a:avLst/>
              <a:gdLst/>
              <a:ahLst/>
              <a:cxnLst/>
              <a:rect l="l" t="t" r="r" b="b"/>
              <a:pathLst>
                <a:path w="12179" h="7611" extrusionOk="0">
                  <a:moveTo>
                    <a:pt x="11353" y="624"/>
                  </a:moveTo>
                  <a:lnTo>
                    <a:pt x="9530" y="6986"/>
                  </a:lnTo>
                  <a:lnTo>
                    <a:pt x="867" y="6986"/>
                  </a:lnTo>
                  <a:lnTo>
                    <a:pt x="2993" y="624"/>
                  </a:lnTo>
                  <a:close/>
                  <a:moveTo>
                    <a:pt x="2545" y="1"/>
                  </a:moveTo>
                  <a:lnTo>
                    <a:pt x="1" y="7610"/>
                  </a:lnTo>
                  <a:lnTo>
                    <a:pt x="10001" y="7610"/>
                  </a:lnTo>
                  <a:lnTo>
                    <a:pt x="12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376;p64">
              <a:extLst>
                <a:ext uri="{FF2B5EF4-FFF2-40B4-BE49-F238E27FC236}">
                  <a16:creationId xmlns:a16="http://schemas.microsoft.com/office/drawing/2014/main" id="{A687F157-0515-4C1F-B755-2B20DFBF805A}"/>
                </a:ext>
              </a:extLst>
            </p:cNvPr>
            <p:cNvSpPr/>
            <p:nvPr/>
          </p:nvSpPr>
          <p:spPr>
            <a:xfrm>
              <a:off x="3074950" y="4487125"/>
              <a:ext cx="230125" cy="141900"/>
            </a:xfrm>
            <a:custGeom>
              <a:avLst/>
              <a:gdLst/>
              <a:ahLst/>
              <a:cxnLst/>
              <a:rect l="l" t="t" r="r" b="b"/>
              <a:pathLst>
                <a:path w="9205" h="5676" extrusionOk="0">
                  <a:moveTo>
                    <a:pt x="1081" y="0"/>
                  </a:moveTo>
                  <a:lnTo>
                    <a:pt x="0" y="5675"/>
                  </a:lnTo>
                  <a:lnTo>
                    <a:pt x="8395" y="5675"/>
                  </a:lnTo>
                  <a:lnTo>
                    <a:pt x="9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377;p64">
              <a:extLst>
                <a:ext uri="{FF2B5EF4-FFF2-40B4-BE49-F238E27FC236}">
                  <a16:creationId xmlns:a16="http://schemas.microsoft.com/office/drawing/2014/main" id="{332F2C0E-8E59-4542-90EF-65C19C24CCBB}"/>
                </a:ext>
              </a:extLst>
            </p:cNvPr>
            <p:cNvSpPr/>
            <p:nvPr/>
          </p:nvSpPr>
          <p:spPr>
            <a:xfrm>
              <a:off x="3065500" y="4479350"/>
              <a:ext cx="248550" cy="157450"/>
            </a:xfrm>
            <a:custGeom>
              <a:avLst/>
              <a:gdLst/>
              <a:ahLst/>
              <a:cxnLst/>
              <a:rect l="l" t="t" r="r" b="b"/>
              <a:pathLst>
                <a:path w="9942" h="6298" extrusionOk="0">
                  <a:moveTo>
                    <a:pt x="9224" y="623"/>
                  </a:moveTo>
                  <a:lnTo>
                    <a:pt x="8503" y="5675"/>
                  </a:lnTo>
                  <a:lnTo>
                    <a:pt x="755" y="5675"/>
                  </a:lnTo>
                  <a:lnTo>
                    <a:pt x="1717" y="623"/>
                  </a:lnTo>
                  <a:close/>
                  <a:moveTo>
                    <a:pt x="1201" y="0"/>
                  </a:moveTo>
                  <a:lnTo>
                    <a:pt x="0" y="6298"/>
                  </a:lnTo>
                  <a:lnTo>
                    <a:pt x="9044" y="6298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378;p64">
              <a:extLst>
                <a:ext uri="{FF2B5EF4-FFF2-40B4-BE49-F238E27FC236}">
                  <a16:creationId xmlns:a16="http://schemas.microsoft.com/office/drawing/2014/main" id="{CD2E71F7-7BED-4EA8-AB76-419935E84F3E}"/>
                </a:ext>
              </a:extLst>
            </p:cNvPr>
            <p:cNvSpPr/>
            <p:nvPr/>
          </p:nvSpPr>
          <p:spPr>
            <a:xfrm>
              <a:off x="3046025" y="4629000"/>
              <a:ext cx="238825" cy="151725"/>
            </a:xfrm>
            <a:custGeom>
              <a:avLst/>
              <a:gdLst/>
              <a:ahLst/>
              <a:cxnLst/>
              <a:rect l="l" t="t" r="r" b="b"/>
              <a:pathLst>
                <a:path w="9553" h="6069" extrusionOk="0">
                  <a:moveTo>
                    <a:pt x="1157" y="0"/>
                  </a:moveTo>
                  <a:lnTo>
                    <a:pt x="1" y="6068"/>
                  </a:lnTo>
                  <a:lnTo>
                    <a:pt x="8686" y="6068"/>
                  </a:lnTo>
                  <a:lnTo>
                    <a:pt x="955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379;p64">
              <a:extLst>
                <a:ext uri="{FF2B5EF4-FFF2-40B4-BE49-F238E27FC236}">
                  <a16:creationId xmlns:a16="http://schemas.microsoft.com/office/drawing/2014/main" id="{220FC958-411E-4E97-A973-B2ACF3E00B54}"/>
                </a:ext>
              </a:extLst>
            </p:cNvPr>
            <p:cNvSpPr/>
            <p:nvPr/>
          </p:nvSpPr>
          <p:spPr>
            <a:xfrm>
              <a:off x="3036625" y="4621200"/>
              <a:ext cx="257225" cy="167300"/>
            </a:xfrm>
            <a:custGeom>
              <a:avLst/>
              <a:gdLst/>
              <a:ahLst/>
              <a:cxnLst/>
              <a:rect l="l" t="t" r="r" b="b"/>
              <a:pathLst>
                <a:path w="10289" h="6692" extrusionOk="0">
                  <a:moveTo>
                    <a:pt x="9569" y="624"/>
                  </a:moveTo>
                  <a:lnTo>
                    <a:pt x="8793" y="6068"/>
                  </a:lnTo>
                  <a:lnTo>
                    <a:pt x="753" y="6068"/>
                  </a:lnTo>
                  <a:lnTo>
                    <a:pt x="1791" y="624"/>
                  </a:lnTo>
                  <a:close/>
                  <a:moveTo>
                    <a:pt x="1276" y="1"/>
                  </a:moveTo>
                  <a:lnTo>
                    <a:pt x="0" y="6692"/>
                  </a:lnTo>
                  <a:lnTo>
                    <a:pt x="9333" y="6692"/>
                  </a:lnTo>
                  <a:lnTo>
                    <a:pt x="102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380;p64">
              <a:extLst>
                <a:ext uri="{FF2B5EF4-FFF2-40B4-BE49-F238E27FC236}">
                  <a16:creationId xmlns:a16="http://schemas.microsoft.com/office/drawing/2014/main" id="{EEAD552D-7F8C-49BD-930C-E262555E2F2E}"/>
                </a:ext>
              </a:extLst>
            </p:cNvPr>
            <p:cNvSpPr/>
            <p:nvPr/>
          </p:nvSpPr>
          <p:spPr>
            <a:xfrm>
              <a:off x="2828875" y="4629000"/>
              <a:ext cx="246100" cy="151725"/>
            </a:xfrm>
            <a:custGeom>
              <a:avLst/>
              <a:gdLst/>
              <a:ahLst/>
              <a:cxnLst/>
              <a:rect l="l" t="t" r="r" b="b"/>
              <a:pathLst>
                <a:path w="9844" h="6069" extrusionOk="0">
                  <a:moveTo>
                    <a:pt x="1447" y="0"/>
                  </a:moveTo>
                  <a:lnTo>
                    <a:pt x="0" y="6068"/>
                  </a:lnTo>
                  <a:lnTo>
                    <a:pt x="8687" y="6068"/>
                  </a:lnTo>
                  <a:lnTo>
                    <a:pt x="984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381;p64">
              <a:extLst>
                <a:ext uri="{FF2B5EF4-FFF2-40B4-BE49-F238E27FC236}">
                  <a16:creationId xmlns:a16="http://schemas.microsoft.com/office/drawing/2014/main" id="{C0BD88EB-E150-4B96-88DE-C112019D7A11}"/>
                </a:ext>
              </a:extLst>
            </p:cNvPr>
            <p:cNvSpPr/>
            <p:nvPr/>
          </p:nvSpPr>
          <p:spPr>
            <a:xfrm>
              <a:off x="2819000" y="4621200"/>
              <a:ext cx="265375" cy="167300"/>
            </a:xfrm>
            <a:custGeom>
              <a:avLst/>
              <a:gdLst/>
              <a:ahLst/>
              <a:cxnLst/>
              <a:rect l="l" t="t" r="r" b="b"/>
              <a:pathLst>
                <a:path w="10615" h="6692" extrusionOk="0">
                  <a:moveTo>
                    <a:pt x="9862" y="624"/>
                  </a:moveTo>
                  <a:lnTo>
                    <a:pt x="8823" y="6068"/>
                  </a:lnTo>
                  <a:lnTo>
                    <a:pt x="791" y="6068"/>
                  </a:lnTo>
                  <a:lnTo>
                    <a:pt x="2088" y="624"/>
                  </a:lnTo>
                  <a:close/>
                  <a:moveTo>
                    <a:pt x="1596" y="1"/>
                  </a:moveTo>
                  <a:lnTo>
                    <a:pt x="1" y="6692"/>
                  </a:lnTo>
                  <a:lnTo>
                    <a:pt x="9339" y="6692"/>
                  </a:lnTo>
                  <a:lnTo>
                    <a:pt x="106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382;p64">
              <a:extLst>
                <a:ext uri="{FF2B5EF4-FFF2-40B4-BE49-F238E27FC236}">
                  <a16:creationId xmlns:a16="http://schemas.microsoft.com/office/drawing/2014/main" id="{84F715EC-C9C4-417C-8DFC-792CFE2F5D4B}"/>
                </a:ext>
              </a:extLst>
            </p:cNvPr>
            <p:cNvSpPr/>
            <p:nvPr/>
          </p:nvSpPr>
          <p:spPr>
            <a:xfrm>
              <a:off x="3263175" y="4629000"/>
              <a:ext cx="231575" cy="151725"/>
            </a:xfrm>
            <a:custGeom>
              <a:avLst/>
              <a:gdLst/>
              <a:ahLst/>
              <a:cxnLst/>
              <a:rect l="l" t="t" r="r" b="b"/>
              <a:pathLst>
                <a:path w="9263" h="6069" extrusionOk="0">
                  <a:moveTo>
                    <a:pt x="866" y="0"/>
                  </a:moveTo>
                  <a:lnTo>
                    <a:pt x="0" y="6068"/>
                  </a:lnTo>
                  <a:lnTo>
                    <a:pt x="8687" y="6068"/>
                  </a:lnTo>
                  <a:lnTo>
                    <a:pt x="92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383;p64">
              <a:extLst>
                <a:ext uri="{FF2B5EF4-FFF2-40B4-BE49-F238E27FC236}">
                  <a16:creationId xmlns:a16="http://schemas.microsoft.com/office/drawing/2014/main" id="{FFD0A72D-B66E-4172-9D0E-AC2D053DEDC4}"/>
                </a:ext>
              </a:extLst>
            </p:cNvPr>
            <p:cNvSpPr/>
            <p:nvPr/>
          </p:nvSpPr>
          <p:spPr>
            <a:xfrm>
              <a:off x="3254200" y="4621200"/>
              <a:ext cx="249100" cy="167300"/>
            </a:xfrm>
            <a:custGeom>
              <a:avLst/>
              <a:gdLst/>
              <a:ahLst/>
              <a:cxnLst/>
              <a:rect l="l" t="t" r="r" b="b"/>
              <a:pathLst>
                <a:path w="9964" h="6692" extrusionOk="0">
                  <a:moveTo>
                    <a:pt x="9279" y="624"/>
                  </a:moveTo>
                  <a:lnTo>
                    <a:pt x="8762" y="6068"/>
                  </a:lnTo>
                  <a:lnTo>
                    <a:pt x="719" y="6068"/>
                  </a:lnTo>
                  <a:lnTo>
                    <a:pt x="1496" y="624"/>
                  </a:lnTo>
                  <a:close/>
                  <a:moveTo>
                    <a:pt x="955" y="1"/>
                  </a:moveTo>
                  <a:lnTo>
                    <a:pt x="0" y="6692"/>
                  </a:lnTo>
                  <a:lnTo>
                    <a:pt x="9330" y="6692"/>
                  </a:lnTo>
                  <a:lnTo>
                    <a:pt x="99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384;p64">
              <a:extLst>
                <a:ext uri="{FF2B5EF4-FFF2-40B4-BE49-F238E27FC236}">
                  <a16:creationId xmlns:a16="http://schemas.microsoft.com/office/drawing/2014/main" id="{21817B7D-4469-469E-B63A-842A9D972C5E}"/>
                </a:ext>
              </a:extLst>
            </p:cNvPr>
            <p:cNvSpPr/>
            <p:nvPr/>
          </p:nvSpPr>
          <p:spPr>
            <a:xfrm>
              <a:off x="2394575" y="4629000"/>
              <a:ext cx="260625" cy="151725"/>
            </a:xfrm>
            <a:custGeom>
              <a:avLst/>
              <a:gdLst/>
              <a:ahLst/>
              <a:cxnLst/>
              <a:rect l="l" t="t" r="r" b="b"/>
              <a:pathLst>
                <a:path w="10425" h="6069" extrusionOk="0">
                  <a:moveTo>
                    <a:pt x="2028" y="0"/>
                  </a:moveTo>
                  <a:lnTo>
                    <a:pt x="0" y="6068"/>
                  </a:lnTo>
                  <a:lnTo>
                    <a:pt x="8687" y="6068"/>
                  </a:lnTo>
                  <a:lnTo>
                    <a:pt x="1042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385;p64">
              <a:extLst>
                <a:ext uri="{FF2B5EF4-FFF2-40B4-BE49-F238E27FC236}">
                  <a16:creationId xmlns:a16="http://schemas.microsoft.com/office/drawing/2014/main" id="{F5D4D930-8E20-40FA-A414-F9C5A315022E}"/>
                </a:ext>
              </a:extLst>
            </p:cNvPr>
            <p:cNvSpPr/>
            <p:nvPr/>
          </p:nvSpPr>
          <p:spPr>
            <a:xfrm>
              <a:off x="2383750" y="4621200"/>
              <a:ext cx="281775" cy="167300"/>
            </a:xfrm>
            <a:custGeom>
              <a:avLst/>
              <a:gdLst/>
              <a:ahLst/>
              <a:cxnLst/>
              <a:rect l="l" t="t" r="r" b="b"/>
              <a:pathLst>
                <a:path w="11271" h="6692" extrusionOk="0">
                  <a:moveTo>
                    <a:pt x="10444" y="624"/>
                  </a:moveTo>
                  <a:lnTo>
                    <a:pt x="8886" y="6068"/>
                  </a:lnTo>
                  <a:lnTo>
                    <a:pt x="867" y="6068"/>
                  </a:lnTo>
                  <a:lnTo>
                    <a:pt x="2685" y="624"/>
                  </a:lnTo>
                  <a:close/>
                  <a:moveTo>
                    <a:pt x="2237" y="1"/>
                  </a:moveTo>
                  <a:lnTo>
                    <a:pt x="0" y="6692"/>
                  </a:lnTo>
                  <a:lnTo>
                    <a:pt x="9355" y="6692"/>
                  </a:lnTo>
                  <a:lnTo>
                    <a:pt x="11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386;p64">
              <a:extLst>
                <a:ext uri="{FF2B5EF4-FFF2-40B4-BE49-F238E27FC236}">
                  <a16:creationId xmlns:a16="http://schemas.microsoft.com/office/drawing/2014/main" id="{57C7E097-AF26-47BE-85F1-A11A2AEEEB2A}"/>
                </a:ext>
              </a:extLst>
            </p:cNvPr>
            <p:cNvSpPr/>
            <p:nvPr/>
          </p:nvSpPr>
          <p:spPr>
            <a:xfrm>
              <a:off x="5217550" y="4780700"/>
              <a:ext cx="271800" cy="162575"/>
            </a:xfrm>
            <a:custGeom>
              <a:avLst/>
              <a:gdLst/>
              <a:ahLst/>
              <a:cxnLst/>
              <a:rect l="l" t="t" r="r" b="b"/>
              <a:pathLst>
                <a:path w="10872" h="6503" extrusionOk="0">
                  <a:moveTo>
                    <a:pt x="0" y="0"/>
                  </a:moveTo>
                  <a:lnTo>
                    <a:pt x="1874" y="6502"/>
                  </a:lnTo>
                  <a:lnTo>
                    <a:pt x="10871" y="6502"/>
                  </a:lnTo>
                  <a:lnTo>
                    <a:pt x="868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387;p64">
              <a:extLst>
                <a:ext uri="{FF2B5EF4-FFF2-40B4-BE49-F238E27FC236}">
                  <a16:creationId xmlns:a16="http://schemas.microsoft.com/office/drawing/2014/main" id="{D80C3ECA-9C34-4550-B2C5-E77ED1FD6755}"/>
                </a:ext>
              </a:extLst>
            </p:cNvPr>
            <p:cNvSpPr/>
            <p:nvPr/>
          </p:nvSpPr>
          <p:spPr>
            <a:xfrm>
              <a:off x="5207175" y="4772875"/>
              <a:ext cx="293025" cy="178175"/>
            </a:xfrm>
            <a:custGeom>
              <a:avLst/>
              <a:gdLst/>
              <a:ahLst/>
              <a:cxnLst/>
              <a:rect l="l" t="t" r="r" b="b"/>
              <a:pathLst>
                <a:path w="11721" h="7127" extrusionOk="0">
                  <a:moveTo>
                    <a:pt x="8879" y="625"/>
                  </a:moveTo>
                  <a:lnTo>
                    <a:pt x="10854" y="6504"/>
                  </a:lnTo>
                  <a:lnTo>
                    <a:pt x="2523" y="6504"/>
                  </a:lnTo>
                  <a:lnTo>
                    <a:pt x="829" y="625"/>
                  </a:lnTo>
                  <a:close/>
                  <a:moveTo>
                    <a:pt x="1" y="1"/>
                  </a:moveTo>
                  <a:lnTo>
                    <a:pt x="2054" y="7127"/>
                  </a:lnTo>
                  <a:lnTo>
                    <a:pt x="11720" y="7127"/>
                  </a:lnTo>
                  <a:lnTo>
                    <a:pt x="9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388;p64">
              <a:extLst>
                <a:ext uri="{FF2B5EF4-FFF2-40B4-BE49-F238E27FC236}">
                  <a16:creationId xmlns:a16="http://schemas.microsoft.com/office/drawing/2014/main" id="{360DAC47-B2FA-4953-A6A0-AC41086733D5}"/>
                </a:ext>
              </a:extLst>
            </p:cNvPr>
            <p:cNvSpPr/>
            <p:nvPr/>
          </p:nvSpPr>
          <p:spPr>
            <a:xfrm>
              <a:off x="2611725" y="4629000"/>
              <a:ext cx="253350" cy="151725"/>
            </a:xfrm>
            <a:custGeom>
              <a:avLst/>
              <a:gdLst/>
              <a:ahLst/>
              <a:cxnLst/>
              <a:rect l="l" t="t" r="r" b="b"/>
              <a:pathLst>
                <a:path w="10134" h="6069" extrusionOk="0">
                  <a:moveTo>
                    <a:pt x="1738" y="0"/>
                  </a:moveTo>
                  <a:lnTo>
                    <a:pt x="1" y="6068"/>
                  </a:lnTo>
                  <a:lnTo>
                    <a:pt x="8686" y="6068"/>
                  </a:lnTo>
                  <a:lnTo>
                    <a:pt x="1013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389;p64">
              <a:extLst>
                <a:ext uri="{FF2B5EF4-FFF2-40B4-BE49-F238E27FC236}">
                  <a16:creationId xmlns:a16="http://schemas.microsoft.com/office/drawing/2014/main" id="{CCEFE87B-8D67-4886-8BEA-817E3D4CAE13}"/>
                </a:ext>
              </a:extLst>
            </p:cNvPr>
            <p:cNvSpPr/>
            <p:nvPr/>
          </p:nvSpPr>
          <p:spPr>
            <a:xfrm>
              <a:off x="2601400" y="4621200"/>
              <a:ext cx="273550" cy="167300"/>
            </a:xfrm>
            <a:custGeom>
              <a:avLst/>
              <a:gdLst/>
              <a:ahLst/>
              <a:cxnLst/>
              <a:rect l="l" t="t" r="r" b="b"/>
              <a:pathLst>
                <a:path w="10942" h="6692" extrusionOk="0">
                  <a:moveTo>
                    <a:pt x="10152" y="624"/>
                  </a:moveTo>
                  <a:lnTo>
                    <a:pt x="8854" y="6068"/>
                  </a:lnTo>
                  <a:lnTo>
                    <a:pt x="828" y="6068"/>
                  </a:lnTo>
                  <a:lnTo>
                    <a:pt x="2386" y="624"/>
                  </a:lnTo>
                  <a:close/>
                  <a:moveTo>
                    <a:pt x="1916" y="1"/>
                  </a:moveTo>
                  <a:lnTo>
                    <a:pt x="1" y="6692"/>
                  </a:lnTo>
                  <a:lnTo>
                    <a:pt x="9346" y="6692"/>
                  </a:lnTo>
                  <a:lnTo>
                    <a:pt x="109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390;p64">
              <a:extLst>
                <a:ext uri="{FF2B5EF4-FFF2-40B4-BE49-F238E27FC236}">
                  <a16:creationId xmlns:a16="http://schemas.microsoft.com/office/drawing/2014/main" id="{4EBC5DD2-BE66-4AA5-9467-258C5A5119F0}"/>
                </a:ext>
              </a:extLst>
            </p:cNvPr>
            <p:cNvSpPr/>
            <p:nvPr/>
          </p:nvSpPr>
          <p:spPr>
            <a:xfrm>
              <a:off x="2340250" y="4780700"/>
              <a:ext cx="271500" cy="162575"/>
            </a:xfrm>
            <a:custGeom>
              <a:avLst/>
              <a:gdLst/>
              <a:ahLst/>
              <a:cxnLst/>
              <a:rect l="l" t="t" r="r" b="b"/>
              <a:pathLst>
                <a:path w="10860" h="6503" extrusionOk="0">
                  <a:moveTo>
                    <a:pt x="2173" y="0"/>
                  </a:moveTo>
                  <a:lnTo>
                    <a:pt x="1" y="6502"/>
                  </a:lnTo>
                  <a:lnTo>
                    <a:pt x="8998" y="6502"/>
                  </a:lnTo>
                  <a:lnTo>
                    <a:pt x="1086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391;p64">
              <a:extLst>
                <a:ext uri="{FF2B5EF4-FFF2-40B4-BE49-F238E27FC236}">
                  <a16:creationId xmlns:a16="http://schemas.microsoft.com/office/drawing/2014/main" id="{FD4282F8-399D-4BF0-A412-C24CD706BCC3}"/>
                </a:ext>
              </a:extLst>
            </p:cNvPr>
            <p:cNvSpPr/>
            <p:nvPr/>
          </p:nvSpPr>
          <p:spPr>
            <a:xfrm>
              <a:off x="2329425" y="4772875"/>
              <a:ext cx="292650" cy="178175"/>
            </a:xfrm>
            <a:custGeom>
              <a:avLst/>
              <a:gdLst/>
              <a:ahLst/>
              <a:cxnLst/>
              <a:rect l="l" t="t" r="r" b="b"/>
              <a:pathLst>
                <a:path w="11706" h="7127" extrusionOk="0">
                  <a:moveTo>
                    <a:pt x="10880" y="625"/>
                  </a:moveTo>
                  <a:lnTo>
                    <a:pt x="9195" y="6504"/>
                  </a:lnTo>
                  <a:lnTo>
                    <a:pt x="867" y="6504"/>
                  </a:lnTo>
                  <a:lnTo>
                    <a:pt x="2830" y="625"/>
                  </a:lnTo>
                  <a:close/>
                  <a:moveTo>
                    <a:pt x="2382" y="1"/>
                  </a:moveTo>
                  <a:lnTo>
                    <a:pt x="1" y="7127"/>
                  </a:lnTo>
                  <a:lnTo>
                    <a:pt x="9666" y="7127"/>
                  </a:lnTo>
                  <a:lnTo>
                    <a:pt x="1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392;p64">
              <a:extLst>
                <a:ext uri="{FF2B5EF4-FFF2-40B4-BE49-F238E27FC236}">
                  <a16:creationId xmlns:a16="http://schemas.microsoft.com/office/drawing/2014/main" id="{79459D29-1746-4E6D-8E5D-693C72475135}"/>
                </a:ext>
              </a:extLst>
            </p:cNvPr>
            <p:cNvSpPr/>
            <p:nvPr/>
          </p:nvSpPr>
          <p:spPr>
            <a:xfrm>
              <a:off x="4544150" y="4629000"/>
              <a:ext cx="239100" cy="151725"/>
            </a:xfrm>
            <a:custGeom>
              <a:avLst/>
              <a:gdLst/>
              <a:ahLst/>
              <a:cxnLst/>
              <a:rect l="l" t="t" r="r" b="b"/>
              <a:pathLst>
                <a:path w="9564" h="6069" extrusionOk="0">
                  <a:moveTo>
                    <a:pt x="0" y="0"/>
                  </a:moveTo>
                  <a:lnTo>
                    <a:pt x="879" y="6068"/>
                  </a:lnTo>
                  <a:lnTo>
                    <a:pt x="9564" y="6068"/>
                  </a:lnTo>
                  <a:lnTo>
                    <a:pt x="83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393;p64">
              <a:extLst>
                <a:ext uri="{FF2B5EF4-FFF2-40B4-BE49-F238E27FC236}">
                  <a16:creationId xmlns:a16="http://schemas.microsoft.com/office/drawing/2014/main" id="{C6A688F6-24B1-416E-B0EF-668B077765F0}"/>
                </a:ext>
              </a:extLst>
            </p:cNvPr>
            <p:cNvSpPr/>
            <p:nvPr/>
          </p:nvSpPr>
          <p:spPr>
            <a:xfrm>
              <a:off x="4535175" y="4621200"/>
              <a:ext cx="257500" cy="167300"/>
            </a:xfrm>
            <a:custGeom>
              <a:avLst/>
              <a:gdLst/>
              <a:ahLst/>
              <a:cxnLst/>
              <a:rect l="l" t="t" r="r" b="b"/>
              <a:pathLst>
                <a:path w="10300" h="6692" extrusionOk="0">
                  <a:moveTo>
                    <a:pt x="8498" y="624"/>
                  </a:moveTo>
                  <a:lnTo>
                    <a:pt x="9546" y="6068"/>
                  </a:lnTo>
                  <a:lnTo>
                    <a:pt x="1508" y="6068"/>
                  </a:lnTo>
                  <a:lnTo>
                    <a:pt x="721" y="624"/>
                  </a:lnTo>
                  <a:close/>
                  <a:moveTo>
                    <a:pt x="1" y="1"/>
                  </a:moveTo>
                  <a:lnTo>
                    <a:pt x="967" y="6692"/>
                  </a:lnTo>
                  <a:lnTo>
                    <a:pt x="10300" y="6692"/>
                  </a:lnTo>
                  <a:lnTo>
                    <a:pt x="90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394;p64">
              <a:extLst>
                <a:ext uri="{FF2B5EF4-FFF2-40B4-BE49-F238E27FC236}">
                  <a16:creationId xmlns:a16="http://schemas.microsoft.com/office/drawing/2014/main" id="{D3499F4D-5D86-4478-9359-5CF2137B9698}"/>
                </a:ext>
              </a:extLst>
            </p:cNvPr>
            <p:cNvSpPr/>
            <p:nvPr/>
          </p:nvSpPr>
          <p:spPr>
            <a:xfrm>
              <a:off x="4334275" y="4629000"/>
              <a:ext cx="231850" cy="151725"/>
            </a:xfrm>
            <a:custGeom>
              <a:avLst/>
              <a:gdLst/>
              <a:ahLst/>
              <a:cxnLst/>
              <a:rect l="l" t="t" r="r" b="b"/>
              <a:pathLst>
                <a:path w="9274" h="6069" extrusionOk="0">
                  <a:moveTo>
                    <a:pt x="0" y="0"/>
                  </a:moveTo>
                  <a:lnTo>
                    <a:pt x="587" y="6068"/>
                  </a:lnTo>
                  <a:lnTo>
                    <a:pt x="9274" y="6068"/>
                  </a:lnTo>
                  <a:lnTo>
                    <a:pt x="839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395;p64">
              <a:extLst>
                <a:ext uri="{FF2B5EF4-FFF2-40B4-BE49-F238E27FC236}">
                  <a16:creationId xmlns:a16="http://schemas.microsoft.com/office/drawing/2014/main" id="{9910A427-066F-48A2-81C2-E2CE42DE7E34}"/>
                </a:ext>
              </a:extLst>
            </p:cNvPr>
            <p:cNvSpPr/>
            <p:nvPr/>
          </p:nvSpPr>
          <p:spPr>
            <a:xfrm>
              <a:off x="4325675" y="4621200"/>
              <a:ext cx="249450" cy="167300"/>
            </a:xfrm>
            <a:custGeom>
              <a:avLst/>
              <a:gdLst/>
              <a:ahLst/>
              <a:cxnLst/>
              <a:rect l="l" t="t" r="r" b="b"/>
              <a:pathLst>
                <a:path w="9978" h="6692" extrusionOk="0">
                  <a:moveTo>
                    <a:pt x="8470" y="624"/>
                  </a:moveTo>
                  <a:lnTo>
                    <a:pt x="9257" y="6068"/>
                  </a:lnTo>
                  <a:lnTo>
                    <a:pt x="1214" y="6068"/>
                  </a:lnTo>
                  <a:lnTo>
                    <a:pt x="688" y="624"/>
                  </a:lnTo>
                  <a:close/>
                  <a:moveTo>
                    <a:pt x="1" y="1"/>
                  </a:moveTo>
                  <a:lnTo>
                    <a:pt x="647" y="6692"/>
                  </a:lnTo>
                  <a:lnTo>
                    <a:pt x="9978" y="6692"/>
                  </a:lnTo>
                  <a:lnTo>
                    <a:pt x="9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396;p64">
              <a:extLst>
                <a:ext uri="{FF2B5EF4-FFF2-40B4-BE49-F238E27FC236}">
                  <a16:creationId xmlns:a16="http://schemas.microsoft.com/office/drawing/2014/main" id="{1B449B36-8395-4B61-BB09-40E5A309A6BD}"/>
                </a:ext>
              </a:extLst>
            </p:cNvPr>
            <p:cNvSpPr/>
            <p:nvPr/>
          </p:nvSpPr>
          <p:spPr>
            <a:xfrm>
              <a:off x="4963950" y="4629000"/>
              <a:ext cx="253625" cy="151725"/>
            </a:xfrm>
            <a:custGeom>
              <a:avLst/>
              <a:gdLst/>
              <a:ahLst/>
              <a:cxnLst/>
              <a:rect l="l" t="t" r="r" b="b"/>
              <a:pathLst>
                <a:path w="10145" h="6069" extrusionOk="0">
                  <a:moveTo>
                    <a:pt x="1" y="0"/>
                  </a:moveTo>
                  <a:lnTo>
                    <a:pt x="1459" y="6068"/>
                  </a:lnTo>
                  <a:lnTo>
                    <a:pt x="10144" y="6068"/>
                  </a:lnTo>
                  <a:lnTo>
                    <a:pt x="839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397;p64">
              <a:extLst>
                <a:ext uri="{FF2B5EF4-FFF2-40B4-BE49-F238E27FC236}">
                  <a16:creationId xmlns:a16="http://schemas.microsoft.com/office/drawing/2014/main" id="{6EE2FF80-559E-47B4-878E-20E247EA2FD3}"/>
                </a:ext>
              </a:extLst>
            </p:cNvPr>
            <p:cNvSpPr/>
            <p:nvPr/>
          </p:nvSpPr>
          <p:spPr>
            <a:xfrm>
              <a:off x="4954050" y="4621200"/>
              <a:ext cx="273875" cy="167300"/>
            </a:xfrm>
            <a:custGeom>
              <a:avLst/>
              <a:gdLst/>
              <a:ahLst/>
              <a:cxnLst/>
              <a:rect l="l" t="t" r="r" b="b"/>
              <a:pathLst>
                <a:path w="10955" h="6692" extrusionOk="0">
                  <a:moveTo>
                    <a:pt x="8558" y="624"/>
                  </a:moveTo>
                  <a:lnTo>
                    <a:pt x="10126" y="6068"/>
                  </a:lnTo>
                  <a:lnTo>
                    <a:pt x="2100" y="6068"/>
                  </a:lnTo>
                  <a:lnTo>
                    <a:pt x="792" y="624"/>
                  </a:lnTo>
                  <a:close/>
                  <a:moveTo>
                    <a:pt x="0" y="1"/>
                  </a:moveTo>
                  <a:lnTo>
                    <a:pt x="1607" y="6692"/>
                  </a:lnTo>
                  <a:lnTo>
                    <a:pt x="10954" y="6692"/>
                  </a:lnTo>
                  <a:lnTo>
                    <a:pt x="90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398;p64">
              <a:extLst>
                <a:ext uri="{FF2B5EF4-FFF2-40B4-BE49-F238E27FC236}">
                  <a16:creationId xmlns:a16="http://schemas.microsoft.com/office/drawing/2014/main" id="{7EFED338-E647-4340-BA25-C7481291F6C2}"/>
                </a:ext>
              </a:extLst>
            </p:cNvPr>
            <p:cNvSpPr/>
            <p:nvPr/>
          </p:nvSpPr>
          <p:spPr>
            <a:xfrm>
              <a:off x="3697475" y="4629000"/>
              <a:ext cx="217175" cy="151725"/>
            </a:xfrm>
            <a:custGeom>
              <a:avLst/>
              <a:gdLst/>
              <a:ahLst/>
              <a:cxnLst/>
              <a:rect l="l" t="t" r="r" b="b"/>
              <a:pathLst>
                <a:path w="8687" h="6069" extrusionOk="0">
                  <a:moveTo>
                    <a:pt x="285" y="0"/>
                  </a:moveTo>
                  <a:lnTo>
                    <a:pt x="0" y="6068"/>
                  </a:lnTo>
                  <a:lnTo>
                    <a:pt x="8687" y="6068"/>
                  </a:lnTo>
                  <a:lnTo>
                    <a:pt x="868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399;p64">
              <a:extLst>
                <a:ext uri="{FF2B5EF4-FFF2-40B4-BE49-F238E27FC236}">
                  <a16:creationId xmlns:a16="http://schemas.microsoft.com/office/drawing/2014/main" id="{8AEDBE7F-D9A7-4FE0-AC08-35E301EBDF83}"/>
                </a:ext>
              </a:extLst>
            </p:cNvPr>
            <p:cNvSpPr/>
            <p:nvPr/>
          </p:nvSpPr>
          <p:spPr>
            <a:xfrm>
              <a:off x="3689325" y="4621200"/>
              <a:ext cx="233125" cy="167300"/>
            </a:xfrm>
            <a:custGeom>
              <a:avLst/>
              <a:gdLst/>
              <a:ahLst/>
              <a:cxnLst/>
              <a:rect l="l" t="t" r="r" b="b"/>
              <a:pathLst>
                <a:path w="9325" h="6692" extrusionOk="0">
                  <a:moveTo>
                    <a:pt x="8696" y="624"/>
                  </a:moveTo>
                  <a:lnTo>
                    <a:pt x="8701" y="6068"/>
                  </a:lnTo>
                  <a:lnTo>
                    <a:pt x="653" y="6068"/>
                  </a:lnTo>
                  <a:lnTo>
                    <a:pt x="909" y="624"/>
                  </a:lnTo>
                  <a:close/>
                  <a:moveTo>
                    <a:pt x="314" y="1"/>
                  </a:moveTo>
                  <a:lnTo>
                    <a:pt x="1" y="6692"/>
                  </a:lnTo>
                  <a:lnTo>
                    <a:pt x="9324" y="6692"/>
                  </a:lnTo>
                  <a:lnTo>
                    <a:pt x="93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400;p64">
              <a:extLst>
                <a:ext uri="{FF2B5EF4-FFF2-40B4-BE49-F238E27FC236}">
                  <a16:creationId xmlns:a16="http://schemas.microsoft.com/office/drawing/2014/main" id="{A2B62EDC-AFC8-45B3-B72F-EBF7AAEC7B09}"/>
                </a:ext>
              </a:extLst>
            </p:cNvPr>
            <p:cNvSpPr/>
            <p:nvPr/>
          </p:nvSpPr>
          <p:spPr>
            <a:xfrm>
              <a:off x="4124375" y="4629000"/>
              <a:ext cx="224575" cy="151725"/>
            </a:xfrm>
            <a:custGeom>
              <a:avLst/>
              <a:gdLst/>
              <a:ahLst/>
              <a:cxnLst/>
              <a:rect l="l" t="t" r="r" b="b"/>
              <a:pathLst>
                <a:path w="8983" h="6069" extrusionOk="0">
                  <a:moveTo>
                    <a:pt x="0" y="0"/>
                  </a:moveTo>
                  <a:lnTo>
                    <a:pt x="297" y="6068"/>
                  </a:lnTo>
                  <a:lnTo>
                    <a:pt x="8983" y="6068"/>
                  </a:lnTo>
                  <a:lnTo>
                    <a:pt x="839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401;p64">
              <a:extLst>
                <a:ext uri="{FF2B5EF4-FFF2-40B4-BE49-F238E27FC236}">
                  <a16:creationId xmlns:a16="http://schemas.microsoft.com/office/drawing/2014/main" id="{65ECBD5F-66F2-428C-A8CB-037F2CD55C10}"/>
                </a:ext>
              </a:extLst>
            </p:cNvPr>
            <p:cNvSpPr/>
            <p:nvPr/>
          </p:nvSpPr>
          <p:spPr>
            <a:xfrm>
              <a:off x="4116200" y="4621200"/>
              <a:ext cx="241350" cy="167300"/>
            </a:xfrm>
            <a:custGeom>
              <a:avLst/>
              <a:gdLst/>
              <a:ahLst/>
              <a:cxnLst/>
              <a:rect l="l" t="t" r="r" b="b"/>
              <a:pathLst>
                <a:path w="9654" h="6692" extrusionOk="0">
                  <a:moveTo>
                    <a:pt x="8441" y="624"/>
                  </a:moveTo>
                  <a:lnTo>
                    <a:pt x="8966" y="6068"/>
                  </a:lnTo>
                  <a:lnTo>
                    <a:pt x="922" y="6068"/>
                  </a:lnTo>
                  <a:lnTo>
                    <a:pt x="655" y="624"/>
                  </a:lnTo>
                  <a:close/>
                  <a:moveTo>
                    <a:pt x="0" y="1"/>
                  </a:moveTo>
                  <a:lnTo>
                    <a:pt x="327" y="6692"/>
                  </a:lnTo>
                  <a:lnTo>
                    <a:pt x="9653" y="6692"/>
                  </a:lnTo>
                  <a:lnTo>
                    <a:pt x="9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402;p64">
              <a:extLst>
                <a:ext uri="{FF2B5EF4-FFF2-40B4-BE49-F238E27FC236}">
                  <a16:creationId xmlns:a16="http://schemas.microsoft.com/office/drawing/2014/main" id="{E64F3E6B-F1F0-407F-9011-76271FBE60F0}"/>
                </a:ext>
              </a:extLst>
            </p:cNvPr>
            <p:cNvSpPr/>
            <p:nvPr/>
          </p:nvSpPr>
          <p:spPr>
            <a:xfrm>
              <a:off x="3914500" y="4629000"/>
              <a:ext cx="217325" cy="151725"/>
            </a:xfrm>
            <a:custGeom>
              <a:avLst/>
              <a:gdLst/>
              <a:ahLst/>
              <a:cxnLst/>
              <a:rect l="l" t="t" r="r" b="b"/>
              <a:pathLst>
                <a:path w="8693" h="6069" extrusionOk="0">
                  <a:moveTo>
                    <a:pt x="0" y="0"/>
                  </a:moveTo>
                  <a:lnTo>
                    <a:pt x="6" y="6068"/>
                  </a:lnTo>
                  <a:lnTo>
                    <a:pt x="8692" y="6068"/>
                  </a:lnTo>
                  <a:lnTo>
                    <a:pt x="839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3403;p64">
              <a:extLst>
                <a:ext uri="{FF2B5EF4-FFF2-40B4-BE49-F238E27FC236}">
                  <a16:creationId xmlns:a16="http://schemas.microsoft.com/office/drawing/2014/main" id="{7A17DCBF-1F22-44AE-B413-1A3EBCBF5F41}"/>
                </a:ext>
              </a:extLst>
            </p:cNvPr>
            <p:cNvSpPr/>
            <p:nvPr/>
          </p:nvSpPr>
          <p:spPr>
            <a:xfrm>
              <a:off x="3906700" y="4621200"/>
              <a:ext cx="233300" cy="167300"/>
            </a:xfrm>
            <a:custGeom>
              <a:avLst/>
              <a:gdLst/>
              <a:ahLst/>
              <a:cxnLst/>
              <a:rect l="l" t="t" r="r" b="b"/>
              <a:pathLst>
                <a:path w="9332" h="6692" extrusionOk="0">
                  <a:moveTo>
                    <a:pt x="8410" y="624"/>
                  </a:moveTo>
                  <a:lnTo>
                    <a:pt x="8676" y="6068"/>
                  </a:lnTo>
                  <a:lnTo>
                    <a:pt x="629" y="6068"/>
                  </a:lnTo>
                  <a:lnTo>
                    <a:pt x="624" y="624"/>
                  </a:lnTo>
                  <a:close/>
                  <a:moveTo>
                    <a:pt x="1" y="1"/>
                  </a:moveTo>
                  <a:lnTo>
                    <a:pt x="6" y="6692"/>
                  </a:lnTo>
                  <a:lnTo>
                    <a:pt x="9331" y="6692"/>
                  </a:ln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404;p64">
              <a:extLst>
                <a:ext uri="{FF2B5EF4-FFF2-40B4-BE49-F238E27FC236}">
                  <a16:creationId xmlns:a16="http://schemas.microsoft.com/office/drawing/2014/main" id="{99A00C68-982D-4EA9-9D4C-2444E5EF5EBC}"/>
                </a:ext>
              </a:extLst>
            </p:cNvPr>
            <p:cNvSpPr/>
            <p:nvPr/>
          </p:nvSpPr>
          <p:spPr>
            <a:xfrm>
              <a:off x="3480325" y="4629000"/>
              <a:ext cx="224300" cy="151725"/>
            </a:xfrm>
            <a:custGeom>
              <a:avLst/>
              <a:gdLst/>
              <a:ahLst/>
              <a:cxnLst/>
              <a:rect l="l" t="t" r="r" b="b"/>
              <a:pathLst>
                <a:path w="8972" h="6069" extrusionOk="0">
                  <a:moveTo>
                    <a:pt x="576" y="0"/>
                  </a:moveTo>
                  <a:lnTo>
                    <a:pt x="1" y="6068"/>
                  </a:lnTo>
                  <a:lnTo>
                    <a:pt x="8686" y="6068"/>
                  </a:lnTo>
                  <a:lnTo>
                    <a:pt x="897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405;p64">
              <a:extLst>
                <a:ext uri="{FF2B5EF4-FFF2-40B4-BE49-F238E27FC236}">
                  <a16:creationId xmlns:a16="http://schemas.microsoft.com/office/drawing/2014/main" id="{1A7641B2-0252-4537-846B-01CEE943EC0C}"/>
                </a:ext>
              </a:extLst>
            </p:cNvPr>
            <p:cNvSpPr/>
            <p:nvPr/>
          </p:nvSpPr>
          <p:spPr>
            <a:xfrm>
              <a:off x="3471775" y="4621200"/>
              <a:ext cx="241025" cy="167300"/>
            </a:xfrm>
            <a:custGeom>
              <a:avLst/>
              <a:gdLst/>
              <a:ahLst/>
              <a:cxnLst/>
              <a:rect l="l" t="t" r="r" b="b"/>
              <a:pathLst>
                <a:path w="9641" h="6692" extrusionOk="0">
                  <a:moveTo>
                    <a:pt x="8987" y="624"/>
                  </a:moveTo>
                  <a:lnTo>
                    <a:pt x="8731" y="6068"/>
                  </a:lnTo>
                  <a:lnTo>
                    <a:pt x="685" y="6068"/>
                  </a:lnTo>
                  <a:lnTo>
                    <a:pt x="1202" y="624"/>
                  </a:lnTo>
                  <a:close/>
                  <a:moveTo>
                    <a:pt x="634" y="1"/>
                  </a:moveTo>
                  <a:lnTo>
                    <a:pt x="0" y="6692"/>
                  </a:lnTo>
                  <a:lnTo>
                    <a:pt x="9327" y="6692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3406;p64">
              <a:extLst>
                <a:ext uri="{FF2B5EF4-FFF2-40B4-BE49-F238E27FC236}">
                  <a16:creationId xmlns:a16="http://schemas.microsoft.com/office/drawing/2014/main" id="{C198F4E6-5CC8-4C7E-8CF4-DF870718DE4A}"/>
                </a:ext>
              </a:extLst>
            </p:cNvPr>
            <p:cNvSpPr/>
            <p:nvPr/>
          </p:nvSpPr>
          <p:spPr>
            <a:xfrm>
              <a:off x="4348925" y="4780700"/>
              <a:ext cx="240700" cy="162575"/>
            </a:xfrm>
            <a:custGeom>
              <a:avLst/>
              <a:gdLst/>
              <a:ahLst/>
              <a:cxnLst/>
              <a:rect l="l" t="t" r="r" b="b"/>
              <a:pathLst>
                <a:path w="9628" h="6503" extrusionOk="0">
                  <a:moveTo>
                    <a:pt x="1" y="0"/>
                  </a:moveTo>
                  <a:lnTo>
                    <a:pt x="629" y="6502"/>
                  </a:lnTo>
                  <a:lnTo>
                    <a:pt x="9627" y="6502"/>
                  </a:lnTo>
                  <a:lnTo>
                    <a:pt x="868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3407;p64">
              <a:extLst>
                <a:ext uri="{FF2B5EF4-FFF2-40B4-BE49-F238E27FC236}">
                  <a16:creationId xmlns:a16="http://schemas.microsoft.com/office/drawing/2014/main" id="{9035E8DD-7ABF-42A2-B979-76F7DBEC6325}"/>
                </a:ext>
              </a:extLst>
            </p:cNvPr>
            <p:cNvSpPr/>
            <p:nvPr/>
          </p:nvSpPr>
          <p:spPr>
            <a:xfrm>
              <a:off x="4340350" y="4772875"/>
              <a:ext cx="258250" cy="178175"/>
            </a:xfrm>
            <a:custGeom>
              <a:avLst/>
              <a:gdLst/>
              <a:ahLst/>
              <a:cxnLst/>
              <a:rect l="l" t="t" r="r" b="b"/>
              <a:pathLst>
                <a:path w="10330" h="7127" extrusionOk="0">
                  <a:moveTo>
                    <a:pt x="8761" y="625"/>
                  </a:moveTo>
                  <a:lnTo>
                    <a:pt x="9610" y="6504"/>
                  </a:lnTo>
                  <a:lnTo>
                    <a:pt x="1255" y="6504"/>
                  </a:lnTo>
                  <a:lnTo>
                    <a:pt x="687" y="625"/>
                  </a:lnTo>
                  <a:close/>
                  <a:moveTo>
                    <a:pt x="0" y="1"/>
                  </a:moveTo>
                  <a:lnTo>
                    <a:pt x="690" y="7127"/>
                  </a:lnTo>
                  <a:lnTo>
                    <a:pt x="10329" y="7127"/>
                  </a:lnTo>
                  <a:lnTo>
                    <a:pt x="9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3408;p64">
              <a:extLst>
                <a:ext uri="{FF2B5EF4-FFF2-40B4-BE49-F238E27FC236}">
                  <a16:creationId xmlns:a16="http://schemas.microsoft.com/office/drawing/2014/main" id="{180FAE34-B5E2-4A16-8C3B-BAD476D5F414}"/>
                </a:ext>
              </a:extLst>
            </p:cNvPr>
            <p:cNvSpPr/>
            <p:nvPr/>
          </p:nvSpPr>
          <p:spPr>
            <a:xfrm>
              <a:off x="4566100" y="4780700"/>
              <a:ext cx="248450" cy="162575"/>
            </a:xfrm>
            <a:custGeom>
              <a:avLst/>
              <a:gdLst/>
              <a:ahLst/>
              <a:cxnLst/>
              <a:rect l="l" t="t" r="r" b="b"/>
              <a:pathLst>
                <a:path w="9938" h="6503" extrusionOk="0">
                  <a:moveTo>
                    <a:pt x="1" y="0"/>
                  </a:moveTo>
                  <a:lnTo>
                    <a:pt x="940" y="6502"/>
                  </a:lnTo>
                  <a:lnTo>
                    <a:pt x="9937" y="6502"/>
                  </a:lnTo>
                  <a:lnTo>
                    <a:pt x="868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3409;p64">
              <a:extLst>
                <a:ext uri="{FF2B5EF4-FFF2-40B4-BE49-F238E27FC236}">
                  <a16:creationId xmlns:a16="http://schemas.microsoft.com/office/drawing/2014/main" id="{B383B248-CFA6-44E7-B10C-353F249DEA25}"/>
                </a:ext>
              </a:extLst>
            </p:cNvPr>
            <p:cNvSpPr/>
            <p:nvPr/>
          </p:nvSpPr>
          <p:spPr>
            <a:xfrm>
              <a:off x="4557100" y="4772875"/>
              <a:ext cx="266900" cy="178175"/>
            </a:xfrm>
            <a:custGeom>
              <a:avLst/>
              <a:gdLst/>
              <a:ahLst/>
              <a:cxnLst/>
              <a:rect l="l" t="t" r="r" b="b"/>
              <a:pathLst>
                <a:path w="10676" h="7127" extrusionOk="0">
                  <a:moveTo>
                    <a:pt x="8788" y="625"/>
                  </a:moveTo>
                  <a:lnTo>
                    <a:pt x="9920" y="6504"/>
                  </a:lnTo>
                  <a:lnTo>
                    <a:pt x="1570" y="6504"/>
                  </a:lnTo>
                  <a:lnTo>
                    <a:pt x="721" y="625"/>
                  </a:lnTo>
                  <a:close/>
                  <a:moveTo>
                    <a:pt x="0" y="1"/>
                  </a:moveTo>
                  <a:lnTo>
                    <a:pt x="1031" y="7127"/>
                  </a:lnTo>
                  <a:lnTo>
                    <a:pt x="10675" y="7127"/>
                  </a:lnTo>
                  <a:lnTo>
                    <a:pt x="9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3410;p64">
              <a:extLst>
                <a:ext uri="{FF2B5EF4-FFF2-40B4-BE49-F238E27FC236}">
                  <a16:creationId xmlns:a16="http://schemas.microsoft.com/office/drawing/2014/main" id="{BBAA1A31-2CC8-4145-AACF-5BE82E4BB3D8}"/>
                </a:ext>
              </a:extLst>
            </p:cNvPr>
            <p:cNvSpPr/>
            <p:nvPr/>
          </p:nvSpPr>
          <p:spPr>
            <a:xfrm>
              <a:off x="2565175" y="4780700"/>
              <a:ext cx="263725" cy="162575"/>
            </a:xfrm>
            <a:custGeom>
              <a:avLst/>
              <a:gdLst/>
              <a:ahLst/>
              <a:cxnLst/>
              <a:rect l="l" t="t" r="r" b="b"/>
              <a:pathLst>
                <a:path w="10549" h="6503" extrusionOk="0">
                  <a:moveTo>
                    <a:pt x="1863" y="0"/>
                  </a:moveTo>
                  <a:lnTo>
                    <a:pt x="1" y="6502"/>
                  </a:lnTo>
                  <a:lnTo>
                    <a:pt x="8998" y="6502"/>
                  </a:lnTo>
                  <a:lnTo>
                    <a:pt x="1054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3411;p64">
              <a:extLst>
                <a:ext uri="{FF2B5EF4-FFF2-40B4-BE49-F238E27FC236}">
                  <a16:creationId xmlns:a16="http://schemas.microsoft.com/office/drawing/2014/main" id="{B9FB58BD-BD5E-46F1-94BA-7372D79BD901}"/>
                </a:ext>
              </a:extLst>
            </p:cNvPr>
            <p:cNvSpPr/>
            <p:nvPr/>
          </p:nvSpPr>
          <p:spPr>
            <a:xfrm>
              <a:off x="2554850" y="4772875"/>
              <a:ext cx="283925" cy="178175"/>
            </a:xfrm>
            <a:custGeom>
              <a:avLst/>
              <a:gdLst/>
              <a:ahLst/>
              <a:cxnLst/>
              <a:rect l="l" t="t" r="r" b="b"/>
              <a:pathLst>
                <a:path w="11357" h="7127" extrusionOk="0">
                  <a:moveTo>
                    <a:pt x="10567" y="625"/>
                  </a:moveTo>
                  <a:lnTo>
                    <a:pt x="9165" y="6504"/>
                  </a:lnTo>
                  <a:lnTo>
                    <a:pt x="827" y="6504"/>
                  </a:lnTo>
                  <a:lnTo>
                    <a:pt x="2511" y="625"/>
                  </a:lnTo>
                  <a:close/>
                  <a:moveTo>
                    <a:pt x="2041" y="1"/>
                  </a:moveTo>
                  <a:lnTo>
                    <a:pt x="1" y="7127"/>
                  </a:lnTo>
                  <a:lnTo>
                    <a:pt x="9657" y="7127"/>
                  </a:lnTo>
                  <a:lnTo>
                    <a:pt x="113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3412;p64">
              <a:extLst>
                <a:ext uri="{FF2B5EF4-FFF2-40B4-BE49-F238E27FC236}">
                  <a16:creationId xmlns:a16="http://schemas.microsoft.com/office/drawing/2014/main" id="{DD37C59B-9969-4452-A334-21B0DC8DF077}"/>
                </a:ext>
              </a:extLst>
            </p:cNvPr>
            <p:cNvSpPr/>
            <p:nvPr/>
          </p:nvSpPr>
          <p:spPr>
            <a:xfrm>
              <a:off x="4783225" y="4780700"/>
              <a:ext cx="256250" cy="162575"/>
            </a:xfrm>
            <a:custGeom>
              <a:avLst/>
              <a:gdLst/>
              <a:ahLst/>
              <a:cxnLst/>
              <a:rect l="l" t="t" r="r" b="b"/>
              <a:pathLst>
                <a:path w="10250" h="6503" extrusionOk="0">
                  <a:moveTo>
                    <a:pt x="1" y="0"/>
                  </a:moveTo>
                  <a:lnTo>
                    <a:pt x="1252" y="6502"/>
                  </a:lnTo>
                  <a:lnTo>
                    <a:pt x="10249" y="6502"/>
                  </a:lnTo>
                  <a:lnTo>
                    <a:pt x="868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3413;p64">
              <a:extLst>
                <a:ext uri="{FF2B5EF4-FFF2-40B4-BE49-F238E27FC236}">
                  <a16:creationId xmlns:a16="http://schemas.microsoft.com/office/drawing/2014/main" id="{D2A12CC2-8F8F-4DB6-991F-C827B94E1169}"/>
                </a:ext>
              </a:extLst>
            </p:cNvPr>
            <p:cNvSpPr/>
            <p:nvPr/>
          </p:nvSpPr>
          <p:spPr>
            <a:xfrm>
              <a:off x="4773800" y="4772875"/>
              <a:ext cx="275575" cy="178175"/>
            </a:xfrm>
            <a:custGeom>
              <a:avLst/>
              <a:gdLst/>
              <a:ahLst/>
              <a:cxnLst/>
              <a:rect l="l" t="t" r="r" b="b"/>
              <a:pathLst>
                <a:path w="11023" h="7127" extrusionOk="0">
                  <a:moveTo>
                    <a:pt x="8818" y="625"/>
                  </a:moveTo>
                  <a:lnTo>
                    <a:pt x="10231" y="6504"/>
                  </a:lnTo>
                  <a:lnTo>
                    <a:pt x="1887" y="6504"/>
                  </a:lnTo>
                  <a:lnTo>
                    <a:pt x="756" y="625"/>
                  </a:lnTo>
                  <a:close/>
                  <a:moveTo>
                    <a:pt x="0" y="1"/>
                  </a:moveTo>
                  <a:lnTo>
                    <a:pt x="1372" y="7127"/>
                  </a:lnTo>
                  <a:lnTo>
                    <a:pt x="11023" y="7127"/>
                  </a:lnTo>
                  <a:lnTo>
                    <a:pt x="93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3414;p64">
              <a:extLst>
                <a:ext uri="{FF2B5EF4-FFF2-40B4-BE49-F238E27FC236}">
                  <a16:creationId xmlns:a16="http://schemas.microsoft.com/office/drawing/2014/main" id="{C3D05226-D768-4E71-837C-1BEA7169F754}"/>
                </a:ext>
              </a:extLst>
            </p:cNvPr>
            <p:cNvSpPr/>
            <p:nvPr/>
          </p:nvSpPr>
          <p:spPr>
            <a:xfrm>
              <a:off x="3914625" y="4780700"/>
              <a:ext cx="225125" cy="162575"/>
            </a:xfrm>
            <a:custGeom>
              <a:avLst/>
              <a:gdLst/>
              <a:ahLst/>
              <a:cxnLst/>
              <a:rect l="l" t="t" r="r" b="b"/>
              <a:pathLst>
                <a:path w="9005" h="6503" extrusionOk="0">
                  <a:moveTo>
                    <a:pt x="1" y="0"/>
                  </a:moveTo>
                  <a:lnTo>
                    <a:pt x="6" y="6502"/>
                  </a:lnTo>
                  <a:lnTo>
                    <a:pt x="9004" y="6502"/>
                  </a:lnTo>
                  <a:lnTo>
                    <a:pt x="868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3415;p64">
              <a:extLst>
                <a:ext uri="{FF2B5EF4-FFF2-40B4-BE49-F238E27FC236}">
                  <a16:creationId xmlns:a16="http://schemas.microsoft.com/office/drawing/2014/main" id="{36567B17-7EDD-42FC-A5B1-B82E5B87611F}"/>
                </a:ext>
              </a:extLst>
            </p:cNvPr>
            <p:cNvSpPr/>
            <p:nvPr/>
          </p:nvSpPr>
          <p:spPr>
            <a:xfrm>
              <a:off x="3906825" y="4772875"/>
              <a:ext cx="241100" cy="178175"/>
            </a:xfrm>
            <a:custGeom>
              <a:avLst/>
              <a:gdLst/>
              <a:ahLst/>
              <a:cxnLst/>
              <a:rect l="l" t="t" r="r" b="b"/>
              <a:pathLst>
                <a:path w="9644" h="7127" extrusionOk="0">
                  <a:moveTo>
                    <a:pt x="8702" y="625"/>
                  </a:moveTo>
                  <a:lnTo>
                    <a:pt x="8988" y="6504"/>
                  </a:lnTo>
                  <a:lnTo>
                    <a:pt x="631" y="6504"/>
                  </a:lnTo>
                  <a:lnTo>
                    <a:pt x="624" y="625"/>
                  </a:lnTo>
                  <a:close/>
                  <a:moveTo>
                    <a:pt x="0" y="1"/>
                  </a:moveTo>
                  <a:lnTo>
                    <a:pt x="7" y="7127"/>
                  </a:lnTo>
                  <a:lnTo>
                    <a:pt x="9643" y="7127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3416;p64">
              <a:extLst>
                <a:ext uri="{FF2B5EF4-FFF2-40B4-BE49-F238E27FC236}">
                  <a16:creationId xmlns:a16="http://schemas.microsoft.com/office/drawing/2014/main" id="{0D82DA39-10D7-4D7B-A39A-714B48685033}"/>
                </a:ext>
              </a:extLst>
            </p:cNvPr>
            <p:cNvSpPr/>
            <p:nvPr/>
          </p:nvSpPr>
          <p:spPr>
            <a:xfrm>
              <a:off x="5000400" y="4780700"/>
              <a:ext cx="264025" cy="162575"/>
            </a:xfrm>
            <a:custGeom>
              <a:avLst/>
              <a:gdLst/>
              <a:ahLst/>
              <a:cxnLst/>
              <a:rect l="l" t="t" r="r" b="b"/>
              <a:pathLst>
                <a:path w="10561" h="6503" extrusionOk="0">
                  <a:moveTo>
                    <a:pt x="1" y="0"/>
                  </a:moveTo>
                  <a:lnTo>
                    <a:pt x="1562" y="6502"/>
                  </a:lnTo>
                  <a:lnTo>
                    <a:pt x="10560" y="6502"/>
                  </a:lnTo>
                  <a:lnTo>
                    <a:pt x="868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3417;p64">
              <a:extLst>
                <a:ext uri="{FF2B5EF4-FFF2-40B4-BE49-F238E27FC236}">
                  <a16:creationId xmlns:a16="http://schemas.microsoft.com/office/drawing/2014/main" id="{28AAF0BA-C8BA-4907-ADBB-CEAD3EF2F944}"/>
                </a:ext>
              </a:extLst>
            </p:cNvPr>
            <p:cNvSpPr/>
            <p:nvPr/>
          </p:nvSpPr>
          <p:spPr>
            <a:xfrm>
              <a:off x="4990525" y="4772875"/>
              <a:ext cx="284225" cy="178175"/>
            </a:xfrm>
            <a:custGeom>
              <a:avLst/>
              <a:gdLst/>
              <a:ahLst/>
              <a:cxnLst/>
              <a:rect l="l" t="t" r="r" b="b"/>
              <a:pathLst>
                <a:path w="11369" h="7127" extrusionOk="0">
                  <a:moveTo>
                    <a:pt x="8847" y="625"/>
                  </a:moveTo>
                  <a:lnTo>
                    <a:pt x="10541" y="6504"/>
                  </a:lnTo>
                  <a:lnTo>
                    <a:pt x="2204" y="6504"/>
                  </a:lnTo>
                  <a:lnTo>
                    <a:pt x="791" y="625"/>
                  </a:lnTo>
                  <a:close/>
                  <a:moveTo>
                    <a:pt x="0" y="1"/>
                  </a:moveTo>
                  <a:lnTo>
                    <a:pt x="1712" y="7127"/>
                  </a:lnTo>
                  <a:lnTo>
                    <a:pt x="11368" y="7127"/>
                  </a:lnTo>
                  <a:lnTo>
                    <a:pt x="9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3418;p64">
              <a:extLst>
                <a:ext uri="{FF2B5EF4-FFF2-40B4-BE49-F238E27FC236}">
                  <a16:creationId xmlns:a16="http://schemas.microsoft.com/office/drawing/2014/main" id="{55D4378B-73B5-434E-A838-31923485E02B}"/>
                </a:ext>
              </a:extLst>
            </p:cNvPr>
            <p:cNvSpPr/>
            <p:nvPr/>
          </p:nvSpPr>
          <p:spPr>
            <a:xfrm>
              <a:off x="4131800" y="4780700"/>
              <a:ext cx="232875" cy="162575"/>
            </a:xfrm>
            <a:custGeom>
              <a:avLst/>
              <a:gdLst/>
              <a:ahLst/>
              <a:cxnLst/>
              <a:rect l="l" t="t" r="r" b="b"/>
              <a:pathLst>
                <a:path w="9315" h="6503" extrusionOk="0">
                  <a:moveTo>
                    <a:pt x="0" y="0"/>
                  </a:moveTo>
                  <a:lnTo>
                    <a:pt x="317" y="6502"/>
                  </a:lnTo>
                  <a:lnTo>
                    <a:pt x="9314" y="6502"/>
                  </a:lnTo>
                  <a:lnTo>
                    <a:pt x="868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3419;p64">
              <a:extLst>
                <a:ext uri="{FF2B5EF4-FFF2-40B4-BE49-F238E27FC236}">
                  <a16:creationId xmlns:a16="http://schemas.microsoft.com/office/drawing/2014/main" id="{0FA70264-5522-497E-AF25-62FE4173F8D5}"/>
                </a:ext>
              </a:extLst>
            </p:cNvPr>
            <p:cNvSpPr/>
            <p:nvPr/>
          </p:nvSpPr>
          <p:spPr>
            <a:xfrm>
              <a:off x="4123600" y="4772875"/>
              <a:ext cx="249650" cy="178175"/>
            </a:xfrm>
            <a:custGeom>
              <a:avLst/>
              <a:gdLst/>
              <a:ahLst/>
              <a:cxnLst/>
              <a:rect l="l" t="t" r="r" b="b"/>
              <a:pathLst>
                <a:path w="9986" h="7127" extrusionOk="0">
                  <a:moveTo>
                    <a:pt x="8730" y="625"/>
                  </a:moveTo>
                  <a:lnTo>
                    <a:pt x="9299" y="6504"/>
                  </a:lnTo>
                  <a:lnTo>
                    <a:pt x="943" y="6504"/>
                  </a:lnTo>
                  <a:lnTo>
                    <a:pt x="655" y="625"/>
                  </a:lnTo>
                  <a:close/>
                  <a:moveTo>
                    <a:pt x="0" y="1"/>
                  </a:moveTo>
                  <a:lnTo>
                    <a:pt x="348" y="7127"/>
                  </a:lnTo>
                  <a:lnTo>
                    <a:pt x="9986" y="7127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3420;p64">
              <a:extLst>
                <a:ext uri="{FF2B5EF4-FFF2-40B4-BE49-F238E27FC236}">
                  <a16:creationId xmlns:a16="http://schemas.microsoft.com/office/drawing/2014/main" id="{41AEA447-AB13-48F4-8D59-0847DD4ACED8}"/>
                </a:ext>
              </a:extLst>
            </p:cNvPr>
            <p:cNvSpPr/>
            <p:nvPr/>
          </p:nvSpPr>
          <p:spPr>
            <a:xfrm>
              <a:off x="3015050" y="4780700"/>
              <a:ext cx="248150" cy="162575"/>
            </a:xfrm>
            <a:custGeom>
              <a:avLst/>
              <a:gdLst/>
              <a:ahLst/>
              <a:cxnLst/>
              <a:rect l="l" t="t" r="r" b="b"/>
              <a:pathLst>
                <a:path w="9926" h="6503" extrusionOk="0">
                  <a:moveTo>
                    <a:pt x="1240" y="0"/>
                  </a:moveTo>
                  <a:lnTo>
                    <a:pt x="1" y="6502"/>
                  </a:lnTo>
                  <a:lnTo>
                    <a:pt x="8998" y="6502"/>
                  </a:lnTo>
                  <a:lnTo>
                    <a:pt x="99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3421;p64">
              <a:extLst>
                <a:ext uri="{FF2B5EF4-FFF2-40B4-BE49-F238E27FC236}">
                  <a16:creationId xmlns:a16="http://schemas.microsoft.com/office/drawing/2014/main" id="{019C2624-BFA3-4C48-BE16-B9E8EAF10DC9}"/>
                </a:ext>
              </a:extLst>
            </p:cNvPr>
            <p:cNvSpPr/>
            <p:nvPr/>
          </p:nvSpPr>
          <p:spPr>
            <a:xfrm>
              <a:off x="3005625" y="4772875"/>
              <a:ext cx="266550" cy="178175"/>
            </a:xfrm>
            <a:custGeom>
              <a:avLst/>
              <a:gdLst/>
              <a:ahLst/>
              <a:cxnLst/>
              <a:rect l="l" t="t" r="r" b="b"/>
              <a:pathLst>
                <a:path w="10662" h="7127" extrusionOk="0">
                  <a:moveTo>
                    <a:pt x="9943" y="625"/>
                  </a:moveTo>
                  <a:lnTo>
                    <a:pt x="9104" y="6504"/>
                  </a:lnTo>
                  <a:lnTo>
                    <a:pt x="754" y="6504"/>
                  </a:lnTo>
                  <a:lnTo>
                    <a:pt x="1874" y="625"/>
                  </a:lnTo>
                  <a:close/>
                  <a:moveTo>
                    <a:pt x="1358" y="1"/>
                  </a:moveTo>
                  <a:lnTo>
                    <a:pt x="1" y="7127"/>
                  </a:lnTo>
                  <a:lnTo>
                    <a:pt x="9645" y="7127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422;p64">
              <a:extLst>
                <a:ext uri="{FF2B5EF4-FFF2-40B4-BE49-F238E27FC236}">
                  <a16:creationId xmlns:a16="http://schemas.microsoft.com/office/drawing/2014/main" id="{D3ADC4CE-A9C9-4E4D-95BB-20582D3C18D4}"/>
                </a:ext>
              </a:extLst>
            </p:cNvPr>
            <p:cNvSpPr/>
            <p:nvPr/>
          </p:nvSpPr>
          <p:spPr>
            <a:xfrm>
              <a:off x="2790100" y="4780700"/>
              <a:ext cx="255950" cy="162575"/>
            </a:xfrm>
            <a:custGeom>
              <a:avLst/>
              <a:gdLst/>
              <a:ahLst/>
              <a:cxnLst/>
              <a:rect l="l" t="t" r="r" b="b"/>
              <a:pathLst>
                <a:path w="10238" h="6503" extrusionOk="0">
                  <a:moveTo>
                    <a:pt x="1551" y="0"/>
                  </a:moveTo>
                  <a:lnTo>
                    <a:pt x="1" y="6502"/>
                  </a:lnTo>
                  <a:lnTo>
                    <a:pt x="8999" y="6502"/>
                  </a:lnTo>
                  <a:lnTo>
                    <a:pt x="1023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3423;p64">
              <a:extLst>
                <a:ext uri="{FF2B5EF4-FFF2-40B4-BE49-F238E27FC236}">
                  <a16:creationId xmlns:a16="http://schemas.microsoft.com/office/drawing/2014/main" id="{186BEE5D-2116-4D49-A478-62AD6DFAA445}"/>
                </a:ext>
              </a:extLst>
            </p:cNvPr>
            <p:cNvSpPr/>
            <p:nvPr/>
          </p:nvSpPr>
          <p:spPr>
            <a:xfrm>
              <a:off x="2780250" y="4772875"/>
              <a:ext cx="275225" cy="178175"/>
            </a:xfrm>
            <a:custGeom>
              <a:avLst/>
              <a:gdLst/>
              <a:ahLst/>
              <a:cxnLst/>
              <a:rect l="l" t="t" r="r" b="b"/>
              <a:pathLst>
                <a:path w="11009" h="7127" extrusionOk="0">
                  <a:moveTo>
                    <a:pt x="10255" y="625"/>
                  </a:moveTo>
                  <a:lnTo>
                    <a:pt x="9134" y="6504"/>
                  </a:lnTo>
                  <a:lnTo>
                    <a:pt x="790" y="6504"/>
                  </a:lnTo>
                  <a:lnTo>
                    <a:pt x="2192" y="625"/>
                  </a:lnTo>
                  <a:close/>
                  <a:moveTo>
                    <a:pt x="1699" y="1"/>
                  </a:moveTo>
                  <a:lnTo>
                    <a:pt x="0" y="7127"/>
                  </a:lnTo>
                  <a:lnTo>
                    <a:pt x="9650" y="7127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3424;p64">
              <a:extLst>
                <a:ext uri="{FF2B5EF4-FFF2-40B4-BE49-F238E27FC236}">
                  <a16:creationId xmlns:a16="http://schemas.microsoft.com/office/drawing/2014/main" id="{8CBFA076-E286-4145-B8AD-D28547A3594C}"/>
                </a:ext>
              </a:extLst>
            </p:cNvPr>
            <p:cNvSpPr/>
            <p:nvPr/>
          </p:nvSpPr>
          <p:spPr>
            <a:xfrm>
              <a:off x="3689850" y="4780700"/>
              <a:ext cx="224950" cy="162575"/>
            </a:xfrm>
            <a:custGeom>
              <a:avLst/>
              <a:gdLst/>
              <a:ahLst/>
              <a:cxnLst/>
              <a:rect l="l" t="t" r="r" b="b"/>
              <a:pathLst>
                <a:path w="8998" h="6503" extrusionOk="0">
                  <a:moveTo>
                    <a:pt x="305" y="0"/>
                  </a:moveTo>
                  <a:lnTo>
                    <a:pt x="1" y="6502"/>
                  </a:lnTo>
                  <a:lnTo>
                    <a:pt x="8997" y="6502"/>
                  </a:lnTo>
                  <a:lnTo>
                    <a:pt x="899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425;p64">
              <a:extLst>
                <a:ext uri="{FF2B5EF4-FFF2-40B4-BE49-F238E27FC236}">
                  <a16:creationId xmlns:a16="http://schemas.microsoft.com/office/drawing/2014/main" id="{BC468A58-B363-4FBA-8E1C-F6C664CBFB78}"/>
                </a:ext>
              </a:extLst>
            </p:cNvPr>
            <p:cNvSpPr/>
            <p:nvPr/>
          </p:nvSpPr>
          <p:spPr>
            <a:xfrm>
              <a:off x="3681700" y="4772875"/>
              <a:ext cx="240900" cy="178175"/>
            </a:xfrm>
            <a:custGeom>
              <a:avLst/>
              <a:gdLst/>
              <a:ahLst/>
              <a:cxnLst/>
              <a:rect l="l" t="t" r="r" b="b"/>
              <a:pathLst>
                <a:path w="9636" h="7127" extrusionOk="0">
                  <a:moveTo>
                    <a:pt x="9006" y="625"/>
                  </a:moveTo>
                  <a:lnTo>
                    <a:pt x="9012" y="6504"/>
                  </a:lnTo>
                  <a:lnTo>
                    <a:pt x="653" y="6504"/>
                  </a:lnTo>
                  <a:lnTo>
                    <a:pt x="930" y="625"/>
                  </a:lnTo>
                  <a:close/>
                  <a:moveTo>
                    <a:pt x="334" y="1"/>
                  </a:moveTo>
                  <a:lnTo>
                    <a:pt x="1" y="7127"/>
                  </a:lnTo>
                  <a:lnTo>
                    <a:pt x="9636" y="7127"/>
                  </a:lnTo>
                  <a:lnTo>
                    <a:pt x="9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426;p64">
              <a:extLst>
                <a:ext uri="{FF2B5EF4-FFF2-40B4-BE49-F238E27FC236}">
                  <a16:creationId xmlns:a16="http://schemas.microsoft.com/office/drawing/2014/main" id="{3AF23259-50DD-463F-8963-D80CB1D3FD08}"/>
                </a:ext>
              </a:extLst>
            </p:cNvPr>
            <p:cNvSpPr/>
            <p:nvPr/>
          </p:nvSpPr>
          <p:spPr>
            <a:xfrm>
              <a:off x="3464925" y="4780700"/>
              <a:ext cx="232575" cy="162575"/>
            </a:xfrm>
            <a:custGeom>
              <a:avLst/>
              <a:gdLst/>
              <a:ahLst/>
              <a:cxnLst/>
              <a:rect l="l" t="t" r="r" b="b"/>
              <a:pathLst>
                <a:path w="9303" h="6503" extrusionOk="0">
                  <a:moveTo>
                    <a:pt x="617" y="0"/>
                  </a:moveTo>
                  <a:lnTo>
                    <a:pt x="1" y="6502"/>
                  </a:lnTo>
                  <a:lnTo>
                    <a:pt x="8998" y="6502"/>
                  </a:lnTo>
                  <a:lnTo>
                    <a:pt x="93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427;p64">
              <a:extLst>
                <a:ext uri="{FF2B5EF4-FFF2-40B4-BE49-F238E27FC236}">
                  <a16:creationId xmlns:a16="http://schemas.microsoft.com/office/drawing/2014/main" id="{4EA84487-7CD1-43E6-80E2-AB24220B2EEE}"/>
                </a:ext>
              </a:extLst>
            </p:cNvPr>
            <p:cNvSpPr/>
            <p:nvPr/>
          </p:nvSpPr>
          <p:spPr>
            <a:xfrm>
              <a:off x="3456350" y="4772875"/>
              <a:ext cx="249325" cy="178175"/>
            </a:xfrm>
            <a:custGeom>
              <a:avLst/>
              <a:gdLst/>
              <a:ahLst/>
              <a:cxnLst/>
              <a:rect l="l" t="t" r="r" b="b"/>
              <a:pathLst>
                <a:path w="9973" h="7127" extrusionOk="0">
                  <a:moveTo>
                    <a:pt x="9320" y="625"/>
                  </a:moveTo>
                  <a:lnTo>
                    <a:pt x="9043" y="6504"/>
                  </a:lnTo>
                  <a:lnTo>
                    <a:pt x="686" y="6504"/>
                  </a:lnTo>
                  <a:lnTo>
                    <a:pt x="1243" y="625"/>
                  </a:lnTo>
                  <a:close/>
                  <a:moveTo>
                    <a:pt x="677" y="1"/>
                  </a:moveTo>
                  <a:lnTo>
                    <a:pt x="0" y="7127"/>
                  </a:lnTo>
                  <a:lnTo>
                    <a:pt x="9638" y="7127"/>
                  </a:lnTo>
                  <a:lnTo>
                    <a:pt x="99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428;p64">
              <a:extLst>
                <a:ext uri="{FF2B5EF4-FFF2-40B4-BE49-F238E27FC236}">
                  <a16:creationId xmlns:a16="http://schemas.microsoft.com/office/drawing/2014/main" id="{124C42F4-6FFF-4C94-9E32-FC074A806426}"/>
                </a:ext>
              </a:extLst>
            </p:cNvPr>
            <p:cNvSpPr/>
            <p:nvPr/>
          </p:nvSpPr>
          <p:spPr>
            <a:xfrm>
              <a:off x="3239975" y="4780700"/>
              <a:ext cx="240375" cy="162575"/>
            </a:xfrm>
            <a:custGeom>
              <a:avLst/>
              <a:gdLst/>
              <a:ahLst/>
              <a:cxnLst/>
              <a:rect l="l" t="t" r="r" b="b"/>
              <a:pathLst>
                <a:path w="9615" h="6503" extrusionOk="0">
                  <a:moveTo>
                    <a:pt x="928" y="0"/>
                  </a:moveTo>
                  <a:lnTo>
                    <a:pt x="1" y="6502"/>
                  </a:lnTo>
                  <a:lnTo>
                    <a:pt x="8999" y="6502"/>
                  </a:lnTo>
                  <a:lnTo>
                    <a:pt x="96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429;p64">
              <a:extLst>
                <a:ext uri="{FF2B5EF4-FFF2-40B4-BE49-F238E27FC236}">
                  <a16:creationId xmlns:a16="http://schemas.microsoft.com/office/drawing/2014/main" id="{00092CDA-9F91-4F07-8018-A24F919C1E07}"/>
                </a:ext>
              </a:extLst>
            </p:cNvPr>
            <p:cNvSpPr/>
            <p:nvPr/>
          </p:nvSpPr>
          <p:spPr>
            <a:xfrm>
              <a:off x="3231000" y="4772875"/>
              <a:ext cx="257925" cy="178175"/>
            </a:xfrm>
            <a:custGeom>
              <a:avLst/>
              <a:gdLst/>
              <a:ahLst/>
              <a:cxnLst/>
              <a:rect l="l" t="t" r="r" b="b"/>
              <a:pathLst>
                <a:path w="10317" h="7127" extrusionOk="0">
                  <a:moveTo>
                    <a:pt x="9631" y="625"/>
                  </a:moveTo>
                  <a:lnTo>
                    <a:pt x="9074" y="6504"/>
                  </a:lnTo>
                  <a:lnTo>
                    <a:pt x="718" y="6504"/>
                  </a:lnTo>
                  <a:lnTo>
                    <a:pt x="1558" y="625"/>
                  </a:lnTo>
                  <a:close/>
                  <a:moveTo>
                    <a:pt x="1017" y="1"/>
                  </a:moveTo>
                  <a:lnTo>
                    <a:pt x="1" y="7127"/>
                  </a:lnTo>
                  <a:lnTo>
                    <a:pt x="9640" y="7127"/>
                  </a:lnTo>
                  <a:lnTo>
                    <a:pt x="10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430;p64">
              <a:extLst>
                <a:ext uri="{FF2B5EF4-FFF2-40B4-BE49-F238E27FC236}">
                  <a16:creationId xmlns:a16="http://schemas.microsoft.com/office/drawing/2014/main" id="{F82ABDFE-9132-4944-8052-168D7474608A}"/>
                </a:ext>
              </a:extLst>
            </p:cNvPr>
            <p:cNvSpPr/>
            <p:nvPr/>
          </p:nvSpPr>
          <p:spPr>
            <a:xfrm>
              <a:off x="4754050" y="4629000"/>
              <a:ext cx="246375" cy="151725"/>
            </a:xfrm>
            <a:custGeom>
              <a:avLst/>
              <a:gdLst/>
              <a:ahLst/>
              <a:cxnLst/>
              <a:rect l="l" t="t" r="r" b="b"/>
              <a:pathLst>
                <a:path w="9855" h="6069" extrusionOk="0">
                  <a:moveTo>
                    <a:pt x="1" y="0"/>
                  </a:moveTo>
                  <a:lnTo>
                    <a:pt x="1168" y="6068"/>
                  </a:lnTo>
                  <a:lnTo>
                    <a:pt x="9855" y="6068"/>
                  </a:lnTo>
                  <a:lnTo>
                    <a:pt x="83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431;p64">
              <a:extLst>
                <a:ext uri="{FF2B5EF4-FFF2-40B4-BE49-F238E27FC236}">
                  <a16:creationId xmlns:a16="http://schemas.microsoft.com/office/drawing/2014/main" id="{64972AD9-F0CA-4F59-8F5D-59250F6E56B7}"/>
                </a:ext>
              </a:extLst>
            </p:cNvPr>
            <p:cNvSpPr/>
            <p:nvPr/>
          </p:nvSpPr>
          <p:spPr>
            <a:xfrm>
              <a:off x="4744600" y="4621200"/>
              <a:ext cx="265700" cy="167300"/>
            </a:xfrm>
            <a:custGeom>
              <a:avLst/>
              <a:gdLst/>
              <a:ahLst/>
              <a:cxnLst/>
              <a:rect l="l" t="t" r="r" b="b"/>
              <a:pathLst>
                <a:path w="10628" h="6692" extrusionOk="0">
                  <a:moveTo>
                    <a:pt x="8528" y="624"/>
                  </a:moveTo>
                  <a:lnTo>
                    <a:pt x="9836" y="6068"/>
                  </a:lnTo>
                  <a:lnTo>
                    <a:pt x="1803" y="6068"/>
                  </a:lnTo>
                  <a:lnTo>
                    <a:pt x="755" y="624"/>
                  </a:lnTo>
                  <a:close/>
                  <a:moveTo>
                    <a:pt x="1" y="1"/>
                  </a:moveTo>
                  <a:lnTo>
                    <a:pt x="1289" y="6692"/>
                  </a:lnTo>
                  <a:lnTo>
                    <a:pt x="10628" y="6692"/>
                  </a:lnTo>
                  <a:lnTo>
                    <a:pt x="9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432;p64">
              <a:extLst>
                <a:ext uri="{FF2B5EF4-FFF2-40B4-BE49-F238E27FC236}">
                  <a16:creationId xmlns:a16="http://schemas.microsoft.com/office/drawing/2014/main" id="{54239800-3C60-44E9-86E4-52B609A5DD73}"/>
                </a:ext>
              </a:extLst>
            </p:cNvPr>
            <p:cNvSpPr/>
            <p:nvPr/>
          </p:nvSpPr>
          <p:spPr>
            <a:xfrm>
              <a:off x="2289600" y="4341925"/>
              <a:ext cx="251625" cy="145225"/>
            </a:xfrm>
            <a:custGeom>
              <a:avLst/>
              <a:gdLst/>
              <a:ahLst/>
              <a:cxnLst/>
              <a:rect l="l" t="t" r="r" b="b"/>
              <a:pathLst>
                <a:path w="10065" h="5809" extrusionOk="0">
                  <a:moveTo>
                    <a:pt x="2219" y="0"/>
                  </a:moveTo>
                  <a:lnTo>
                    <a:pt x="0" y="5808"/>
                  </a:lnTo>
                  <a:lnTo>
                    <a:pt x="8123" y="5808"/>
                  </a:lnTo>
                  <a:lnTo>
                    <a:pt x="100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3433;p64">
              <a:extLst>
                <a:ext uri="{FF2B5EF4-FFF2-40B4-BE49-F238E27FC236}">
                  <a16:creationId xmlns:a16="http://schemas.microsoft.com/office/drawing/2014/main" id="{17247592-AB2E-4712-B8A7-4245B8492011}"/>
                </a:ext>
              </a:extLst>
            </p:cNvPr>
            <p:cNvSpPr/>
            <p:nvPr/>
          </p:nvSpPr>
          <p:spPr>
            <a:xfrm>
              <a:off x="2278275" y="4334125"/>
              <a:ext cx="273775" cy="160800"/>
            </a:xfrm>
            <a:custGeom>
              <a:avLst/>
              <a:gdLst/>
              <a:ahLst/>
              <a:cxnLst/>
              <a:rect l="l" t="t" r="r" b="b"/>
              <a:pathLst>
                <a:path w="10951" h="6432" extrusionOk="0">
                  <a:moveTo>
                    <a:pt x="10085" y="624"/>
                  </a:moveTo>
                  <a:lnTo>
                    <a:pt x="8352" y="5809"/>
                  </a:lnTo>
                  <a:lnTo>
                    <a:pt x="905" y="5809"/>
                  </a:lnTo>
                  <a:lnTo>
                    <a:pt x="2886" y="624"/>
                  </a:lnTo>
                  <a:close/>
                  <a:moveTo>
                    <a:pt x="2458" y="1"/>
                  </a:moveTo>
                  <a:lnTo>
                    <a:pt x="0" y="6432"/>
                  </a:lnTo>
                  <a:lnTo>
                    <a:pt x="8801" y="6432"/>
                  </a:lnTo>
                  <a:lnTo>
                    <a:pt x="10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3434;p64">
              <a:extLst>
                <a:ext uri="{FF2B5EF4-FFF2-40B4-BE49-F238E27FC236}">
                  <a16:creationId xmlns:a16="http://schemas.microsoft.com/office/drawing/2014/main" id="{13E86BB9-2051-4A66-BD6C-D815BF79F987}"/>
                </a:ext>
              </a:extLst>
            </p:cNvPr>
            <p:cNvSpPr/>
            <p:nvPr/>
          </p:nvSpPr>
          <p:spPr>
            <a:xfrm>
              <a:off x="2041650" y="4487125"/>
              <a:ext cx="247975" cy="141900"/>
            </a:xfrm>
            <a:custGeom>
              <a:avLst/>
              <a:gdLst/>
              <a:ahLst/>
              <a:cxnLst/>
              <a:rect l="l" t="t" r="r" b="b"/>
              <a:pathLst>
                <a:path w="9919" h="5676" extrusionOk="0">
                  <a:moveTo>
                    <a:pt x="2419" y="0"/>
                  </a:moveTo>
                  <a:lnTo>
                    <a:pt x="0" y="5675"/>
                  </a:lnTo>
                  <a:lnTo>
                    <a:pt x="7750" y="5675"/>
                  </a:lnTo>
                  <a:lnTo>
                    <a:pt x="991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3435;p64">
              <a:extLst>
                <a:ext uri="{FF2B5EF4-FFF2-40B4-BE49-F238E27FC236}">
                  <a16:creationId xmlns:a16="http://schemas.microsoft.com/office/drawing/2014/main" id="{3FC51CCC-B1FA-4B39-B553-5DB459A9CABF}"/>
                </a:ext>
              </a:extLst>
            </p:cNvPr>
            <p:cNvSpPr/>
            <p:nvPr/>
          </p:nvSpPr>
          <p:spPr>
            <a:xfrm>
              <a:off x="2029850" y="4479350"/>
              <a:ext cx="271050" cy="157450"/>
            </a:xfrm>
            <a:custGeom>
              <a:avLst/>
              <a:gdLst/>
              <a:ahLst/>
              <a:cxnLst/>
              <a:rect l="l" t="t" r="r" b="b"/>
              <a:pathLst>
                <a:path w="10842" h="6298" extrusionOk="0">
                  <a:moveTo>
                    <a:pt x="9937" y="623"/>
                  </a:moveTo>
                  <a:lnTo>
                    <a:pt x="8008" y="5675"/>
                  </a:lnTo>
                  <a:lnTo>
                    <a:pt x="944" y="5675"/>
                  </a:lnTo>
                  <a:lnTo>
                    <a:pt x="3097" y="623"/>
                  </a:lnTo>
                  <a:close/>
                  <a:moveTo>
                    <a:pt x="2684" y="0"/>
                  </a:moveTo>
                  <a:lnTo>
                    <a:pt x="0" y="6298"/>
                  </a:lnTo>
                  <a:lnTo>
                    <a:pt x="8436" y="6298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3436;p64">
              <a:extLst>
                <a:ext uri="{FF2B5EF4-FFF2-40B4-BE49-F238E27FC236}">
                  <a16:creationId xmlns:a16="http://schemas.microsoft.com/office/drawing/2014/main" id="{25F2F14F-8496-4080-9011-6F48028A0136}"/>
                </a:ext>
              </a:extLst>
            </p:cNvPr>
            <p:cNvSpPr/>
            <p:nvPr/>
          </p:nvSpPr>
          <p:spPr>
            <a:xfrm>
              <a:off x="2102100" y="4341925"/>
              <a:ext cx="242975" cy="145225"/>
            </a:xfrm>
            <a:custGeom>
              <a:avLst/>
              <a:gdLst/>
              <a:ahLst/>
              <a:cxnLst/>
              <a:rect l="l" t="t" r="r" b="b"/>
              <a:pathLst>
                <a:path w="9719" h="5809" extrusionOk="0">
                  <a:moveTo>
                    <a:pt x="2477" y="0"/>
                  </a:moveTo>
                  <a:lnTo>
                    <a:pt x="1" y="5808"/>
                  </a:lnTo>
                  <a:lnTo>
                    <a:pt x="7500" y="5808"/>
                  </a:lnTo>
                  <a:lnTo>
                    <a:pt x="971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3437;p64">
              <a:extLst>
                <a:ext uri="{FF2B5EF4-FFF2-40B4-BE49-F238E27FC236}">
                  <a16:creationId xmlns:a16="http://schemas.microsoft.com/office/drawing/2014/main" id="{76CAC67C-90BE-47B9-95DD-8374204F7C71}"/>
                </a:ext>
              </a:extLst>
            </p:cNvPr>
            <p:cNvSpPr/>
            <p:nvPr/>
          </p:nvSpPr>
          <p:spPr>
            <a:xfrm>
              <a:off x="2090325" y="4334125"/>
              <a:ext cx="266075" cy="160800"/>
            </a:xfrm>
            <a:custGeom>
              <a:avLst/>
              <a:gdLst/>
              <a:ahLst/>
              <a:cxnLst/>
              <a:rect l="l" t="t" r="r" b="b"/>
              <a:pathLst>
                <a:path w="10643" h="6432" extrusionOk="0">
                  <a:moveTo>
                    <a:pt x="9737" y="624"/>
                  </a:moveTo>
                  <a:lnTo>
                    <a:pt x="7756" y="5809"/>
                  </a:lnTo>
                  <a:lnTo>
                    <a:pt x="943" y="5809"/>
                  </a:lnTo>
                  <a:lnTo>
                    <a:pt x="3153" y="624"/>
                  </a:lnTo>
                  <a:close/>
                  <a:moveTo>
                    <a:pt x="2741" y="1"/>
                  </a:moveTo>
                  <a:lnTo>
                    <a:pt x="0" y="6432"/>
                  </a:lnTo>
                  <a:lnTo>
                    <a:pt x="8185" y="6432"/>
                  </a:lnTo>
                  <a:lnTo>
                    <a:pt x="10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3438;p64">
              <a:extLst>
                <a:ext uri="{FF2B5EF4-FFF2-40B4-BE49-F238E27FC236}">
                  <a16:creationId xmlns:a16="http://schemas.microsoft.com/office/drawing/2014/main" id="{CFF25721-6DE9-436B-8869-3C6A707737FB}"/>
                </a:ext>
              </a:extLst>
            </p:cNvPr>
            <p:cNvSpPr/>
            <p:nvPr/>
          </p:nvSpPr>
          <p:spPr>
            <a:xfrm>
              <a:off x="1976975" y="4629000"/>
              <a:ext cx="258425" cy="151725"/>
            </a:xfrm>
            <a:custGeom>
              <a:avLst/>
              <a:gdLst/>
              <a:ahLst/>
              <a:cxnLst/>
              <a:rect l="l" t="t" r="r" b="b"/>
              <a:pathLst>
                <a:path w="10337" h="6069" extrusionOk="0">
                  <a:moveTo>
                    <a:pt x="2587" y="0"/>
                  </a:moveTo>
                  <a:lnTo>
                    <a:pt x="0" y="6068"/>
                  </a:lnTo>
                  <a:lnTo>
                    <a:pt x="8019" y="6068"/>
                  </a:lnTo>
                  <a:lnTo>
                    <a:pt x="1033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3439;p64">
              <a:extLst>
                <a:ext uri="{FF2B5EF4-FFF2-40B4-BE49-F238E27FC236}">
                  <a16:creationId xmlns:a16="http://schemas.microsoft.com/office/drawing/2014/main" id="{EDA46CC4-2B41-49F9-90A5-DC36A61A4F45}"/>
                </a:ext>
              </a:extLst>
            </p:cNvPr>
            <p:cNvSpPr/>
            <p:nvPr/>
          </p:nvSpPr>
          <p:spPr>
            <a:xfrm>
              <a:off x="1965175" y="4621200"/>
              <a:ext cx="281525" cy="167300"/>
            </a:xfrm>
            <a:custGeom>
              <a:avLst/>
              <a:gdLst/>
              <a:ahLst/>
              <a:cxnLst/>
              <a:rect l="l" t="t" r="r" b="b"/>
              <a:pathLst>
                <a:path w="11261" h="6692" extrusionOk="0">
                  <a:moveTo>
                    <a:pt x="10355" y="624"/>
                  </a:moveTo>
                  <a:lnTo>
                    <a:pt x="8275" y="6068"/>
                  </a:lnTo>
                  <a:lnTo>
                    <a:pt x="944" y="6068"/>
                  </a:lnTo>
                  <a:lnTo>
                    <a:pt x="3264" y="624"/>
                  </a:lnTo>
                  <a:close/>
                  <a:moveTo>
                    <a:pt x="2852" y="1"/>
                  </a:moveTo>
                  <a:lnTo>
                    <a:pt x="1" y="6692"/>
                  </a:lnTo>
                  <a:lnTo>
                    <a:pt x="8705" y="6692"/>
                  </a:lnTo>
                  <a:lnTo>
                    <a:pt x="112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3440;p64">
              <a:extLst>
                <a:ext uri="{FF2B5EF4-FFF2-40B4-BE49-F238E27FC236}">
                  <a16:creationId xmlns:a16="http://schemas.microsoft.com/office/drawing/2014/main" id="{A22744F2-F54D-400C-A0FE-D6ECB98069E6}"/>
                </a:ext>
              </a:extLst>
            </p:cNvPr>
            <p:cNvSpPr/>
            <p:nvPr/>
          </p:nvSpPr>
          <p:spPr>
            <a:xfrm>
              <a:off x="1907700" y="4780700"/>
              <a:ext cx="269750" cy="162575"/>
            </a:xfrm>
            <a:custGeom>
              <a:avLst/>
              <a:gdLst/>
              <a:ahLst/>
              <a:cxnLst/>
              <a:rect l="l" t="t" r="r" b="b"/>
              <a:pathLst>
                <a:path w="10790" h="6503" extrusionOk="0">
                  <a:moveTo>
                    <a:pt x="2771" y="0"/>
                  </a:moveTo>
                  <a:lnTo>
                    <a:pt x="0" y="6502"/>
                  </a:lnTo>
                  <a:lnTo>
                    <a:pt x="8305" y="6502"/>
                  </a:lnTo>
                  <a:lnTo>
                    <a:pt x="1079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3441;p64">
              <a:extLst>
                <a:ext uri="{FF2B5EF4-FFF2-40B4-BE49-F238E27FC236}">
                  <a16:creationId xmlns:a16="http://schemas.microsoft.com/office/drawing/2014/main" id="{6C9D9B6A-1824-47D4-859A-256B98FDB2C9}"/>
                </a:ext>
              </a:extLst>
            </p:cNvPr>
            <p:cNvSpPr/>
            <p:nvPr/>
          </p:nvSpPr>
          <p:spPr>
            <a:xfrm>
              <a:off x="1895875" y="4772875"/>
              <a:ext cx="292875" cy="178175"/>
            </a:xfrm>
            <a:custGeom>
              <a:avLst/>
              <a:gdLst/>
              <a:ahLst/>
              <a:cxnLst/>
              <a:rect l="l" t="t" r="r" b="b"/>
              <a:pathLst>
                <a:path w="11715" h="7127" extrusionOk="0">
                  <a:moveTo>
                    <a:pt x="10809" y="625"/>
                  </a:moveTo>
                  <a:lnTo>
                    <a:pt x="8563" y="6504"/>
                  </a:lnTo>
                  <a:lnTo>
                    <a:pt x="944" y="6504"/>
                  </a:lnTo>
                  <a:lnTo>
                    <a:pt x="3451" y="625"/>
                  </a:lnTo>
                  <a:close/>
                  <a:moveTo>
                    <a:pt x="3038" y="1"/>
                  </a:moveTo>
                  <a:lnTo>
                    <a:pt x="1" y="7127"/>
                  </a:lnTo>
                  <a:lnTo>
                    <a:pt x="8993" y="7127"/>
                  </a:lnTo>
                  <a:lnTo>
                    <a:pt x="11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3442;p64">
              <a:extLst>
                <a:ext uri="{FF2B5EF4-FFF2-40B4-BE49-F238E27FC236}">
                  <a16:creationId xmlns:a16="http://schemas.microsoft.com/office/drawing/2014/main" id="{FCBA6749-88B2-4865-A6F5-A6B584FB2834}"/>
                </a:ext>
              </a:extLst>
            </p:cNvPr>
            <p:cNvSpPr/>
            <p:nvPr/>
          </p:nvSpPr>
          <p:spPr>
            <a:xfrm>
              <a:off x="1833225" y="4943250"/>
              <a:ext cx="282100" cy="174650"/>
            </a:xfrm>
            <a:custGeom>
              <a:avLst/>
              <a:gdLst/>
              <a:ahLst/>
              <a:cxnLst/>
              <a:rect l="l" t="t" r="r" b="b"/>
              <a:pathLst>
                <a:path w="11284" h="6986" extrusionOk="0">
                  <a:moveTo>
                    <a:pt x="2979" y="0"/>
                  </a:moveTo>
                  <a:lnTo>
                    <a:pt x="1" y="6986"/>
                  </a:lnTo>
                  <a:lnTo>
                    <a:pt x="8615" y="6986"/>
                  </a:lnTo>
                  <a:lnTo>
                    <a:pt x="1128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3443;p64">
              <a:extLst>
                <a:ext uri="{FF2B5EF4-FFF2-40B4-BE49-F238E27FC236}">
                  <a16:creationId xmlns:a16="http://schemas.microsoft.com/office/drawing/2014/main" id="{F6BA3465-6E90-42E8-9335-13D359333031}"/>
                </a:ext>
              </a:extLst>
            </p:cNvPr>
            <p:cNvSpPr/>
            <p:nvPr/>
          </p:nvSpPr>
          <p:spPr>
            <a:xfrm>
              <a:off x="1821425" y="4935450"/>
              <a:ext cx="305225" cy="190275"/>
            </a:xfrm>
            <a:custGeom>
              <a:avLst/>
              <a:gdLst/>
              <a:ahLst/>
              <a:cxnLst/>
              <a:rect l="l" t="t" r="r" b="b"/>
              <a:pathLst>
                <a:path w="12209" h="7611" extrusionOk="0">
                  <a:moveTo>
                    <a:pt x="11304" y="624"/>
                  </a:moveTo>
                  <a:lnTo>
                    <a:pt x="8872" y="6986"/>
                  </a:lnTo>
                  <a:lnTo>
                    <a:pt x="945" y="6986"/>
                  </a:lnTo>
                  <a:lnTo>
                    <a:pt x="3657" y="624"/>
                  </a:lnTo>
                  <a:close/>
                  <a:moveTo>
                    <a:pt x="3245" y="1"/>
                  </a:moveTo>
                  <a:lnTo>
                    <a:pt x="1" y="7610"/>
                  </a:lnTo>
                  <a:lnTo>
                    <a:pt x="9302" y="7610"/>
                  </a:lnTo>
                  <a:lnTo>
                    <a:pt x="12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3444;p64">
              <a:extLst>
                <a:ext uri="{FF2B5EF4-FFF2-40B4-BE49-F238E27FC236}">
                  <a16:creationId xmlns:a16="http://schemas.microsoft.com/office/drawing/2014/main" id="{F2551659-34A2-4D05-A8C3-8D2D658F55DE}"/>
                </a:ext>
              </a:extLst>
            </p:cNvPr>
            <p:cNvSpPr/>
            <p:nvPr/>
          </p:nvSpPr>
          <p:spPr>
            <a:xfrm>
              <a:off x="5593600" y="4629000"/>
              <a:ext cx="250350" cy="151725"/>
            </a:xfrm>
            <a:custGeom>
              <a:avLst/>
              <a:gdLst/>
              <a:ahLst/>
              <a:cxnLst/>
              <a:rect l="l" t="t" r="r" b="b"/>
              <a:pathLst>
                <a:path w="10014" h="6069" extrusionOk="0">
                  <a:moveTo>
                    <a:pt x="1" y="0"/>
                  </a:moveTo>
                  <a:lnTo>
                    <a:pt x="2330" y="6068"/>
                  </a:lnTo>
                  <a:lnTo>
                    <a:pt x="10014" y="6068"/>
                  </a:lnTo>
                  <a:lnTo>
                    <a:pt x="742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3445;p64">
              <a:extLst>
                <a:ext uri="{FF2B5EF4-FFF2-40B4-BE49-F238E27FC236}">
                  <a16:creationId xmlns:a16="http://schemas.microsoft.com/office/drawing/2014/main" id="{07C45445-EEF4-4572-BFFA-B733EE745BF2}"/>
                </a:ext>
              </a:extLst>
            </p:cNvPr>
            <p:cNvSpPr/>
            <p:nvPr/>
          </p:nvSpPr>
          <p:spPr>
            <a:xfrm>
              <a:off x="5582275" y="4621200"/>
              <a:ext cx="273500" cy="167300"/>
            </a:xfrm>
            <a:custGeom>
              <a:avLst/>
              <a:gdLst/>
              <a:ahLst/>
              <a:cxnLst/>
              <a:rect l="l" t="t" r="r" b="b"/>
              <a:pathLst>
                <a:path w="10940" h="6692" extrusionOk="0">
                  <a:moveTo>
                    <a:pt x="7676" y="624"/>
                  </a:moveTo>
                  <a:lnTo>
                    <a:pt x="9996" y="6068"/>
                  </a:lnTo>
                  <a:lnTo>
                    <a:pt x="2998" y="6068"/>
                  </a:lnTo>
                  <a:lnTo>
                    <a:pt x="908" y="624"/>
                  </a:lnTo>
                  <a:close/>
                  <a:moveTo>
                    <a:pt x="1" y="1"/>
                  </a:moveTo>
                  <a:lnTo>
                    <a:pt x="2569" y="6692"/>
                  </a:lnTo>
                  <a:lnTo>
                    <a:pt x="10940" y="6692"/>
                  </a:lnTo>
                  <a:lnTo>
                    <a:pt x="80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3446;p64">
              <a:extLst>
                <a:ext uri="{FF2B5EF4-FFF2-40B4-BE49-F238E27FC236}">
                  <a16:creationId xmlns:a16="http://schemas.microsoft.com/office/drawing/2014/main" id="{7B468D6E-1FF1-4252-AF24-8DAE244C8692}"/>
                </a:ext>
              </a:extLst>
            </p:cNvPr>
            <p:cNvSpPr/>
            <p:nvPr/>
          </p:nvSpPr>
          <p:spPr>
            <a:xfrm>
              <a:off x="5651850" y="4780700"/>
              <a:ext cx="261400" cy="162575"/>
            </a:xfrm>
            <a:custGeom>
              <a:avLst/>
              <a:gdLst/>
              <a:ahLst/>
              <a:cxnLst/>
              <a:rect l="l" t="t" r="r" b="b"/>
              <a:pathLst>
                <a:path w="10456" h="6503" extrusionOk="0">
                  <a:moveTo>
                    <a:pt x="0" y="0"/>
                  </a:moveTo>
                  <a:lnTo>
                    <a:pt x="2496" y="6502"/>
                  </a:lnTo>
                  <a:lnTo>
                    <a:pt x="10456" y="6502"/>
                  </a:lnTo>
                  <a:lnTo>
                    <a:pt x="768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3447;p64">
              <a:extLst>
                <a:ext uri="{FF2B5EF4-FFF2-40B4-BE49-F238E27FC236}">
                  <a16:creationId xmlns:a16="http://schemas.microsoft.com/office/drawing/2014/main" id="{16C88924-9CDE-42DD-BD9D-F9CAAC0159B9}"/>
                </a:ext>
              </a:extLst>
            </p:cNvPr>
            <p:cNvSpPr/>
            <p:nvPr/>
          </p:nvSpPr>
          <p:spPr>
            <a:xfrm>
              <a:off x="5640525" y="4772875"/>
              <a:ext cx="284525" cy="178175"/>
            </a:xfrm>
            <a:custGeom>
              <a:avLst/>
              <a:gdLst/>
              <a:ahLst/>
              <a:cxnLst/>
              <a:rect l="l" t="t" r="r" b="b"/>
              <a:pathLst>
                <a:path w="11381" h="7127" extrusionOk="0">
                  <a:moveTo>
                    <a:pt x="7931" y="625"/>
                  </a:moveTo>
                  <a:lnTo>
                    <a:pt x="10437" y="6504"/>
                  </a:lnTo>
                  <a:lnTo>
                    <a:pt x="3165" y="6504"/>
                  </a:lnTo>
                  <a:lnTo>
                    <a:pt x="907" y="625"/>
                  </a:lnTo>
                  <a:close/>
                  <a:moveTo>
                    <a:pt x="0" y="1"/>
                  </a:moveTo>
                  <a:lnTo>
                    <a:pt x="2736" y="7127"/>
                  </a:lnTo>
                  <a:lnTo>
                    <a:pt x="11381" y="7127"/>
                  </a:lnTo>
                  <a:lnTo>
                    <a:pt x="83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3448;p64">
              <a:extLst>
                <a:ext uri="{FF2B5EF4-FFF2-40B4-BE49-F238E27FC236}">
                  <a16:creationId xmlns:a16="http://schemas.microsoft.com/office/drawing/2014/main" id="{7F5234FC-F70D-4FAD-93F2-F38F1871A250}"/>
                </a:ext>
              </a:extLst>
            </p:cNvPr>
            <p:cNvSpPr/>
            <p:nvPr/>
          </p:nvSpPr>
          <p:spPr>
            <a:xfrm>
              <a:off x="5714250" y="4943250"/>
              <a:ext cx="273450" cy="174650"/>
            </a:xfrm>
            <a:custGeom>
              <a:avLst/>
              <a:gdLst/>
              <a:ahLst/>
              <a:cxnLst/>
              <a:rect l="l" t="t" r="r" b="b"/>
              <a:pathLst>
                <a:path w="10938" h="6986" extrusionOk="0">
                  <a:moveTo>
                    <a:pt x="0" y="0"/>
                  </a:moveTo>
                  <a:lnTo>
                    <a:pt x="2683" y="6986"/>
                  </a:lnTo>
                  <a:lnTo>
                    <a:pt x="10938" y="6986"/>
                  </a:lnTo>
                  <a:lnTo>
                    <a:pt x="796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449;p64">
              <a:extLst>
                <a:ext uri="{FF2B5EF4-FFF2-40B4-BE49-F238E27FC236}">
                  <a16:creationId xmlns:a16="http://schemas.microsoft.com/office/drawing/2014/main" id="{FB3CF96C-8C71-4700-93E1-F2B9250A0F6C}"/>
                </a:ext>
              </a:extLst>
            </p:cNvPr>
            <p:cNvSpPr/>
            <p:nvPr/>
          </p:nvSpPr>
          <p:spPr>
            <a:xfrm>
              <a:off x="5702925" y="4935450"/>
              <a:ext cx="296575" cy="190275"/>
            </a:xfrm>
            <a:custGeom>
              <a:avLst/>
              <a:gdLst/>
              <a:ahLst/>
              <a:cxnLst/>
              <a:rect l="l" t="t" r="r" b="b"/>
              <a:pathLst>
                <a:path w="11863" h="7611" extrusionOk="0">
                  <a:moveTo>
                    <a:pt x="8206" y="624"/>
                  </a:moveTo>
                  <a:lnTo>
                    <a:pt x="10918" y="6986"/>
                  </a:lnTo>
                  <a:lnTo>
                    <a:pt x="3350" y="6986"/>
                  </a:lnTo>
                  <a:lnTo>
                    <a:pt x="907" y="624"/>
                  </a:lnTo>
                  <a:close/>
                  <a:moveTo>
                    <a:pt x="0" y="1"/>
                  </a:moveTo>
                  <a:lnTo>
                    <a:pt x="2922" y="7610"/>
                  </a:lnTo>
                  <a:lnTo>
                    <a:pt x="11862" y="7610"/>
                  </a:lnTo>
                  <a:lnTo>
                    <a:pt x="86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450;p64">
              <a:extLst>
                <a:ext uri="{FF2B5EF4-FFF2-40B4-BE49-F238E27FC236}">
                  <a16:creationId xmlns:a16="http://schemas.microsoft.com/office/drawing/2014/main" id="{ACB3D5C1-D3F5-4832-94BC-1B86982AD747}"/>
                </a:ext>
              </a:extLst>
            </p:cNvPr>
            <p:cNvSpPr/>
            <p:nvPr/>
          </p:nvSpPr>
          <p:spPr>
            <a:xfrm>
              <a:off x="3914225" y="4341925"/>
              <a:ext cx="203275" cy="145225"/>
            </a:xfrm>
            <a:custGeom>
              <a:avLst/>
              <a:gdLst/>
              <a:ahLst/>
              <a:cxnLst/>
              <a:rect l="l" t="t" r="r" b="b"/>
              <a:pathLst>
                <a:path w="8131" h="5809" extrusionOk="0">
                  <a:moveTo>
                    <a:pt x="0" y="0"/>
                  </a:moveTo>
                  <a:lnTo>
                    <a:pt x="6" y="5808"/>
                  </a:lnTo>
                  <a:lnTo>
                    <a:pt x="8130" y="5808"/>
                  </a:lnTo>
                  <a:lnTo>
                    <a:pt x="784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451;p64">
              <a:extLst>
                <a:ext uri="{FF2B5EF4-FFF2-40B4-BE49-F238E27FC236}">
                  <a16:creationId xmlns:a16="http://schemas.microsoft.com/office/drawing/2014/main" id="{24138888-72B9-4F27-A19F-33A7DDC508D3}"/>
                </a:ext>
              </a:extLst>
            </p:cNvPr>
            <p:cNvSpPr/>
            <p:nvPr/>
          </p:nvSpPr>
          <p:spPr>
            <a:xfrm>
              <a:off x="3906425" y="4334125"/>
              <a:ext cx="219250" cy="160800"/>
            </a:xfrm>
            <a:custGeom>
              <a:avLst/>
              <a:gdLst/>
              <a:ahLst/>
              <a:cxnLst/>
              <a:rect l="l" t="t" r="r" b="b"/>
              <a:pathLst>
                <a:path w="8770" h="6432" extrusionOk="0">
                  <a:moveTo>
                    <a:pt x="7861" y="624"/>
                  </a:moveTo>
                  <a:lnTo>
                    <a:pt x="8114" y="5809"/>
                  </a:lnTo>
                  <a:lnTo>
                    <a:pt x="629" y="5809"/>
                  </a:lnTo>
                  <a:lnTo>
                    <a:pt x="624" y="624"/>
                  </a:lnTo>
                  <a:close/>
                  <a:moveTo>
                    <a:pt x="1" y="1"/>
                  </a:moveTo>
                  <a:lnTo>
                    <a:pt x="6" y="6432"/>
                  </a:lnTo>
                  <a:lnTo>
                    <a:pt x="8769" y="6432"/>
                  </a:lnTo>
                  <a:lnTo>
                    <a:pt x="8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452;p64">
              <a:extLst>
                <a:ext uri="{FF2B5EF4-FFF2-40B4-BE49-F238E27FC236}">
                  <a16:creationId xmlns:a16="http://schemas.microsoft.com/office/drawing/2014/main" id="{B4EC4381-3C2A-4977-894F-42D6FA09676C}"/>
                </a:ext>
              </a:extLst>
            </p:cNvPr>
            <p:cNvSpPr/>
            <p:nvPr/>
          </p:nvSpPr>
          <p:spPr>
            <a:xfrm>
              <a:off x="5539150" y="4487125"/>
              <a:ext cx="240175" cy="141900"/>
            </a:xfrm>
            <a:custGeom>
              <a:avLst/>
              <a:gdLst/>
              <a:ahLst/>
              <a:cxnLst/>
              <a:rect l="l" t="t" r="r" b="b"/>
              <a:pathLst>
                <a:path w="9607" h="5676" extrusionOk="0">
                  <a:moveTo>
                    <a:pt x="1" y="0"/>
                  </a:moveTo>
                  <a:lnTo>
                    <a:pt x="2179" y="5675"/>
                  </a:lnTo>
                  <a:lnTo>
                    <a:pt x="9606" y="5675"/>
                  </a:lnTo>
                  <a:lnTo>
                    <a:pt x="718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453;p64">
              <a:extLst>
                <a:ext uri="{FF2B5EF4-FFF2-40B4-BE49-F238E27FC236}">
                  <a16:creationId xmlns:a16="http://schemas.microsoft.com/office/drawing/2014/main" id="{FE143AD0-A9F6-4426-A54C-7A0AFB4AE2E7}"/>
                </a:ext>
              </a:extLst>
            </p:cNvPr>
            <p:cNvSpPr/>
            <p:nvPr/>
          </p:nvSpPr>
          <p:spPr>
            <a:xfrm>
              <a:off x="5527800" y="4479350"/>
              <a:ext cx="263300" cy="157450"/>
            </a:xfrm>
            <a:custGeom>
              <a:avLst/>
              <a:gdLst/>
              <a:ahLst/>
              <a:cxnLst/>
              <a:rect l="l" t="t" r="r" b="b"/>
              <a:pathLst>
                <a:path w="10532" h="6298" extrusionOk="0">
                  <a:moveTo>
                    <a:pt x="7434" y="623"/>
                  </a:moveTo>
                  <a:lnTo>
                    <a:pt x="9588" y="5675"/>
                  </a:lnTo>
                  <a:lnTo>
                    <a:pt x="2847" y="5675"/>
                  </a:lnTo>
                  <a:lnTo>
                    <a:pt x="908" y="623"/>
                  </a:lnTo>
                  <a:close/>
                  <a:moveTo>
                    <a:pt x="1" y="0"/>
                  </a:moveTo>
                  <a:lnTo>
                    <a:pt x="2420" y="6298"/>
                  </a:lnTo>
                  <a:lnTo>
                    <a:pt x="10532" y="6298"/>
                  </a:lnTo>
                  <a:lnTo>
                    <a:pt x="7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454;p64">
              <a:extLst>
                <a:ext uri="{FF2B5EF4-FFF2-40B4-BE49-F238E27FC236}">
                  <a16:creationId xmlns:a16="http://schemas.microsoft.com/office/drawing/2014/main" id="{3159442D-00E8-443C-9DC8-1FB6C6109A2C}"/>
                </a:ext>
              </a:extLst>
            </p:cNvPr>
            <p:cNvSpPr/>
            <p:nvPr/>
          </p:nvSpPr>
          <p:spPr>
            <a:xfrm>
              <a:off x="5434700" y="4780700"/>
              <a:ext cx="279575" cy="162575"/>
            </a:xfrm>
            <a:custGeom>
              <a:avLst/>
              <a:gdLst/>
              <a:ahLst/>
              <a:cxnLst/>
              <a:rect l="l" t="t" r="r" b="b"/>
              <a:pathLst>
                <a:path w="11183" h="6503" extrusionOk="0">
                  <a:moveTo>
                    <a:pt x="1" y="0"/>
                  </a:moveTo>
                  <a:lnTo>
                    <a:pt x="2185" y="6502"/>
                  </a:lnTo>
                  <a:lnTo>
                    <a:pt x="11182" y="6502"/>
                  </a:lnTo>
                  <a:lnTo>
                    <a:pt x="868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455;p64">
              <a:extLst>
                <a:ext uri="{FF2B5EF4-FFF2-40B4-BE49-F238E27FC236}">
                  <a16:creationId xmlns:a16="http://schemas.microsoft.com/office/drawing/2014/main" id="{E81E177F-9C55-4FDC-AF8C-665BBE73C5D3}"/>
                </a:ext>
              </a:extLst>
            </p:cNvPr>
            <p:cNvSpPr/>
            <p:nvPr/>
          </p:nvSpPr>
          <p:spPr>
            <a:xfrm>
              <a:off x="5423850" y="4772875"/>
              <a:ext cx="301775" cy="178175"/>
            </a:xfrm>
            <a:custGeom>
              <a:avLst/>
              <a:gdLst/>
              <a:ahLst/>
              <a:cxnLst/>
              <a:rect l="l" t="t" r="r" b="b"/>
              <a:pathLst>
                <a:path w="12071" h="7127" extrusionOk="0">
                  <a:moveTo>
                    <a:pt x="8906" y="625"/>
                  </a:moveTo>
                  <a:lnTo>
                    <a:pt x="11163" y="6504"/>
                  </a:lnTo>
                  <a:lnTo>
                    <a:pt x="2843" y="6504"/>
                  </a:lnTo>
                  <a:lnTo>
                    <a:pt x="868" y="625"/>
                  </a:lnTo>
                  <a:close/>
                  <a:moveTo>
                    <a:pt x="1" y="1"/>
                  </a:moveTo>
                  <a:lnTo>
                    <a:pt x="2395" y="7127"/>
                  </a:lnTo>
                  <a:lnTo>
                    <a:pt x="12070" y="7127"/>
                  </a:lnTo>
                  <a:lnTo>
                    <a:pt x="9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456;p64">
              <a:extLst>
                <a:ext uri="{FF2B5EF4-FFF2-40B4-BE49-F238E27FC236}">
                  <a16:creationId xmlns:a16="http://schemas.microsoft.com/office/drawing/2014/main" id="{ED788E0F-985B-4263-9664-EA4D1B2790CE}"/>
                </a:ext>
              </a:extLst>
            </p:cNvPr>
            <p:cNvSpPr/>
            <p:nvPr/>
          </p:nvSpPr>
          <p:spPr>
            <a:xfrm>
              <a:off x="2492675" y="4341925"/>
              <a:ext cx="244675" cy="145225"/>
            </a:xfrm>
            <a:custGeom>
              <a:avLst/>
              <a:gdLst/>
              <a:ahLst/>
              <a:cxnLst/>
              <a:rect l="l" t="t" r="r" b="b"/>
              <a:pathLst>
                <a:path w="9787" h="5809" extrusionOk="0">
                  <a:moveTo>
                    <a:pt x="1942" y="0"/>
                  </a:moveTo>
                  <a:lnTo>
                    <a:pt x="0" y="5808"/>
                  </a:lnTo>
                  <a:lnTo>
                    <a:pt x="8125" y="5808"/>
                  </a:lnTo>
                  <a:lnTo>
                    <a:pt x="978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457;p64">
              <a:extLst>
                <a:ext uri="{FF2B5EF4-FFF2-40B4-BE49-F238E27FC236}">
                  <a16:creationId xmlns:a16="http://schemas.microsoft.com/office/drawing/2014/main" id="{5C8D6A95-4906-4593-ACAF-A4646689D062}"/>
                </a:ext>
              </a:extLst>
            </p:cNvPr>
            <p:cNvSpPr/>
            <p:nvPr/>
          </p:nvSpPr>
          <p:spPr>
            <a:xfrm>
              <a:off x="2481875" y="4334125"/>
              <a:ext cx="265850" cy="160800"/>
            </a:xfrm>
            <a:custGeom>
              <a:avLst/>
              <a:gdLst/>
              <a:ahLst/>
              <a:cxnLst/>
              <a:rect l="l" t="t" r="r" b="b"/>
              <a:pathLst>
                <a:path w="10634" h="6432" extrusionOk="0">
                  <a:moveTo>
                    <a:pt x="9807" y="624"/>
                  </a:moveTo>
                  <a:lnTo>
                    <a:pt x="8322" y="5809"/>
                  </a:lnTo>
                  <a:lnTo>
                    <a:pt x="865" y="5809"/>
                  </a:lnTo>
                  <a:lnTo>
                    <a:pt x="2598" y="624"/>
                  </a:lnTo>
                  <a:close/>
                  <a:moveTo>
                    <a:pt x="2149" y="1"/>
                  </a:moveTo>
                  <a:lnTo>
                    <a:pt x="1" y="6432"/>
                  </a:lnTo>
                  <a:lnTo>
                    <a:pt x="8791" y="6432"/>
                  </a:lnTo>
                  <a:lnTo>
                    <a:pt x="10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458;p64">
              <a:extLst>
                <a:ext uri="{FF2B5EF4-FFF2-40B4-BE49-F238E27FC236}">
                  <a16:creationId xmlns:a16="http://schemas.microsoft.com/office/drawing/2014/main" id="{2B5D0E52-1FB8-4B38-B8FF-A4C2CCBC105E}"/>
                </a:ext>
              </a:extLst>
            </p:cNvPr>
            <p:cNvSpPr/>
            <p:nvPr/>
          </p:nvSpPr>
          <p:spPr>
            <a:xfrm>
              <a:off x="5336050" y="4487125"/>
              <a:ext cx="257575" cy="141900"/>
            </a:xfrm>
            <a:custGeom>
              <a:avLst/>
              <a:gdLst/>
              <a:ahLst/>
              <a:cxnLst/>
              <a:rect l="l" t="t" r="r" b="b"/>
              <a:pathLst>
                <a:path w="10303" h="5676" extrusionOk="0">
                  <a:moveTo>
                    <a:pt x="0" y="0"/>
                  </a:moveTo>
                  <a:lnTo>
                    <a:pt x="1908" y="5675"/>
                  </a:lnTo>
                  <a:lnTo>
                    <a:pt x="10303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3459;p64">
              <a:extLst>
                <a:ext uri="{FF2B5EF4-FFF2-40B4-BE49-F238E27FC236}">
                  <a16:creationId xmlns:a16="http://schemas.microsoft.com/office/drawing/2014/main" id="{475418D4-91C2-460D-B989-01E3207AC6C2}"/>
                </a:ext>
              </a:extLst>
            </p:cNvPr>
            <p:cNvSpPr/>
            <p:nvPr/>
          </p:nvSpPr>
          <p:spPr>
            <a:xfrm>
              <a:off x="5325225" y="4479350"/>
              <a:ext cx="279750" cy="157450"/>
            </a:xfrm>
            <a:custGeom>
              <a:avLst/>
              <a:gdLst/>
              <a:ahLst/>
              <a:cxnLst/>
              <a:rect l="l" t="t" r="r" b="b"/>
              <a:pathLst>
                <a:path w="11190" h="6298" extrusionOk="0">
                  <a:moveTo>
                    <a:pt x="8344" y="623"/>
                  </a:moveTo>
                  <a:lnTo>
                    <a:pt x="10283" y="5675"/>
                  </a:lnTo>
                  <a:lnTo>
                    <a:pt x="2564" y="5675"/>
                  </a:lnTo>
                  <a:lnTo>
                    <a:pt x="867" y="623"/>
                  </a:lnTo>
                  <a:close/>
                  <a:moveTo>
                    <a:pt x="0" y="0"/>
                  </a:moveTo>
                  <a:lnTo>
                    <a:pt x="2117" y="6298"/>
                  </a:lnTo>
                  <a:lnTo>
                    <a:pt x="11190" y="6298"/>
                  </a:lnTo>
                  <a:lnTo>
                    <a:pt x="8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3460;p64">
              <a:extLst>
                <a:ext uri="{FF2B5EF4-FFF2-40B4-BE49-F238E27FC236}">
                  <a16:creationId xmlns:a16="http://schemas.microsoft.com/office/drawing/2014/main" id="{88F764F8-657D-45B3-9B20-5A67EDDA3224}"/>
                </a:ext>
              </a:extLst>
            </p:cNvPr>
            <p:cNvSpPr/>
            <p:nvPr/>
          </p:nvSpPr>
          <p:spPr>
            <a:xfrm>
              <a:off x="5483400" y="4341925"/>
              <a:ext cx="235450" cy="145225"/>
            </a:xfrm>
            <a:custGeom>
              <a:avLst/>
              <a:gdLst/>
              <a:ahLst/>
              <a:cxnLst/>
              <a:rect l="l" t="t" r="r" b="b"/>
              <a:pathLst>
                <a:path w="9418" h="5809" extrusionOk="0">
                  <a:moveTo>
                    <a:pt x="1" y="0"/>
                  </a:moveTo>
                  <a:lnTo>
                    <a:pt x="2231" y="5808"/>
                  </a:lnTo>
                  <a:lnTo>
                    <a:pt x="9417" y="5808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3461;p64">
              <a:extLst>
                <a:ext uri="{FF2B5EF4-FFF2-40B4-BE49-F238E27FC236}">
                  <a16:creationId xmlns:a16="http://schemas.microsoft.com/office/drawing/2014/main" id="{80CD7AFC-92C5-45D3-8810-7353328971DF}"/>
                </a:ext>
              </a:extLst>
            </p:cNvPr>
            <p:cNvSpPr/>
            <p:nvPr/>
          </p:nvSpPr>
          <p:spPr>
            <a:xfrm>
              <a:off x="5472050" y="4334125"/>
              <a:ext cx="258550" cy="160800"/>
            </a:xfrm>
            <a:custGeom>
              <a:avLst/>
              <a:gdLst/>
              <a:ahLst/>
              <a:cxnLst/>
              <a:rect l="l" t="t" r="r" b="b"/>
              <a:pathLst>
                <a:path w="10342" h="6432" extrusionOk="0">
                  <a:moveTo>
                    <a:pt x="7190" y="624"/>
                  </a:moveTo>
                  <a:lnTo>
                    <a:pt x="9399" y="5809"/>
                  </a:lnTo>
                  <a:lnTo>
                    <a:pt x="2899" y="5809"/>
                  </a:lnTo>
                  <a:lnTo>
                    <a:pt x="909" y="624"/>
                  </a:lnTo>
                  <a:close/>
                  <a:moveTo>
                    <a:pt x="1" y="1"/>
                  </a:moveTo>
                  <a:lnTo>
                    <a:pt x="2471" y="6432"/>
                  </a:lnTo>
                  <a:lnTo>
                    <a:pt x="10342" y="6432"/>
                  </a:lnTo>
                  <a:lnTo>
                    <a:pt x="7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3462;p64">
              <a:extLst>
                <a:ext uri="{FF2B5EF4-FFF2-40B4-BE49-F238E27FC236}">
                  <a16:creationId xmlns:a16="http://schemas.microsoft.com/office/drawing/2014/main" id="{9C2B9C82-9509-4547-B37B-7AD71E05A29A}"/>
                </a:ext>
              </a:extLst>
            </p:cNvPr>
            <p:cNvSpPr/>
            <p:nvPr/>
          </p:nvSpPr>
          <p:spPr>
            <a:xfrm>
              <a:off x="5287250" y="4341925"/>
              <a:ext cx="251925" cy="145225"/>
            </a:xfrm>
            <a:custGeom>
              <a:avLst/>
              <a:gdLst/>
              <a:ahLst/>
              <a:cxnLst/>
              <a:rect l="l" t="t" r="r" b="b"/>
              <a:pathLst>
                <a:path w="10077" h="5809" extrusionOk="0">
                  <a:moveTo>
                    <a:pt x="1" y="0"/>
                  </a:moveTo>
                  <a:lnTo>
                    <a:pt x="1952" y="5808"/>
                  </a:lnTo>
                  <a:lnTo>
                    <a:pt x="10077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3463;p64">
              <a:extLst>
                <a:ext uri="{FF2B5EF4-FFF2-40B4-BE49-F238E27FC236}">
                  <a16:creationId xmlns:a16="http://schemas.microsoft.com/office/drawing/2014/main" id="{5ADBB7EE-D8E1-4320-A096-B73A14477EB7}"/>
                </a:ext>
              </a:extLst>
            </p:cNvPr>
            <p:cNvSpPr/>
            <p:nvPr/>
          </p:nvSpPr>
          <p:spPr>
            <a:xfrm>
              <a:off x="5276400" y="4334125"/>
              <a:ext cx="274100" cy="160800"/>
            </a:xfrm>
            <a:custGeom>
              <a:avLst/>
              <a:gdLst/>
              <a:ahLst/>
              <a:cxnLst/>
              <a:rect l="l" t="t" r="r" b="b"/>
              <a:pathLst>
                <a:path w="10964" h="6432" extrusionOk="0">
                  <a:moveTo>
                    <a:pt x="8067" y="624"/>
                  </a:moveTo>
                  <a:lnTo>
                    <a:pt x="10057" y="5809"/>
                  </a:lnTo>
                  <a:lnTo>
                    <a:pt x="2611" y="5809"/>
                  </a:lnTo>
                  <a:lnTo>
                    <a:pt x="868" y="624"/>
                  </a:lnTo>
                  <a:close/>
                  <a:moveTo>
                    <a:pt x="1" y="1"/>
                  </a:moveTo>
                  <a:lnTo>
                    <a:pt x="2162" y="6432"/>
                  </a:lnTo>
                  <a:lnTo>
                    <a:pt x="10964" y="6432"/>
                  </a:lnTo>
                  <a:lnTo>
                    <a:pt x="84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3464;p64">
              <a:extLst>
                <a:ext uri="{FF2B5EF4-FFF2-40B4-BE49-F238E27FC236}">
                  <a16:creationId xmlns:a16="http://schemas.microsoft.com/office/drawing/2014/main" id="{855E06F8-9C1D-4FE7-9089-DCA532C38AB7}"/>
                </a:ext>
              </a:extLst>
            </p:cNvPr>
            <p:cNvSpPr/>
            <p:nvPr/>
          </p:nvSpPr>
          <p:spPr>
            <a:xfrm>
              <a:off x="4814525" y="4943250"/>
              <a:ext cx="266925" cy="174650"/>
            </a:xfrm>
            <a:custGeom>
              <a:avLst/>
              <a:gdLst/>
              <a:ahLst/>
              <a:cxnLst/>
              <a:rect l="l" t="t" r="r" b="b"/>
              <a:pathLst>
                <a:path w="10677" h="6986" extrusionOk="0">
                  <a:moveTo>
                    <a:pt x="0" y="0"/>
                  </a:moveTo>
                  <a:lnTo>
                    <a:pt x="1344" y="6986"/>
                  </a:lnTo>
                  <a:lnTo>
                    <a:pt x="10676" y="6986"/>
                  </a:lnTo>
                  <a:lnTo>
                    <a:pt x="89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3465;p64">
              <a:extLst>
                <a:ext uri="{FF2B5EF4-FFF2-40B4-BE49-F238E27FC236}">
                  <a16:creationId xmlns:a16="http://schemas.microsoft.com/office/drawing/2014/main" id="{6BD51B29-7E70-41BC-8EFB-1B8D4B98674C}"/>
                </a:ext>
              </a:extLst>
            </p:cNvPr>
            <p:cNvSpPr/>
            <p:nvPr/>
          </p:nvSpPr>
          <p:spPr>
            <a:xfrm>
              <a:off x="4805100" y="4935450"/>
              <a:ext cx="286250" cy="190275"/>
            </a:xfrm>
            <a:custGeom>
              <a:avLst/>
              <a:gdLst/>
              <a:ahLst/>
              <a:cxnLst/>
              <a:rect l="l" t="t" r="r" b="b"/>
              <a:pathLst>
                <a:path w="11450" h="7611" extrusionOk="0">
                  <a:moveTo>
                    <a:pt x="9128" y="624"/>
                  </a:moveTo>
                  <a:lnTo>
                    <a:pt x="10658" y="6986"/>
                  </a:lnTo>
                  <a:lnTo>
                    <a:pt x="1979" y="6986"/>
                  </a:lnTo>
                  <a:lnTo>
                    <a:pt x="754" y="624"/>
                  </a:lnTo>
                  <a:close/>
                  <a:moveTo>
                    <a:pt x="1" y="1"/>
                  </a:moveTo>
                  <a:lnTo>
                    <a:pt x="1464" y="7610"/>
                  </a:lnTo>
                  <a:lnTo>
                    <a:pt x="11450" y="7610"/>
                  </a:lnTo>
                  <a:lnTo>
                    <a:pt x="96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3466;p64">
              <a:extLst>
                <a:ext uri="{FF2B5EF4-FFF2-40B4-BE49-F238E27FC236}">
                  <a16:creationId xmlns:a16="http://schemas.microsoft.com/office/drawing/2014/main" id="{CB71A32B-D9D0-4BFF-975C-5F9DC8016F77}"/>
                </a:ext>
              </a:extLst>
            </p:cNvPr>
            <p:cNvSpPr/>
            <p:nvPr/>
          </p:nvSpPr>
          <p:spPr>
            <a:xfrm>
              <a:off x="5489325" y="4943250"/>
              <a:ext cx="292000" cy="174650"/>
            </a:xfrm>
            <a:custGeom>
              <a:avLst/>
              <a:gdLst/>
              <a:ahLst/>
              <a:cxnLst/>
              <a:rect l="l" t="t" r="r" b="b"/>
              <a:pathLst>
                <a:path w="11680" h="6986" extrusionOk="0">
                  <a:moveTo>
                    <a:pt x="0" y="0"/>
                  </a:moveTo>
                  <a:lnTo>
                    <a:pt x="2347" y="6986"/>
                  </a:lnTo>
                  <a:lnTo>
                    <a:pt x="11680" y="6986"/>
                  </a:lnTo>
                  <a:lnTo>
                    <a:pt x="89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3467;p64">
              <a:extLst>
                <a:ext uri="{FF2B5EF4-FFF2-40B4-BE49-F238E27FC236}">
                  <a16:creationId xmlns:a16="http://schemas.microsoft.com/office/drawing/2014/main" id="{56B49250-12F3-4E7E-A5BB-ED568596054E}"/>
                </a:ext>
              </a:extLst>
            </p:cNvPr>
            <p:cNvSpPr/>
            <p:nvPr/>
          </p:nvSpPr>
          <p:spPr>
            <a:xfrm>
              <a:off x="5478525" y="4935450"/>
              <a:ext cx="314125" cy="190275"/>
            </a:xfrm>
            <a:custGeom>
              <a:avLst/>
              <a:gdLst/>
              <a:ahLst/>
              <a:cxnLst/>
              <a:rect l="l" t="t" r="r" b="b"/>
              <a:pathLst>
                <a:path w="12565" h="7611" extrusionOk="0">
                  <a:moveTo>
                    <a:pt x="9216" y="624"/>
                  </a:moveTo>
                  <a:lnTo>
                    <a:pt x="11658" y="6986"/>
                  </a:lnTo>
                  <a:lnTo>
                    <a:pt x="3003" y="6986"/>
                  </a:lnTo>
                  <a:lnTo>
                    <a:pt x="866" y="624"/>
                  </a:lnTo>
                  <a:close/>
                  <a:moveTo>
                    <a:pt x="0" y="1"/>
                  </a:moveTo>
                  <a:lnTo>
                    <a:pt x="2556" y="7610"/>
                  </a:lnTo>
                  <a:lnTo>
                    <a:pt x="12565" y="7610"/>
                  </a:lnTo>
                  <a:lnTo>
                    <a:pt x="9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3468;p64">
              <a:extLst>
                <a:ext uri="{FF2B5EF4-FFF2-40B4-BE49-F238E27FC236}">
                  <a16:creationId xmlns:a16="http://schemas.microsoft.com/office/drawing/2014/main" id="{97297295-541C-4C7C-9A10-472C86D083B1}"/>
                </a:ext>
              </a:extLst>
            </p:cNvPr>
            <p:cNvSpPr/>
            <p:nvPr/>
          </p:nvSpPr>
          <p:spPr>
            <a:xfrm>
              <a:off x="5091100" y="4341925"/>
              <a:ext cx="244975" cy="145225"/>
            </a:xfrm>
            <a:custGeom>
              <a:avLst/>
              <a:gdLst/>
              <a:ahLst/>
              <a:cxnLst/>
              <a:rect l="l" t="t" r="r" b="b"/>
              <a:pathLst>
                <a:path w="9799" h="5809" extrusionOk="0">
                  <a:moveTo>
                    <a:pt x="1" y="0"/>
                  </a:moveTo>
                  <a:lnTo>
                    <a:pt x="1675" y="5808"/>
                  </a:lnTo>
                  <a:lnTo>
                    <a:pt x="9798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3469;p64">
              <a:extLst>
                <a:ext uri="{FF2B5EF4-FFF2-40B4-BE49-F238E27FC236}">
                  <a16:creationId xmlns:a16="http://schemas.microsoft.com/office/drawing/2014/main" id="{306359DA-421B-4D62-8A33-912CBD5EB2B8}"/>
                </a:ext>
              </a:extLst>
            </p:cNvPr>
            <p:cNvSpPr/>
            <p:nvPr/>
          </p:nvSpPr>
          <p:spPr>
            <a:xfrm>
              <a:off x="5080775" y="4334125"/>
              <a:ext cx="266150" cy="160800"/>
            </a:xfrm>
            <a:custGeom>
              <a:avLst/>
              <a:gdLst/>
              <a:ahLst/>
              <a:cxnLst/>
              <a:rect l="l" t="t" r="r" b="b"/>
              <a:pathLst>
                <a:path w="10646" h="6432" extrusionOk="0">
                  <a:moveTo>
                    <a:pt x="8036" y="624"/>
                  </a:moveTo>
                  <a:lnTo>
                    <a:pt x="9778" y="5809"/>
                  </a:lnTo>
                  <a:lnTo>
                    <a:pt x="2322" y="5809"/>
                  </a:lnTo>
                  <a:lnTo>
                    <a:pt x="828" y="624"/>
                  </a:lnTo>
                  <a:close/>
                  <a:moveTo>
                    <a:pt x="1" y="1"/>
                  </a:moveTo>
                  <a:lnTo>
                    <a:pt x="1853" y="6432"/>
                  </a:lnTo>
                  <a:lnTo>
                    <a:pt x="10645" y="6432"/>
                  </a:lnTo>
                  <a:lnTo>
                    <a:pt x="84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3470;p64">
              <a:extLst>
                <a:ext uri="{FF2B5EF4-FFF2-40B4-BE49-F238E27FC236}">
                  <a16:creationId xmlns:a16="http://schemas.microsoft.com/office/drawing/2014/main" id="{5AC65E7F-3D65-4FC6-B96A-80ABBEABA5ED}"/>
                </a:ext>
              </a:extLst>
            </p:cNvPr>
            <p:cNvSpPr/>
            <p:nvPr/>
          </p:nvSpPr>
          <p:spPr>
            <a:xfrm>
              <a:off x="5264400" y="4943250"/>
              <a:ext cx="283625" cy="174650"/>
            </a:xfrm>
            <a:custGeom>
              <a:avLst/>
              <a:gdLst/>
              <a:ahLst/>
              <a:cxnLst/>
              <a:rect l="l" t="t" r="r" b="b"/>
              <a:pathLst>
                <a:path w="11345" h="6986" extrusionOk="0">
                  <a:moveTo>
                    <a:pt x="0" y="0"/>
                  </a:moveTo>
                  <a:lnTo>
                    <a:pt x="2013" y="6986"/>
                  </a:lnTo>
                  <a:lnTo>
                    <a:pt x="11344" y="6986"/>
                  </a:lnTo>
                  <a:lnTo>
                    <a:pt x="89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3471;p64">
              <a:extLst>
                <a:ext uri="{FF2B5EF4-FFF2-40B4-BE49-F238E27FC236}">
                  <a16:creationId xmlns:a16="http://schemas.microsoft.com/office/drawing/2014/main" id="{6C157B8E-53AB-4C77-BD09-427383F13007}"/>
                </a:ext>
              </a:extLst>
            </p:cNvPr>
            <p:cNvSpPr/>
            <p:nvPr/>
          </p:nvSpPr>
          <p:spPr>
            <a:xfrm>
              <a:off x="5254050" y="4935450"/>
              <a:ext cx="304825" cy="190275"/>
            </a:xfrm>
            <a:custGeom>
              <a:avLst/>
              <a:gdLst/>
              <a:ahLst/>
              <a:cxnLst/>
              <a:rect l="l" t="t" r="r" b="b"/>
              <a:pathLst>
                <a:path w="12193" h="7611" extrusionOk="0">
                  <a:moveTo>
                    <a:pt x="9188" y="624"/>
                  </a:moveTo>
                  <a:lnTo>
                    <a:pt x="11326" y="6986"/>
                  </a:lnTo>
                  <a:lnTo>
                    <a:pt x="2661" y="6986"/>
                  </a:lnTo>
                  <a:lnTo>
                    <a:pt x="828" y="624"/>
                  </a:lnTo>
                  <a:close/>
                  <a:moveTo>
                    <a:pt x="0" y="1"/>
                  </a:moveTo>
                  <a:lnTo>
                    <a:pt x="2192" y="7610"/>
                  </a:lnTo>
                  <a:lnTo>
                    <a:pt x="12192" y="7610"/>
                  </a:lnTo>
                  <a:lnTo>
                    <a:pt x="9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3472;p64">
              <a:extLst>
                <a:ext uri="{FF2B5EF4-FFF2-40B4-BE49-F238E27FC236}">
                  <a16:creationId xmlns:a16="http://schemas.microsoft.com/office/drawing/2014/main" id="{BF16315A-E8C1-4F64-8BA6-AB392A49C8A2}"/>
                </a:ext>
              </a:extLst>
            </p:cNvPr>
            <p:cNvSpPr/>
            <p:nvPr/>
          </p:nvSpPr>
          <p:spPr>
            <a:xfrm>
              <a:off x="5039450" y="4943250"/>
              <a:ext cx="275275" cy="174650"/>
            </a:xfrm>
            <a:custGeom>
              <a:avLst/>
              <a:gdLst/>
              <a:ahLst/>
              <a:cxnLst/>
              <a:rect l="l" t="t" r="r" b="b"/>
              <a:pathLst>
                <a:path w="11011" h="6986" extrusionOk="0">
                  <a:moveTo>
                    <a:pt x="0" y="0"/>
                  </a:moveTo>
                  <a:lnTo>
                    <a:pt x="1679" y="6986"/>
                  </a:lnTo>
                  <a:lnTo>
                    <a:pt x="11011" y="6986"/>
                  </a:lnTo>
                  <a:lnTo>
                    <a:pt x="89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3473;p64">
              <a:extLst>
                <a:ext uri="{FF2B5EF4-FFF2-40B4-BE49-F238E27FC236}">
                  <a16:creationId xmlns:a16="http://schemas.microsoft.com/office/drawing/2014/main" id="{4CC2782F-5C87-44D8-AA2D-E004F84F4127}"/>
                </a:ext>
              </a:extLst>
            </p:cNvPr>
            <p:cNvSpPr/>
            <p:nvPr/>
          </p:nvSpPr>
          <p:spPr>
            <a:xfrm>
              <a:off x="5029550" y="4935450"/>
              <a:ext cx="295525" cy="190275"/>
            </a:xfrm>
            <a:custGeom>
              <a:avLst/>
              <a:gdLst/>
              <a:ahLst/>
              <a:cxnLst/>
              <a:rect l="l" t="t" r="r" b="b"/>
              <a:pathLst>
                <a:path w="11821" h="7611" extrusionOk="0">
                  <a:moveTo>
                    <a:pt x="9159" y="624"/>
                  </a:moveTo>
                  <a:lnTo>
                    <a:pt x="10992" y="6986"/>
                  </a:lnTo>
                  <a:lnTo>
                    <a:pt x="2321" y="6986"/>
                  </a:lnTo>
                  <a:lnTo>
                    <a:pt x="793" y="624"/>
                  </a:lnTo>
                  <a:close/>
                  <a:moveTo>
                    <a:pt x="1" y="1"/>
                  </a:moveTo>
                  <a:lnTo>
                    <a:pt x="1830" y="7610"/>
                  </a:lnTo>
                  <a:lnTo>
                    <a:pt x="11821" y="7610"/>
                  </a:lnTo>
                  <a:lnTo>
                    <a:pt x="9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3474;p64">
              <a:extLst>
                <a:ext uri="{FF2B5EF4-FFF2-40B4-BE49-F238E27FC236}">
                  <a16:creationId xmlns:a16="http://schemas.microsoft.com/office/drawing/2014/main" id="{5578544F-BCF0-4CCF-A28A-5D952D0A914C}"/>
                </a:ext>
              </a:extLst>
            </p:cNvPr>
            <p:cNvSpPr/>
            <p:nvPr/>
          </p:nvSpPr>
          <p:spPr>
            <a:xfrm>
              <a:off x="5383725" y="4629000"/>
              <a:ext cx="268150" cy="151725"/>
            </a:xfrm>
            <a:custGeom>
              <a:avLst/>
              <a:gdLst/>
              <a:ahLst/>
              <a:cxnLst/>
              <a:rect l="l" t="t" r="r" b="b"/>
              <a:pathLst>
                <a:path w="10726" h="6069" extrusionOk="0">
                  <a:moveTo>
                    <a:pt x="1" y="0"/>
                  </a:moveTo>
                  <a:lnTo>
                    <a:pt x="2040" y="6068"/>
                  </a:lnTo>
                  <a:lnTo>
                    <a:pt x="10725" y="6068"/>
                  </a:lnTo>
                  <a:lnTo>
                    <a:pt x="839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3475;p64">
              <a:extLst>
                <a:ext uri="{FF2B5EF4-FFF2-40B4-BE49-F238E27FC236}">
                  <a16:creationId xmlns:a16="http://schemas.microsoft.com/office/drawing/2014/main" id="{D8B9221E-A0CB-4997-8A2E-527B29C6367A}"/>
                </a:ext>
              </a:extLst>
            </p:cNvPr>
            <p:cNvSpPr/>
            <p:nvPr/>
          </p:nvSpPr>
          <p:spPr>
            <a:xfrm>
              <a:off x="5372900" y="4621200"/>
              <a:ext cx="290300" cy="167300"/>
            </a:xfrm>
            <a:custGeom>
              <a:avLst/>
              <a:gdLst/>
              <a:ahLst/>
              <a:cxnLst/>
              <a:rect l="l" t="t" r="r" b="b"/>
              <a:pathLst>
                <a:path w="11612" h="6692" extrusionOk="0">
                  <a:moveTo>
                    <a:pt x="8616" y="624"/>
                  </a:moveTo>
                  <a:lnTo>
                    <a:pt x="10705" y="6068"/>
                  </a:lnTo>
                  <a:lnTo>
                    <a:pt x="2697" y="6068"/>
                  </a:lnTo>
                  <a:lnTo>
                    <a:pt x="867" y="624"/>
                  </a:lnTo>
                  <a:close/>
                  <a:moveTo>
                    <a:pt x="1" y="1"/>
                  </a:moveTo>
                  <a:lnTo>
                    <a:pt x="2248" y="6692"/>
                  </a:lnTo>
                  <a:lnTo>
                    <a:pt x="11612" y="6692"/>
                  </a:lnTo>
                  <a:lnTo>
                    <a:pt x="90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3476;p64">
              <a:extLst>
                <a:ext uri="{FF2B5EF4-FFF2-40B4-BE49-F238E27FC236}">
                  <a16:creationId xmlns:a16="http://schemas.microsoft.com/office/drawing/2014/main" id="{7097DD91-805E-4BCD-9909-6BFA24E0B607}"/>
                </a:ext>
              </a:extLst>
            </p:cNvPr>
            <p:cNvSpPr/>
            <p:nvPr/>
          </p:nvSpPr>
          <p:spPr>
            <a:xfrm>
              <a:off x="3305050" y="4341925"/>
              <a:ext cx="216925" cy="145225"/>
            </a:xfrm>
            <a:custGeom>
              <a:avLst/>
              <a:gdLst/>
              <a:ahLst/>
              <a:cxnLst/>
              <a:rect l="l" t="t" r="r" b="b"/>
              <a:pathLst>
                <a:path w="8677" h="5809" extrusionOk="0">
                  <a:moveTo>
                    <a:pt x="830" y="0"/>
                  </a:moveTo>
                  <a:lnTo>
                    <a:pt x="1" y="5808"/>
                  </a:lnTo>
                  <a:lnTo>
                    <a:pt x="8125" y="5808"/>
                  </a:lnTo>
                  <a:lnTo>
                    <a:pt x="867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3477;p64">
              <a:extLst>
                <a:ext uri="{FF2B5EF4-FFF2-40B4-BE49-F238E27FC236}">
                  <a16:creationId xmlns:a16="http://schemas.microsoft.com/office/drawing/2014/main" id="{DAD7D750-C3CA-4C80-AD61-EE1B0EB8AD56}"/>
                </a:ext>
              </a:extLst>
            </p:cNvPr>
            <p:cNvSpPr/>
            <p:nvPr/>
          </p:nvSpPr>
          <p:spPr>
            <a:xfrm>
              <a:off x="3296075" y="4334125"/>
              <a:ext cx="234475" cy="160800"/>
            </a:xfrm>
            <a:custGeom>
              <a:avLst/>
              <a:gdLst/>
              <a:ahLst/>
              <a:cxnLst/>
              <a:rect l="l" t="t" r="r" b="b"/>
              <a:pathLst>
                <a:path w="9379" h="6432" extrusionOk="0">
                  <a:moveTo>
                    <a:pt x="8693" y="624"/>
                  </a:moveTo>
                  <a:lnTo>
                    <a:pt x="8200" y="5809"/>
                  </a:lnTo>
                  <a:lnTo>
                    <a:pt x="720" y="5809"/>
                  </a:lnTo>
                  <a:lnTo>
                    <a:pt x="1460" y="624"/>
                  </a:lnTo>
                  <a:close/>
                  <a:moveTo>
                    <a:pt x="919" y="1"/>
                  </a:moveTo>
                  <a:lnTo>
                    <a:pt x="1" y="6432"/>
                  </a:lnTo>
                  <a:lnTo>
                    <a:pt x="8768" y="6432"/>
                  </a:lnTo>
                  <a:lnTo>
                    <a:pt x="9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3478;p64">
              <a:extLst>
                <a:ext uri="{FF2B5EF4-FFF2-40B4-BE49-F238E27FC236}">
                  <a16:creationId xmlns:a16="http://schemas.microsoft.com/office/drawing/2014/main" id="{B3FF0D19-2401-4CB8-A9F1-EBD92B35F71A}"/>
                </a:ext>
              </a:extLst>
            </p:cNvPr>
            <p:cNvSpPr/>
            <p:nvPr/>
          </p:nvSpPr>
          <p:spPr>
            <a:xfrm>
              <a:off x="4894950" y="4341925"/>
              <a:ext cx="238050" cy="145225"/>
            </a:xfrm>
            <a:custGeom>
              <a:avLst/>
              <a:gdLst/>
              <a:ahLst/>
              <a:cxnLst/>
              <a:rect l="l" t="t" r="r" b="b"/>
              <a:pathLst>
                <a:path w="9522" h="5809" extrusionOk="0">
                  <a:moveTo>
                    <a:pt x="1" y="0"/>
                  </a:moveTo>
                  <a:lnTo>
                    <a:pt x="1397" y="5808"/>
                  </a:lnTo>
                  <a:lnTo>
                    <a:pt x="9521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3479;p64">
              <a:extLst>
                <a:ext uri="{FF2B5EF4-FFF2-40B4-BE49-F238E27FC236}">
                  <a16:creationId xmlns:a16="http://schemas.microsoft.com/office/drawing/2014/main" id="{849C98C7-FFB5-4555-8BB4-D7AF075EDE84}"/>
                </a:ext>
              </a:extLst>
            </p:cNvPr>
            <p:cNvSpPr/>
            <p:nvPr/>
          </p:nvSpPr>
          <p:spPr>
            <a:xfrm>
              <a:off x="4885075" y="4334125"/>
              <a:ext cx="258250" cy="160800"/>
            </a:xfrm>
            <a:custGeom>
              <a:avLst/>
              <a:gdLst/>
              <a:ahLst/>
              <a:cxnLst/>
              <a:rect l="l" t="t" r="r" b="b"/>
              <a:pathLst>
                <a:path w="10330" h="6432" extrusionOk="0">
                  <a:moveTo>
                    <a:pt x="8008" y="624"/>
                  </a:moveTo>
                  <a:lnTo>
                    <a:pt x="9502" y="5809"/>
                  </a:lnTo>
                  <a:lnTo>
                    <a:pt x="2038" y="5809"/>
                  </a:lnTo>
                  <a:lnTo>
                    <a:pt x="791" y="624"/>
                  </a:lnTo>
                  <a:close/>
                  <a:moveTo>
                    <a:pt x="0" y="1"/>
                  </a:moveTo>
                  <a:lnTo>
                    <a:pt x="1545" y="6432"/>
                  </a:lnTo>
                  <a:lnTo>
                    <a:pt x="10329" y="6432"/>
                  </a:lnTo>
                  <a:lnTo>
                    <a:pt x="8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3480;p64">
              <a:extLst>
                <a:ext uri="{FF2B5EF4-FFF2-40B4-BE49-F238E27FC236}">
                  <a16:creationId xmlns:a16="http://schemas.microsoft.com/office/drawing/2014/main" id="{F4DFD9BF-69D2-40B3-9013-F5F9EAC05AFA}"/>
                </a:ext>
              </a:extLst>
            </p:cNvPr>
            <p:cNvSpPr/>
            <p:nvPr/>
          </p:nvSpPr>
          <p:spPr>
            <a:xfrm>
              <a:off x="3101975" y="4341925"/>
              <a:ext cx="223850" cy="145225"/>
            </a:xfrm>
            <a:custGeom>
              <a:avLst/>
              <a:gdLst/>
              <a:ahLst/>
              <a:cxnLst/>
              <a:rect l="l" t="t" r="r" b="b"/>
              <a:pathLst>
                <a:path w="8954" h="5809" extrusionOk="0">
                  <a:moveTo>
                    <a:pt x="1107" y="0"/>
                  </a:moveTo>
                  <a:lnTo>
                    <a:pt x="0" y="5808"/>
                  </a:lnTo>
                  <a:lnTo>
                    <a:pt x="8124" y="5808"/>
                  </a:lnTo>
                  <a:lnTo>
                    <a:pt x="895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3481;p64">
              <a:extLst>
                <a:ext uri="{FF2B5EF4-FFF2-40B4-BE49-F238E27FC236}">
                  <a16:creationId xmlns:a16="http://schemas.microsoft.com/office/drawing/2014/main" id="{8AF34E6B-C9D0-4D0F-A735-B13AC4DEF4C6}"/>
                </a:ext>
              </a:extLst>
            </p:cNvPr>
            <p:cNvSpPr/>
            <p:nvPr/>
          </p:nvSpPr>
          <p:spPr>
            <a:xfrm>
              <a:off x="3092550" y="4334125"/>
              <a:ext cx="242250" cy="160800"/>
            </a:xfrm>
            <a:custGeom>
              <a:avLst/>
              <a:gdLst/>
              <a:ahLst/>
              <a:cxnLst/>
              <a:rect l="l" t="t" r="r" b="b"/>
              <a:pathLst>
                <a:path w="9690" h="6432" extrusionOk="0">
                  <a:moveTo>
                    <a:pt x="8970" y="624"/>
                  </a:moveTo>
                  <a:lnTo>
                    <a:pt x="8231" y="5809"/>
                  </a:lnTo>
                  <a:lnTo>
                    <a:pt x="754" y="5809"/>
                  </a:lnTo>
                  <a:lnTo>
                    <a:pt x="1743" y="624"/>
                  </a:lnTo>
                  <a:close/>
                  <a:moveTo>
                    <a:pt x="1227" y="1"/>
                  </a:moveTo>
                  <a:lnTo>
                    <a:pt x="1" y="6432"/>
                  </a:lnTo>
                  <a:lnTo>
                    <a:pt x="8771" y="6432"/>
                  </a:lnTo>
                  <a:lnTo>
                    <a:pt x="9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3482;p64">
              <a:extLst>
                <a:ext uri="{FF2B5EF4-FFF2-40B4-BE49-F238E27FC236}">
                  <a16:creationId xmlns:a16="http://schemas.microsoft.com/office/drawing/2014/main" id="{5EF58093-AA9B-4AEF-875B-93AD059700D1}"/>
                </a:ext>
              </a:extLst>
            </p:cNvPr>
            <p:cNvSpPr/>
            <p:nvPr/>
          </p:nvSpPr>
          <p:spPr>
            <a:xfrm>
              <a:off x="3711275" y="4341925"/>
              <a:ext cx="203100" cy="145225"/>
            </a:xfrm>
            <a:custGeom>
              <a:avLst/>
              <a:gdLst/>
              <a:ahLst/>
              <a:cxnLst/>
              <a:rect l="l" t="t" r="r" b="b"/>
              <a:pathLst>
                <a:path w="8124" h="5809" extrusionOk="0">
                  <a:moveTo>
                    <a:pt x="273" y="0"/>
                  </a:moveTo>
                  <a:lnTo>
                    <a:pt x="1" y="5808"/>
                  </a:lnTo>
                  <a:lnTo>
                    <a:pt x="8124" y="5808"/>
                  </a:lnTo>
                  <a:lnTo>
                    <a:pt x="811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3483;p64">
              <a:extLst>
                <a:ext uri="{FF2B5EF4-FFF2-40B4-BE49-F238E27FC236}">
                  <a16:creationId xmlns:a16="http://schemas.microsoft.com/office/drawing/2014/main" id="{47E8A316-57A8-4D37-979A-598CE9659D0B}"/>
                </a:ext>
              </a:extLst>
            </p:cNvPr>
            <p:cNvSpPr/>
            <p:nvPr/>
          </p:nvSpPr>
          <p:spPr>
            <a:xfrm>
              <a:off x="3703100" y="4334125"/>
              <a:ext cx="219075" cy="160800"/>
            </a:xfrm>
            <a:custGeom>
              <a:avLst/>
              <a:gdLst/>
              <a:ahLst/>
              <a:cxnLst/>
              <a:rect l="l" t="t" r="r" b="b"/>
              <a:pathLst>
                <a:path w="8763" h="6432" extrusionOk="0">
                  <a:moveTo>
                    <a:pt x="8134" y="624"/>
                  </a:moveTo>
                  <a:lnTo>
                    <a:pt x="8139" y="5809"/>
                  </a:lnTo>
                  <a:lnTo>
                    <a:pt x="653" y="5809"/>
                  </a:lnTo>
                  <a:lnTo>
                    <a:pt x="897" y="624"/>
                  </a:lnTo>
                  <a:close/>
                  <a:moveTo>
                    <a:pt x="302" y="1"/>
                  </a:moveTo>
                  <a:lnTo>
                    <a:pt x="1" y="6432"/>
                  </a:lnTo>
                  <a:lnTo>
                    <a:pt x="8762" y="6432"/>
                  </a:lnTo>
                  <a:lnTo>
                    <a:pt x="8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3484;p64">
              <a:extLst>
                <a:ext uri="{FF2B5EF4-FFF2-40B4-BE49-F238E27FC236}">
                  <a16:creationId xmlns:a16="http://schemas.microsoft.com/office/drawing/2014/main" id="{7B12C640-1247-4C47-B616-39E904AF55EE}"/>
                </a:ext>
              </a:extLst>
            </p:cNvPr>
            <p:cNvSpPr/>
            <p:nvPr/>
          </p:nvSpPr>
          <p:spPr>
            <a:xfrm>
              <a:off x="2898875" y="4341925"/>
              <a:ext cx="230800" cy="145225"/>
            </a:xfrm>
            <a:custGeom>
              <a:avLst/>
              <a:gdLst/>
              <a:ahLst/>
              <a:cxnLst/>
              <a:rect l="l" t="t" r="r" b="b"/>
              <a:pathLst>
                <a:path w="9232" h="5809" extrusionOk="0">
                  <a:moveTo>
                    <a:pt x="1385" y="0"/>
                  </a:moveTo>
                  <a:lnTo>
                    <a:pt x="0" y="5808"/>
                  </a:lnTo>
                  <a:lnTo>
                    <a:pt x="8124" y="5808"/>
                  </a:lnTo>
                  <a:lnTo>
                    <a:pt x="923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3485;p64">
              <a:extLst>
                <a:ext uri="{FF2B5EF4-FFF2-40B4-BE49-F238E27FC236}">
                  <a16:creationId xmlns:a16="http://schemas.microsoft.com/office/drawing/2014/main" id="{FCBCD160-BADF-473E-95ED-CA7A0340C0F7}"/>
                </a:ext>
              </a:extLst>
            </p:cNvPr>
            <p:cNvSpPr/>
            <p:nvPr/>
          </p:nvSpPr>
          <p:spPr>
            <a:xfrm>
              <a:off x="2889000" y="4334125"/>
              <a:ext cx="250075" cy="160800"/>
            </a:xfrm>
            <a:custGeom>
              <a:avLst/>
              <a:gdLst/>
              <a:ahLst/>
              <a:cxnLst/>
              <a:rect l="l" t="t" r="r" b="b"/>
              <a:pathLst>
                <a:path w="10003" h="6432" extrusionOk="0">
                  <a:moveTo>
                    <a:pt x="9250" y="624"/>
                  </a:moveTo>
                  <a:lnTo>
                    <a:pt x="8261" y="5809"/>
                  </a:lnTo>
                  <a:lnTo>
                    <a:pt x="789" y="5809"/>
                  </a:lnTo>
                  <a:lnTo>
                    <a:pt x="2026" y="624"/>
                  </a:lnTo>
                  <a:close/>
                  <a:moveTo>
                    <a:pt x="1534" y="1"/>
                  </a:moveTo>
                  <a:lnTo>
                    <a:pt x="1" y="6432"/>
                  </a:lnTo>
                  <a:lnTo>
                    <a:pt x="8777" y="6432"/>
                  </a:lnTo>
                  <a:lnTo>
                    <a:pt x="10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486;p64">
              <a:extLst>
                <a:ext uri="{FF2B5EF4-FFF2-40B4-BE49-F238E27FC236}">
                  <a16:creationId xmlns:a16="http://schemas.microsoft.com/office/drawing/2014/main" id="{F94C40BE-30BD-434A-9E75-A8CFFC993F45}"/>
                </a:ext>
              </a:extLst>
            </p:cNvPr>
            <p:cNvSpPr/>
            <p:nvPr/>
          </p:nvSpPr>
          <p:spPr>
            <a:xfrm>
              <a:off x="2695775" y="4341925"/>
              <a:ext cx="237750" cy="145225"/>
            </a:xfrm>
            <a:custGeom>
              <a:avLst/>
              <a:gdLst/>
              <a:ahLst/>
              <a:cxnLst/>
              <a:rect l="l" t="t" r="r" b="b"/>
              <a:pathLst>
                <a:path w="9510" h="5809" extrusionOk="0">
                  <a:moveTo>
                    <a:pt x="1663" y="0"/>
                  </a:moveTo>
                  <a:lnTo>
                    <a:pt x="1" y="5808"/>
                  </a:lnTo>
                  <a:lnTo>
                    <a:pt x="8124" y="5808"/>
                  </a:lnTo>
                  <a:lnTo>
                    <a:pt x="950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3487;p64">
              <a:extLst>
                <a:ext uri="{FF2B5EF4-FFF2-40B4-BE49-F238E27FC236}">
                  <a16:creationId xmlns:a16="http://schemas.microsoft.com/office/drawing/2014/main" id="{2888C924-FF39-4A4E-B1E3-66409D1DB866}"/>
                </a:ext>
              </a:extLst>
            </p:cNvPr>
            <p:cNvSpPr/>
            <p:nvPr/>
          </p:nvSpPr>
          <p:spPr>
            <a:xfrm>
              <a:off x="2685450" y="4334125"/>
              <a:ext cx="257950" cy="160800"/>
            </a:xfrm>
            <a:custGeom>
              <a:avLst/>
              <a:gdLst/>
              <a:ahLst/>
              <a:cxnLst/>
              <a:rect l="l" t="t" r="r" b="b"/>
              <a:pathLst>
                <a:path w="10318" h="6432" extrusionOk="0">
                  <a:moveTo>
                    <a:pt x="9528" y="624"/>
                  </a:moveTo>
                  <a:lnTo>
                    <a:pt x="8291" y="5809"/>
                  </a:lnTo>
                  <a:lnTo>
                    <a:pt x="827" y="5809"/>
                  </a:lnTo>
                  <a:lnTo>
                    <a:pt x="2311" y="624"/>
                  </a:lnTo>
                  <a:close/>
                  <a:moveTo>
                    <a:pt x="1842" y="1"/>
                  </a:moveTo>
                  <a:lnTo>
                    <a:pt x="1" y="6432"/>
                  </a:lnTo>
                  <a:lnTo>
                    <a:pt x="8783" y="6432"/>
                  </a:lnTo>
                  <a:lnTo>
                    <a:pt x="10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3488;p64">
              <a:extLst>
                <a:ext uri="{FF2B5EF4-FFF2-40B4-BE49-F238E27FC236}">
                  <a16:creationId xmlns:a16="http://schemas.microsoft.com/office/drawing/2014/main" id="{1337B558-A442-4FC7-8E04-5AD59EB6CDD8}"/>
                </a:ext>
              </a:extLst>
            </p:cNvPr>
            <p:cNvSpPr/>
            <p:nvPr/>
          </p:nvSpPr>
          <p:spPr>
            <a:xfrm>
              <a:off x="3508175" y="4341925"/>
              <a:ext cx="209950" cy="145225"/>
            </a:xfrm>
            <a:custGeom>
              <a:avLst/>
              <a:gdLst/>
              <a:ahLst/>
              <a:cxnLst/>
              <a:rect l="l" t="t" r="r" b="b"/>
              <a:pathLst>
                <a:path w="8398" h="5809" extrusionOk="0">
                  <a:moveTo>
                    <a:pt x="551" y="0"/>
                  </a:moveTo>
                  <a:lnTo>
                    <a:pt x="0" y="5808"/>
                  </a:lnTo>
                  <a:lnTo>
                    <a:pt x="8125" y="5808"/>
                  </a:lnTo>
                  <a:lnTo>
                    <a:pt x="83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489;p64">
              <a:extLst>
                <a:ext uri="{FF2B5EF4-FFF2-40B4-BE49-F238E27FC236}">
                  <a16:creationId xmlns:a16="http://schemas.microsoft.com/office/drawing/2014/main" id="{B0F20641-CB60-487F-B08F-79DF1E9998AB}"/>
                </a:ext>
              </a:extLst>
            </p:cNvPr>
            <p:cNvSpPr/>
            <p:nvPr/>
          </p:nvSpPr>
          <p:spPr>
            <a:xfrm>
              <a:off x="3499600" y="4334125"/>
              <a:ext cx="226675" cy="160800"/>
            </a:xfrm>
            <a:custGeom>
              <a:avLst/>
              <a:gdLst/>
              <a:ahLst/>
              <a:cxnLst/>
              <a:rect l="l" t="t" r="r" b="b"/>
              <a:pathLst>
                <a:path w="9067" h="6432" extrusionOk="0">
                  <a:moveTo>
                    <a:pt x="8413" y="624"/>
                  </a:moveTo>
                  <a:lnTo>
                    <a:pt x="8169" y="5809"/>
                  </a:lnTo>
                  <a:lnTo>
                    <a:pt x="686" y="5809"/>
                  </a:lnTo>
                  <a:lnTo>
                    <a:pt x="1177" y="624"/>
                  </a:lnTo>
                  <a:close/>
                  <a:moveTo>
                    <a:pt x="610" y="1"/>
                  </a:moveTo>
                  <a:lnTo>
                    <a:pt x="1" y="6432"/>
                  </a:lnTo>
                  <a:lnTo>
                    <a:pt x="8765" y="6432"/>
                  </a:lnTo>
                  <a:lnTo>
                    <a:pt x="9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3490;p64">
              <a:extLst>
                <a:ext uri="{FF2B5EF4-FFF2-40B4-BE49-F238E27FC236}">
                  <a16:creationId xmlns:a16="http://schemas.microsoft.com/office/drawing/2014/main" id="{3D48C1EF-EA27-4F8D-A629-47E25A0F3DE8}"/>
                </a:ext>
              </a:extLst>
            </p:cNvPr>
            <p:cNvSpPr/>
            <p:nvPr/>
          </p:nvSpPr>
          <p:spPr>
            <a:xfrm>
              <a:off x="4698800" y="4341925"/>
              <a:ext cx="231075" cy="145225"/>
            </a:xfrm>
            <a:custGeom>
              <a:avLst/>
              <a:gdLst/>
              <a:ahLst/>
              <a:cxnLst/>
              <a:rect l="l" t="t" r="r" b="b"/>
              <a:pathLst>
                <a:path w="9243" h="5809" extrusionOk="0">
                  <a:moveTo>
                    <a:pt x="1" y="0"/>
                  </a:moveTo>
                  <a:lnTo>
                    <a:pt x="1118" y="5808"/>
                  </a:lnTo>
                  <a:lnTo>
                    <a:pt x="9243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3491;p64">
              <a:extLst>
                <a:ext uri="{FF2B5EF4-FFF2-40B4-BE49-F238E27FC236}">
                  <a16:creationId xmlns:a16="http://schemas.microsoft.com/office/drawing/2014/main" id="{DFF3E889-D561-4987-9324-D336F6E55C91}"/>
                </a:ext>
              </a:extLst>
            </p:cNvPr>
            <p:cNvSpPr/>
            <p:nvPr/>
          </p:nvSpPr>
          <p:spPr>
            <a:xfrm>
              <a:off x="4689350" y="4334125"/>
              <a:ext cx="250425" cy="160800"/>
            </a:xfrm>
            <a:custGeom>
              <a:avLst/>
              <a:gdLst/>
              <a:ahLst/>
              <a:cxnLst/>
              <a:rect l="l" t="t" r="r" b="b"/>
              <a:pathLst>
                <a:path w="10017" h="6432" extrusionOk="0">
                  <a:moveTo>
                    <a:pt x="7978" y="624"/>
                  </a:moveTo>
                  <a:lnTo>
                    <a:pt x="9225" y="5809"/>
                  </a:lnTo>
                  <a:lnTo>
                    <a:pt x="1755" y="5809"/>
                  </a:lnTo>
                  <a:lnTo>
                    <a:pt x="756" y="624"/>
                  </a:lnTo>
                  <a:close/>
                  <a:moveTo>
                    <a:pt x="1" y="1"/>
                  </a:moveTo>
                  <a:lnTo>
                    <a:pt x="1239" y="6432"/>
                  </a:lnTo>
                  <a:lnTo>
                    <a:pt x="10016" y="6432"/>
                  </a:lnTo>
                  <a:lnTo>
                    <a:pt x="8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3492;p64">
              <a:extLst>
                <a:ext uri="{FF2B5EF4-FFF2-40B4-BE49-F238E27FC236}">
                  <a16:creationId xmlns:a16="http://schemas.microsoft.com/office/drawing/2014/main" id="{4B8F388F-FAFE-4D23-83E3-FF94BCDBE662}"/>
                </a:ext>
              </a:extLst>
            </p:cNvPr>
            <p:cNvSpPr/>
            <p:nvPr/>
          </p:nvSpPr>
          <p:spPr>
            <a:xfrm>
              <a:off x="4502675" y="4341925"/>
              <a:ext cx="224100" cy="145225"/>
            </a:xfrm>
            <a:custGeom>
              <a:avLst/>
              <a:gdLst/>
              <a:ahLst/>
              <a:cxnLst/>
              <a:rect l="l" t="t" r="r" b="b"/>
              <a:pathLst>
                <a:path w="8964" h="5809" extrusionOk="0">
                  <a:moveTo>
                    <a:pt x="1" y="0"/>
                  </a:moveTo>
                  <a:lnTo>
                    <a:pt x="840" y="5808"/>
                  </a:lnTo>
                  <a:lnTo>
                    <a:pt x="8963" y="5808"/>
                  </a:lnTo>
                  <a:lnTo>
                    <a:pt x="784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3493;p64">
              <a:extLst>
                <a:ext uri="{FF2B5EF4-FFF2-40B4-BE49-F238E27FC236}">
                  <a16:creationId xmlns:a16="http://schemas.microsoft.com/office/drawing/2014/main" id="{67315206-4DA4-4E5B-85D3-9AFA2E48D8FD}"/>
                </a:ext>
              </a:extLst>
            </p:cNvPr>
            <p:cNvSpPr/>
            <p:nvPr/>
          </p:nvSpPr>
          <p:spPr>
            <a:xfrm>
              <a:off x="4493675" y="4334125"/>
              <a:ext cx="242525" cy="160800"/>
            </a:xfrm>
            <a:custGeom>
              <a:avLst/>
              <a:gdLst/>
              <a:ahLst/>
              <a:cxnLst/>
              <a:rect l="l" t="t" r="r" b="b"/>
              <a:pathLst>
                <a:path w="9701" h="6432" extrusionOk="0">
                  <a:moveTo>
                    <a:pt x="7948" y="624"/>
                  </a:moveTo>
                  <a:lnTo>
                    <a:pt x="8947" y="5809"/>
                  </a:lnTo>
                  <a:lnTo>
                    <a:pt x="1469" y="5809"/>
                  </a:lnTo>
                  <a:lnTo>
                    <a:pt x="720" y="624"/>
                  </a:lnTo>
                  <a:close/>
                  <a:moveTo>
                    <a:pt x="1" y="1"/>
                  </a:moveTo>
                  <a:lnTo>
                    <a:pt x="930" y="6432"/>
                  </a:lnTo>
                  <a:lnTo>
                    <a:pt x="9701" y="6432"/>
                  </a:lnTo>
                  <a:lnTo>
                    <a:pt x="84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3494;p64">
              <a:extLst>
                <a:ext uri="{FF2B5EF4-FFF2-40B4-BE49-F238E27FC236}">
                  <a16:creationId xmlns:a16="http://schemas.microsoft.com/office/drawing/2014/main" id="{C68B45BE-70B9-4944-8C2D-9CCD9B9DEB09}"/>
                </a:ext>
              </a:extLst>
            </p:cNvPr>
            <p:cNvSpPr/>
            <p:nvPr/>
          </p:nvSpPr>
          <p:spPr>
            <a:xfrm>
              <a:off x="4110375" y="4341925"/>
              <a:ext cx="210200" cy="145225"/>
            </a:xfrm>
            <a:custGeom>
              <a:avLst/>
              <a:gdLst/>
              <a:ahLst/>
              <a:cxnLst/>
              <a:rect l="l" t="t" r="r" b="b"/>
              <a:pathLst>
                <a:path w="8408" h="5809" extrusionOk="0">
                  <a:moveTo>
                    <a:pt x="0" y="0"/>
                  </a:moveTo>
                  <a:lnTo>
                    <a:pt x="284" y="5808"/>
                  </a:lnTo>
                  <a:lnTo>
                    <a:pt x="8408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3495;p64">
              <a:extLst>
                <a:ext uri="{FF2B5EF4-FFF2-40B4-BE49-F238E27FC236}">
                  <a16:creationId xmlns:a16="http://schemas.microsoft.com/office/drawing/2014/main" id="{D5C5938D-004E-43B1-A3F5-90BA688C36C3}"/>
                </a:ext>
              </a:extLst>
            </p:cNvPr>
            <p:cNvSpPr/>
            <p:nvPr/>
          </p:nvSpPr>
          <p:spPr>
            <a:xfrm>
              <a:off x="4102200" y="4334125"/>
              <a:ext cx="226975" cy="160800"/>
            </a:xfrm>
            <a:custGeom>
              <a:avLst/>
              <a:gdLst/>
              <a:ahLst/>
              <a:cxnLst/>
              <a:rect l="l" t="t" r="r" b="b"/>
              <a:pathLst>
                <a:path w="9079" h="6432" extrusionOk="0">
                  <a:moveTo>
                    <a:pt x="7890" y="624"/>
                  </a:moveTo>
                  <a:lnTo>
                    <a:pt x="8391" y="5809"/>
                  </a:lnTo>
                  <a:lnTo>
                    <a:pt x="908" y="5809"/>
                  </a:lnTo>
                  <a:lnTo>
                    <a:pt x="655" y="624"/>
                  </a:lnTo>
                  <a:close/>
                  <a:moveTo>
                    <a:pt x="1" y="1"/>
                  </a:moveTo>
                  <a:lnTo>
                    <a:pt x="314" y="6432"/>
                  </a:lnTo>
                  <a:lnTo>
                    <a:pt x="9078" y="6432"/>
                  </a:lnTo>
                  <a:lnTo>
                    <a:pt x="8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3496;p64">
              <a:extLst>
                <a:ext uri="{FF2B5EF4-FFF2-40B4-BE49-F238E27FC236}">
                  <a16:creationId xmlns:a16="http://schemas.microsoft.com/office/drawing/2014/main" id="{6F57D3E7-9AC5-40D6-AE1A-AE99AF9E0DE8}"/>
                </a:ext>
              </a:extLst>
            </p:cNvPr>
            <p:cNvSpPr/>
            <p:nvPr/>
          </p:nvSpPr>
          <p:spPr>
            <a:xfrm>
              <a:off x="2515175" y="4943250"/>
              <a:ext cx="2332975" cy="174675"/>
            </a:xfrm>
            <a:custGeom>
              <a:avLst/>
              <a:gdLst/>
              <a:ahLst/>
              <a:cxnLst/>
              <a:rect l="l" t="t" r="r" b="b"/>
              <a:pathLst>
                <a:path w="93319" h="6987" extrusionOk="0">
                  <a:moveTo>
                    <a:pt x="2001" y="0"/>
                  </a:moveTo>
                  <a:lnTo>
                    <a:pt x="0" y="6987"/>
                  </a:lnTo>
                  <a:lnTo>
                    <a:pt x="93318" y="6987"/>
                  </a:lnTo>
                  <a:lnTo>
                    <a:pt x="9197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3497;p64">
              <a:extLst>
                <a:ext uri="{FF2B5EF4-FFF2-40B4-BE49-F238E27FC236}">
                  <a16:creationId xmlns:a16="http://schemas.microsoft.com/office/drawing/2014/main" id="{596542A9-1CA0-4928-9411-41807C380028}"/>
                </a:ext>
              </a:extLst>
            </p:cNvPr>
            <p:cNvSpPr/>
            <p:nvPr/>
          </p:nvSpPr>
          <p:spPr>
            <a:xfrm>
              <a:off x="2504850" y="4935450"/>
              <a:ext cx="2352750" cy="190275"/>
            </a:xfrm>
            <a:custGeom>
              <a:avLst/>
              <a:gdLst/>
              <a:ahLst/>
              <a:cxnLst/>
              <a:rect l="l" t="t" r="r" b="b"/>
              <a:pathLst>
                <a:path w="94110" h="7611" extrusionOk="0">
                  <a:moveTo>
                    <a:pt x="92130" y="624"/>
                  </a:moveTo>
                  <a:lnTo>
                    <a:pt x="93354" y="6986"/>
                  </a:lnTo>
                  <a:lnTo>
                    <a:pt x="827" y="6986"/>
                  </a:lnTo>
                  <a:lnTo>
                    <a:pt x="2649" y="624"/>
                  </a:lnTo>
                  <a:close/>
                  <a:moveTo>
                    <a:pt x="2178" y="1"/>
                  </a:moveTo>
                  <a:lnTo>
                    <a:pt x="0" y="7610"/>
                  </a:lnTo>
                  <a:lnTo>
                    <a:pt x="94109" y="7610"/>
                  </a:lnTo>
                  <a:lnTo>
                    <a:pt x="92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3498;p64">
              <a:extLst>
                <a:ext uri="{FF2B5EF4-FFF2-40B4-BE49-F238E27FC236}">
                  <a16:creationId xmlns:a16="http://schemas.microsoft.com/office/drawing/2014/main" id="{BBFB5AD2-A0D1-4991-B16A-F203DBA75B21}"/>
                </a:ext>
              </a:extLst>
            </p:cNvPr>
            <p:cNvSpPr/>
            <p:nvPr/>
          </p:nvSpPr>
          <p:spPr>
            <a:xfrm>
              <a:off x="4306525" y="4341925"/>
              <a:ext cx="217150" cy="145225"/>
            </a:xfrm>
            <a:custGeom>
              <a:avLst/>
              <a:gdLst/>
              <a:ahLst/>
              <a:cxnLst/>
              <a:rect l="l" t="t" r="r" b="b"/>
              <a:pathLst>
                <a:path w="8686" h="5809" extrusionOk="0">
                  <a:moveTo>
                    <a:pt x="1" y="0"/>
                  </a:moveTo>
                  <a:lnTo>
                    <a:pt x="562" y="5808"/>
                  </a:lnTo>
                  <a:lnTo>
                    <a:pt x="8686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3499;p64">
              <a:extLst>
                <a:ext uri="{FF2B5EF4-FFF2-40B4-BE49-F238E27FC236}">
                  <a16:creationId xmlns:a16="http://schemas.microsoft.com/office/drawing/2014/main" id="{DCEFD576-AE88-42C8-B2F2-37EA987F45CD}"/>
                </a:ext>
              </a:extLst>
            </p:cNvPr>
            <p:cNvSpPr/>
            <p:nvPr/>
          </p:nvSpPr>
          <p:spPr>
            <a:xfrm>
              <a:off x="4297950" y="4334125"/>
              <a:ext cx="234700" cy="160800"/>
            </a:xfrm>
            <a:custGeom>
              <a:avLst/>
              <a:gdLst/>
              <a:ahLst/>
              <a:cxnLst/>
              <a:rect l="l" t="t" r="r" b="b"/>
              <a:pathLst>
                <a:path w="9388" h="6432" extrusionOk="0">
                  <a:moveTo>
                    <a:pt x="7919" y="624"/>
                  </a:moveTo>
                  <a:lnTo>
                    <a:pt x="8669" y="5809"/>
                  </a:lnTo>
                  <a:lnTo>
                    <a:pt x="1187" y="5809"/>
                  </a:lnTo>
                  <a:lnTo>
                    <a:pt x="687" y="624"/>
                  </a:lnTo>
                  <a:close/>
                  <a:moveTo>
                    <a:pt x="0" y="1"/>
                  </a:moveTo>
                  <a:lnTo>
                    <a:pt x="622" y="6432"/>
                  </a:lnTo>
                  <a:lnTo>
                    <a:pt x="9388" y="6432"/>
                  </a:lnTo>
                  <a:lnTo>
                    <a:pt x="8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3500;p64">
              <a:extLst>
                <a:ext uri="{FF2B5EF4-FFF2-40B4-BE49-F238E27FC236}">
                  <a16:creationId xmlns:a16="http://schemas.microsoft.com/office/drawing/2014/main" id="{CE11D16C-E832-4F78-999C-5EF9FB1D6830}"/>
                </a:ext>
              </a:extLst>
            </p:cNvPr>
            <p:cNvSpPr/>
            <p:nvPr/>
          </p:nvSpPr>
          <p:spPr>
            <a:xfrm>
              <a:off x="3753875" y="2050075"/>
              <a:ext cx="831275" cy="1058025"/>
            </a:xfrm>
            <a:custGeom>
              <a:avLst/>
              <a:gdLst/>
              <a:ahLst/>
              <a:cxnLst/>
              <a:rect l="l" t="t" r="r" b="b"/>
              <a:pathLst>
                <a:path w="33251" h="42321" extrusionOk="0">
                  <a:moveTo>
                    <a:pt x="16626" y="0"/>
                  </a:moveTo>
                  <a:cubicBezTo>
                    <a:pt x="12216" y="0"/>
                    <a:pt x="7987" y="2229"/>
                    <a:pt x="4870" y="6197"/>
                  </a:cubicBezTo>
                  <a:cubicBezTo>
                    <a:pt x="1752" y="10166"/>
                    <a:pt x="1" y="15548"/>
                    <a:pt x="1" y="21160"/>
                  </a:cubicBezTo>
                  <a:cubicBezTo>
                    <a:pt x="1" y="26771"/>
                    <a:pt x="1752" y="32153"/>
                    <a:pt x="4870" y="36122"/>
                  </a:cubicBezTo>
                  <a:cubicBezTo>
                    <a:pt x="7987" y="40090"/>
                    <a:pt x="12216" y="42320"/>
                    <a:pt x="16626" y="42320"/>
                  </a:cubicBezTo>
                  <a:cubicBezTo>
                    <a:pt x="21035" y="42320"/>
                    <a:pt x="25264" y="40090"/>
                    <a:pt x="28381" y="36122"/>
                  </a:cubicBezTo>
                  <a:cubicBezTo>
                    <a:pt x="31499" y="32153"/>
                    <a:pt x="33250" y="26771"/>
                    <a:pt x="33250" y="21160"/>
                  </a:cubicBezTo>
                  <a:cubicBezTo>
                    <a:pt x="33250" y="15548"/>
                    <a:pt x="31499" y="10166"/>
                    <a:pt x="28381" y="6197"/>
                  </a:cubicBezTo>
                  <a:cubicBezTo>
                    <a:pt x="25264" y="2229"/>
                    <a:pt x="21035" y="0"/>
                    <a:pt x="16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3501;p64">
              <a:extLst>
                <a:ext uri="{FF2B5EF4-FFF2-40B4-BE49-F238E27FC236}">
                  <a16:creationId xmlns:a16="http://schemas.microsoft.com/office/drawing/2014/main" id="{3D9528D9-7764-4CA6-BB33-D917E3AC86E0}"/>
                </a:ext>
              </a:extLst>
            </p:cNvPr>
            <p:cNvSpPr/>
            <p:nvPr/>
          </p:nvSpPr>
          <p:spPr>
            <a:xfrm>
              <a:off x="3746075" y="2042275"/>
              <a:ext cx="846850" cy="1073600"/>
            </a:xfrm>
            <a:custGeom>
              <a:avLst/>
              <a:gdLst/>
              <a:ahLst/>
              <a:cxnLst/>
              <a:rect l="l" t="t" r="r" b="b"/>
              <a:pathLst>
                <a:path w="33874" h="42944" extrusionOk="0">
                  <a:moveTo>
                    <a:pt x="16937" y="624"/>
                  </a:moveTo>
                  <a:cubicBezTo>
                    <a:pt x="25933" y="624"/>
                    <a:pt x="33251" y="9976"/>
                    <a:pt x="33251" y="21472"/>
                  </a:cubicBezTo>
                  <a:cubicBezTo>
                    <a:pt x="33251" y="32968"/>
                    <a:pt x="25933" y="42321"/>
                    <a:pt x="16937" y="42321"/>
                  </a:cubicBezTo>
                  <a:cubicBezTo>
                    <a:pt x="7942" y="42321"/>
                    <a:pt x="624" y="32968"/>
                    <a:pt x="624" y="21472"/>
                  </a:cubicBezTo>
                  <a:cubicBezTo>
                    <a:pt x="624" y="9976"/>
                    <a:pt x="7942" y="624"/>
                    <a:pt x="16937" y="624"/>
                  </a:cubicBezTo>
                  <a:close/>
                  <a:moveTo>
                    <a:pt x="16937" y="1"/>
                  </a:moveTo>
                  <a:cubicBezTo>
                    <a:pt x="7599" y="1"/>
                    <a:pt x="0" y="9633"/>
                    <a:pt x="0" y="21472"/>
                  </a:cubicBezTo>
                  <a:cubicBezTo>
                    <a:pt x="0" y="33311"/>
                    <a:pt x="7599" y="42943"/>
                    <a:pt x="16937" y="42943"/>
                  </a:cubicBezTo>
                  <a:cubicBezTo>
                    <a:pt x="26276" y="42943"/>
                    <a:pt x="33874" y="33310"/>
                    <a:pt x="33874" y="21472"/>
                  </a:cubicBezTo>
                  <a:cubicBezTo>
                    <a:pt x="33874" y="9634"/>
                    <a:pt x="26276" y="1"/>
                    <a:pt x="16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3502;p64">
              <a:extLst>
                <a:ext uri="{FF2B5EF4-FFF2-40B4-BE49-F238E27FC236}">
                  <a16:creationId xmlns:a16="http://schemas.microsoft.com/office/drawing/2014/main" id="{66AE3E46-DBE6-45B2-8226-C03688A75580}"/>
                </a:ext>
              </a:extLst>
            </p:cNvPr>
            <p:cNvSpPr/>
            <p:nvPr/>
          </p:nvSpPr>
          <p:spPr>
            <a:xfrm>
              <a:off x="3061600" y="2704300"/>
              <a:ext cx="481125" cy="1222125"/>
            </a:xfrm>
            <a:custGeom>
              <a:avLst/>
              <a:gdLst/>
              <a:ahLst/>
              <a:cxnLst/>
              <a:rect l="l" t="t" r="r" b="b"/>
              <a:pathLst>
                <a:path w="19245" h="48885" extrusionOk="0">
                  <a:moveTo>
                    <a:pt x="14350" y="865"/>
                  </a:moveTo>
                  <a:lnTo>
                    <a:pt x="18595" y="4740"/>
                  </a:lnTo>
                  <a:lnTo>
                    <a:pt x="13979" y="45271"/>
                  </a:lnTo>
                  <a:cubicBezTo>
                    <a:pt x="13213" y="45726"/>
                    <a:pt x="9251" y="48026"/>
                    <a:pt x="7002" y="48251"/>
                  </a:cubicBezTo>
                  <a:cubicBezTo>
                    <a:pt x="6947" y="48256"/>
                    <a:pt x="6890" y="48259"/>
                    <a:pt x="6832" y="48259"/>
                  </a:cubicBezTo>
                  <a:cubicBezTo>
                    <a:pt x="5856" y="48259"/>
                    <a:pt x="4496" y="47535"/>
                    <a:pt x="3055" y="46232"/>
                  </a:cubicBezTo>
                  <a:cubicBezTo>
                    <a:pt x="1571" y="44888"/>
                    <a:pt x="624" y="43500"/>
                    <a:pt x="624" y="43144"/>
                  </a:cubicBezTo>
                  <a:cubicBezTo>
                    <a:pt x="730" y="42022"/>
                    <a:pt x="10421" y="12684"/>
                    <a:pt x="14350" y="865"/>
                  </a:cubicBezTo>
                  <a:close/>
                  <a:moveTo>
                    <a:pt x="14206" y="0"/>
                  </a:moveTo>
                  <a:cubicBezTo>
                    <a:pt x="14079" y="0"/>
                    <a:pt x="13955" y="78"/>
                    <a:pt x="13910" y="214"/>
                  </a:cubicBezTo>
                  <a:cubicBezTo>
                    <a:pt x="12487" y="4496"/>
                    <a:pt x="1" y="42079"/>
                    <a:pt x="1" y="43133"/>
                  </a:cubicBezTo>
                  <a:cubicBezTo>
                    <a:pt x="1" y="43869"/>
                    <a:pt x="1342" y="45522"/>
                    <a:pt x="2637" y="46694"/>
                  </a:cubicBezTo>
                  <a:cubicBezTo>
                    <a:pt x="3562" y="47531"/>
                    <a:pt x="5293" y="48884"/>
                    <a:pt x="6821" y="48884"/>
                  </a:cubicBezTo>
                  <a:cubicBezTo>
                    <a:pt x="6903" y="48884"/>
                    <a:pt x="6984" y="48880"/>
                    <a:pt x="7065" y="48872"/>
                  </a:cubicBezTo>
                  <a:cubicBezTo>
                    <a:pt x="9690" y="48609"/>
                    <a:pt x="14242" y="45843"/>
                    <a:pt x="14434" y="45725"/>
                  </a:cubicBezTo>
                  <a:cubicBezTo>
                    <a:pt x="14517" y="45676"/>
                    <a:pt x="14571" y="45591"/>
                    <a:pt x="14582" y="45496"/>
                  </a:cubicBezTo>
                  <a:lnTo>
                    <a:pt x="19234" y="4652"/>
                  </a:lnTo>
                  <a:cubicBezTo>
                    <a:pt x="19245" y="4553"/>
                    <a:pt x="19208" y="4455"/>
                    <a:pt x="19134" y="4387"/>
                  </a:cubicBezTo>
                  <a:lnTo>
                    <a:pt x="14416" y="82"/>
                  </a:lnTo>
                  <a:cubicBezTo>
                    <a:pt x="14355" y="26"/>
                    <a:pt x="14280" y="0"/>
                    <a:pt x="14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3503;p64">
              <a:extLst>
                <a:ext uri="{FF2B5EF4-FFF2-40B4-BE49-F238E27FC236}">
                  <a16:creationId xmlns:a16="http://schemas.microsoft.com/office/drawing/2014/main" id="{A6963544-60FB-4DDC-B23E-8A6964FC1361}"/>
                </a:ext>
              </a:extLst>
            </p:cNvPr>
            <p:cNvSpPr/>
            <p:nvPr/>
          </p:nvSpPr>
          <p:spPr>
            <a:xfrm>
              <a:off x="3416725" y="2567300"/>
              <a:ext cx="1633975" cy="1503025"/>
            </a:xfrm>
            <a:custGeom>
              <a:avLst/>
              <a:gdLst/>
              <a:ahLst/>
              <a:cxnLst/>
              <a:rect l="l" t="t" r="r" b="b"/>
              <a:pathLst>
                <a:path w="65359" h="60121" extrusionOk="0">
                  <a:moveTo>
                    <a:pt x="32542" y="0"/>
                  </a:moveTo>
                  <a:lnTo>
                    <a:pt x="27577" y="276"/>
                  </a:lnTo>
                  <a:lnTo>
                    <a:pt x="0" y="5792"/>
                  </a:lnTo>
                  <a:lnTo>
                    <a:pt x="4418" y="60120"/>
                  </a:lnTo>
                  <a:lnTo>
                    <a:pt x="58196" y="60120"/>
                  </a:lnTo>
                  <a:lnTo>
                    <a:pt x="65359" y="3585"/>
                  </a:lnTo>
                  <a:lnTo>
                    <a:pt x="325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3504;p64">
              <a:extLst>
                <a:ext uri="{FF2B5EF4-FFF2-40B4-BE49-F238E27FC236}">
                  <a16:creationId xmlns:a16="http://schemas.microsoft.com/office/drawing/2014/main" id="{741848C0-CDC4-4C76-AB21-A22AF771E7D6}"/>
                </a:ext>
              </a:extLst>
            </p:cNvPr>
            <p:cNvSpPr/>
            <p:nvPr/>
          </p:nvSpPr>
          <p:spPr>
            <a:xfrm>
              <a:off x="3408625" y="2559500"/>
              <a:ext cx="1650400" cy="1518600"/>
            </a:xfrm>
            <a:custGeom>
              <a:avLst/>
              <a:gdLst/>
              <a:ahLst/>
              <a:cxnLst/>
              <a:rect l="l" t="t" r="r" b="b"/>
              <a:pathLst>
                <a:path w="66016" h="60744" extrusionOk="0">
                  <a:moveTo>
                    <a:pt x="32832" y="622"/>
                  </a:moveTo>
                  <a:lnTo>
                    <a:pt x="65335" y="4173"/>
                  </a:lnTo>
                  <a:lnTo>
                    <a:pt x="58245" y="60121"/>
                  </a:lnTo>
                  <a:lnTo>
                    <a:pt x="5029" y="60121"/>
                  </a:lnTo>
                  <a:lnTo>
                    <a:pt x="658" y="6355"/>
                  </a:lnTo>
                  <a:lnTo>
                    <a:pt x="27941" y="899"/>
                  </a:lnTo>
                  <a:lnTo>
                    <a:pt x="32832" y="622"/>
                  </a:lnTo>
                  <a:close/>
                  <a:moveTo>
                    <a:pt x="32849" y="1"/>
                  </a:moveTo>
                  <a:lnTo>
                    <a:pt x="27885" y="277"/>
                  </a:lnTo>
                  <a:cubicBezTo>
                    <a:pt x="27871" y="277"/>
                    <a:pt x="27856" y="279"/>
                    <a:pt x="27841" y="282"/>
                  </a:cubicBezTo>
                  <a:lnTo>
                    <a:pt x="263" y="5798"/>
                  </a:lnTo>
                  <a:cubicBezTo>
                    <a:pt x="108" y="5829"/>
                    <a:pt x="1" y="5971"/>
                    <a:pt x="14" y="6129"/>
                  </a:cubicBezTo>
                  <a:lnTo>
                    <a:pt x="4432" y="60457"/>
                  </a:lnTo>
                  <a:cubicBezTo>
                    <a:pt x="4445" y="60619"/>
                    <a:pt x="4580" y="60744"/>
                    <a:pt x="4742" y="60744"/>
                  </a:cubicBezTo>
                  <a:lnTo>
                    <a:pt x="58520" y="60744"/>
                  </a:lnTo>
                  <a:cubicBezTo>
                    <a:pt x="58677" y="60744"/>
                    <a:pt x="58810" y="60628"/>
                    <a:pt x="58830" y="60472"/>
                  </a:cubicBezTo>
                  <a:lnTo>
                    <a:pt x="65993" y="3937"/>
                  </a:lnTo>
                  <a:cubicBezTo>
                    <a:pt x="66015" y="3765"/>
                    <a:pt x="65892" y="3607"/>
                    <a:pt x="65718" y="3588"/>
                  </a:cubicBezTo>
                  <a:lnTo>
                    <a:pt x="328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3505;p64">
              <a:extLst>
                <a:ext uri="{FF2B5EF4-FFF2-40B4-BE49-F238E27FC236}">
                  <a16:creationId xmlns:a16="http://schemas.microsoft.com/office/drawing/2014/main" id="{56A4A049-624B-4A98-8786-D66C719298EE}"/>
                </a:ext>
              </a:extLst>
            </p:cNvPr>
            <p:cNvSpPr/>
            <p:nvPr/>
          </p:nvSpPr>
          <p:spPr>
            <a:xfrm>
              <a:off x="3747650" y="2491300"/>
              <a:ext cx="1027300" cy="1523850"/>
            </a:xfrm>
            <a:custGeom>
              <a:avLst/>
              <a:gdLst/>
              <a:ahLst/>
              <a:cxnLst/>
              <a:rect l="l" t="t" r="r" b="b"/>
              <a:pathLst>
                <a:path w="41092" h="60954" extrusionOk="0">
                  <a:moveTo>
                    <a:pt x="17213" y="1"/>
                  </a:moveTo>
                  <a:cubicBezTo>
                    <a:pt x="13945" y="1"/>
                    <a:pt x="11410" y="256"/>
                    <a:pt x="11410" y="256"/>
                  </a:cubicBezTo>
                  <a:cubicBezTo>
                    <a:pt x="11410" y="256"/>
                    <a:pt x="6933" y="2699"/>
                    <a:pt x="5829" y="4906"/>
                  </a:cubicBezTo>
                  <a:cubicBezTo>
                    <a:pt x="4727" y="7112"/>
                    <a:pt x="0" y="23448"/>
                    <a:pt x="0" y="23448"/>
                  </a:cubicBezTo>
                  <a:lnTo>
                    <a:pt x="7723" y="25103"/>
                  </a:lnTo>
                  <a:lnTo>
                    <a:pt x="276" y="28688"/>
                  </a:lnTo>
                  <a:lnTo>
                    <a:pt x="11541" y="60954"/>
                  </a:lnTo>
                  <a:lnTo>
                    <a:pt x="29466" y="59850"/>
                  </a:lnTo>
                  <a:lnTo>
                    <a:pt x="41092" y="25930"/>
                  </a:lnTo>
                  <a:lnTo>
                    <a:pt x="33921" y="22896"/>
                  </a:lnTo>
                  <a:lnTo>
                    <a:pt x="40264" y="20138"/>
                  </a:lnTo>
                  <a:cubicBezTo>
                    <a:pt x="40264" y="20138"/>
                    <a:pt x="34198" y="8556"/>
                    <a:pt x="30887" y="3592"/>
                  </a:cubicBezTo>
                  <a:cubicBezTo>
                    <a:pt x="28889" y="594"/>
                    <a:pt x="22198" y="1"/>
                    <a:pt x="17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3506;p64">
              <a:extLst>
                <a:ext uri="{FF2B5EF4-FFF2-40B4-BE49-F238E27FC236}">
                  <a16:creationId xmlns:a16="http://schemas.microsoft.com/office/drawing/2014/main" id="{134420B6-3676-49C1-ADD5-9BBA6F0C7F8A}"/>
                </a:ext>
              </a:extLst>
            </p:cNvPr>
            <p:cNvSpPr/>
            <p:nvPr/>
          </p:nvSpPr>
          <p:spPr>
            <a:xfrm>
              <a:off x="3738900" y="2483300"/>
              <a:ext cx="1044725" cy="1539650"/>
            </a:xfrm>
            <a:custGeom>
              <a:avLst/>
              <a:gdLst/>
              <a:ahLst/>
              <a:cxnLst/>
              <a:rect l="l" t="t" r="r" b="b"/>
              <a:pathLst>
                <a:path w="41789" h="61586" extrusionOk="0">
                  <a:moveTo>
                    <a:pt x="17572" y="636"/>
                  </a:moveTo>
                  <a:cubicBezTo>
                    <a:pt x="22492" y="636"/>
                    <a:pt x="29060" y="1208"/>
                    <a:pt x="30978" y="4086"/>
                  </a:cubicBezTo>
                  <a:cubicBezTo>
                    <a:pt x="33946" y="8537"/>
                    <a:pt x="39209" y="18464"/>
                    <a:pt x="40181" y="20307"/>
                  </a:cubicBezTo>
                  <a:lnTo>
                    <a:pt x="34147" y="22930"/>
                  </a:lnTo>
                  <a:cubicBezTo>
                    <a:pt x="33896" y="23039"/>
                    <a:pt x="33897" y="23396"/>
                    <a:pt x="34149" y="23503"/>
                  </a:cubicBezTo>
                  <a:lnTo>
                    <a:pt x="41052" y="26425"/>
                  </a:lnTo>
                  <a:lnTo>
                    <a:pt x="29588" y="59872"/>
                  </a:lnTo>
                  <a:lnTo>
                    <a:pt x="12107" y="60948"/>
                  </a:lnTo>
                  <a:lnTo>
                    <a:pt x="1012" y="29168"/>
                  </a:lnTo>
                  <a:lnTo>
                    <a:pt x="8207" y="25705"/>
                  </a:lnTo>
                  <a:cubicBezTo>
                    <a:pt x="8327" y="25646"/>
                    <a:pt x="8397" y="25519"/>
                    <a:pt x="8381" y="25386"/>
                  </a:cubicBezTo>
                  <a:cubicBezTo>
                    <a:pt x="8365" y="25254"/>
                    <a:pt x="8267" y="25147"/>
                    <a:pt x="8137" y="25119"/>
                  </a:cubicBezTo>
                  <a:lnTo>
                    <a:pt x="743" y="23534"/>
                  </a:lnTo>
                  <a:cubicBezTo>
                    <a:pt x="1412" y="21234"/>
                    <a:pt x="5465" y="7352"/>
                    <a:pt x="6459" y="5366"/>
                  </a:cubicBezTo>
                  <a:cubicBezTo>
                    <a:pt x="7441" y="3401"/>
                    <a:pt x="11344" y="1167"/>
                    <a:pt x="11855" y="879"/>
                  </a:cubicBezTo>
                  <a:cubicBezTo>
                    <a:pt x="12268" y="841"/>
                    <a:pt x="14625" y="636"/>
                    <a:pt x="17572" y="636"/>
                  </a:cubicBezTo>
                  <a:close/>
                  <a:moveTo>
                    <a:pt x="17594" y="1"/>
                  </a:moveTo>
                  <a:cubicBezTo>
                    <a:pt x="14455" y="1"/>
                    <a:pt x="11985" y="240"/>
                    <a:pt x="11729" y="265"/>
                  </a:cubicBezTo>
                  <a:cubicBezTo>
                    <a:pt x="11687" y="270"/>
                    <a:pt x="11648" y="283"/>
                    <a:pt x="11611" y="302"/>
                  </a:cubicBezTo>
                  <a:cubicBezTo>
                    <a:pt x="11425" y="405"/>
                    <a:pt x="7034" y="2820"/>
                    <a:pt x="5901" y="5087"/>
                  </a:cubicBezTo>
                  <a:cubicBezTo>
                    <a:pt x="4798" y="7293"/>
                    <a:pt x="244" y="23013"/>
                    <a:pt x="51" y="23682"/>
                  </a:cubicBezTo>
                  <a:cubicBezTo>
                    <a:pt x="0" y="23856"/>
                    <a:pt x="108" y="24036"/>
                    <a:pt x="285" y="24073"/>
                  </a:cubicBezTo>
                  <a:lnTo>
                    <a:pt x="7117" y="25537"/>
                  </a:lnTo>
                  <a:lnTo>
                    <a:pt x="492" y="28727"/>
                  </a:lnTo>
                  <a:cubicBezTo>
                    <a:pt x="348" y="28796"/>
                    <a:pt x="279" y="28962"/>
                    <a:pt x="332" y="29111"/>
                  </a:cubicBezTo>
                  <a:lnTo>
                    <a:pt x="11597" y="61376"/>
                  </a:lnTo>
                  <a:cubicBezTo>
                    <a:pt x="11640" y="61501"/>
                    <a:pt x="11758" y="61585"/>
                    <a:pt x="11891" y="61585"/>
                  </a:cubicBezTo>
                  <a:lnTo>
                    <a:pt x="11908" y="61585"/>
                  </a:lnTo>
                  <a:lnTo>
                    <a:pt x="29834" y="60482"/>
                  </a:lnTo>
                  <a:cubicBezTo>
                    <a:pt x="29960" y="60475"/>
                    <a:pt x="30069" y="60391"/>
                    <a:pt x="30110" y="60272"/>
                  </a:cubicBezTo>
                  <a:lnTo>
                    <a:pt x="41735" y="26352"/>
                  </a:lnTo>
                  <a:cubicBezTo>
                    <a:pt x="41788" y="26197"/>
                    <a:pt x="41713" y="26027"/>
                    <a:pt x="41563" y="25963"/>
                  </a:cubicBezTo>
                  <a:lnTo>
                    <a:pt x="35061" y="23213"/>
                  </a:lnTo>
                  <a:lnTo>
                    <a:pt x="40738" y="20745"/>
                  </a:lnTo>
                  <a:cubicBezTo>
                    <a:pt x="40904" y="20673"/>
                    <a:pt x="40973" y="20475"/>
                    <a:pt x="40889" y="20315"/>
                  </a:cubicBezTo>
                  <a:cubicBezTo>
                    <a:pt x="40829" y="20199"/>
                    <a:pt x="34777" y="8660"/>
                    <a:pt x="31496" y="3740"/>
                  </a:cubicBezTo>
                  <a:cubicBezTo>
                    <a:pt x="29416" y="619"/>
                    <a:pt x="22640" y="1"/>
                    <a:pt x="17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3507;p64">
              <a:extLst>
                <a:ext uri="{FF2B5EF4-FFF2-40B4-BE49-F238E27FC236}">
                  <a16:creationId xmlns:a16="http://schemas.microsoft.com/office/drawing/2014/main" id="{D66B78FC-8824-482B-9D43-90F4720B51D2}"/>
                </a:ext>
              </a:extLst>
            </p:cNvPr>
            <p:cNvSpPr/>
            <p:nvPr/>
          </p:nvSpPr>
          <p:spPr>
            <a:xfrm>
              <a:off x="4009650" y="2629350"/>
              <a:ext cx="481550" cy="1454750"/>
            </a:xfrm>
            <a:custGeom>
              <a:avLst/>
              <a:gdLst/>
              <a:ahLst/>
              <a:cxnLst/>
              <a:rect l="l" t="t" r="r" b="b"/>
              <a:pathLst>
                <a:path w="19262" h="58190" extrusionOk="0">
                  <a:moveTo>
                    <a:pt x="14892" y="1"/>
                  </a:moveTo>
                  <a:lnTo>
                    <a:pt x="0" y="1379"/>
                  </a:lnTo>
                  <a:lnTo>
                    <a:pt x="233" y="58190"/>
                  </a:lnTo>
                  <a:lnTo>
                    <a:pt x="19261" y="57638"/>
                  </a:lnTo>
                  <a:lnTo>
                    <a:pt x="148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3508;p64">
              <a:extLst>
                <a:ext uri="{FF2B5EF4-FFF2-40B4-BE49-F238E27FC236}">
                  <a16:creationId xmlns:a16="http://schemas.microsoft.com/office/drawing/2014/main" id="{0BAE8FD2-325E-455A-87E9-3EE9D5D9C167}"/>
                </a:ext>
              </a:extLst>
            </p:cNvPr>
            <p:cNvSpPr/>
            <p:nvPr/>
          </p:nvSpPr>
          <p:spPr>
            <a:xfrm>
              <a:off x="4001825" y="2621550"/>
              <a:ext cx="497325" cy="1470375"/>
            </a:xfrm>
            <a:custGeom>
              <a:avLst/>
              <a:gdLst/>
              <a:ahLst/>
              <a:cxnLst/>
              <a:rect l="l" t="t" r="r" b="b"/>
              <a:pathLst>
                <a:path w="19893" h="58815" extrusionOk="0">
                  <a:moveTo>
                    <a:pt x="14918" y="652"/>
                  </a:moveTo>
                  <a:lnTo>
                    <a:pt x="19239" y="57648"/>
                  </a:lnTo>
                  <a:lnTo>
                    <a:pt x="857" y="58180"/>
                  </a:lnTo>
                  <a:lnTo>
                    <a:pt x="626" y="1975"/>
                  </a:lnTo>
                  <a:lnTo>
                    <a:pt x="14918" y="652"/>
                  </a:lnTo>
                  <a:close/>
                  <a:moveTo>
                    <a:pt x="15208" y="1"/>
                  </a:moveTo>
                  <a:cubicBezTo>
                    <a:pt x="15197" y="1"/>
                    <a:pt x="15187" y="1"/>
                    <a:pt x="15176" y="3"/>
                  </a:cubicBezTo>
                  <a:lnTo>
                    <a:pt x="285" y="1381"/>
                  </a:lnTo>
                  <a:cubicBezTo>
                    <a:pt x="123" y="1396"/>
                    <a:pt x="1" y="1531"/>
                    <a:pt x="2" y="1692"/>
                  </a:cubicBezTo>
                  <a:lnTo>
                    <a:pt x="235" y="58503"/>
                  </a:lnTo>
                  <a:cubicBezTo>
                    <a:pt x="235" y="58675"/>
                    <a:pt x="374" y="58813"/>
                    <a:pt x="546" y="58813"/>
                  </a:cubicBezTo>
                  <a:lnTo>
                    <a:pt x="555" y="58814"/>
                  </a:lnTo>
                  <a:lnTo>
                    <a:pt x="19584" y="58262"/>
                  </a:lnTo>
                  <a:cubicBezTo>
                    <a:pt x="19669" y="58260"/>
                    <a:pt x="19750" y="58222"/>
                    <a:pt x="19806" y="58159"/>
                  </a:cubicBezTo>
                  <a:cubicBezTo>
                    <a:pt x="19863" y="58095"/>
                    <a:pt x="19892" y="58011"/>
                    <a:pt x="19887" y="57926"/>
                  </a:cubicBezTo>
                  <a:lnTo>
                    <a:pt x="15516" y="289"/>
                  </a:lnTo>
                  <a:cubicBezTo>
                    <a:pt x="15510" y="206"/>
                    <a:pt x="15470" y="128"/>
                    <a:pt x="15406" y="74"/>
                  </a:cubicBezTo>
                  <a:cubicBezTo>
                    <a:pt x="15350" y="27"/>
                    <a:pt x="15280" y="1"/>
                    <a:pt x="15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3509;p64">
              <a:extLst>
                <a:ext uri="{FF2B5EF4-FFF2-40B4-BE49-F238E27FC236}">
                  <a16:creationId xmlns:a16="http://schemas.microsoft.com/office/drawing/2014/main" id="{02807947-0BB6-48E3-A1A6-B88338E1B39A}"/>
                </a:ext>
              </a:extLst>
            </p:cNvPr>
            <p:cNvSpPr/>
            <p:nvPr/>
          </p:nvSpPr>
          <p:spPr>
            <a:xfrm>
              <a:off x="3954475" y="2291525"/>
              <a:ext cx="448200" cy="825350"/>
            </a:xfrm>
            <a:custGeom>
              <a:avLst/>
              <a:gdLst/>
              <a:ahLst/>
              <a:cxnLst/>
              <a:rect l="l" t="t" r="r" b="b"/>
              <a:pathLst>
                <a:path w="17928" h="33014" extrusionOk="0">
                  <a:moveTo>
                    <a:pt x="1" y="1"/>
                  </a:moveTo>
                  <a:cubicBezTo>
                    <a:pt x="1" y="1"/>
                    <a:pt x="1931" y="10756"/>
                    <a:pt x="2207" y="13514"/>
                  </a:cubicBezTo>
                  <a:cubicBezTo>
                    <a:pt x="2462" y="16065"/>
                    <a:pt x="8580" y="33013"/>
                    <a:pt x="11182" y="33013"/>
                  </a:cubicBezTo>
                  <a:cubicBezTo>
                    <a:pt x="11393" y="33013"/>
                    <a:pt x="11581" y="32902"/>
                    <a:pt x="11741" y="32662"/>
                  </a:cubicBezTo>
                  <a:cubicBezTo>
                    <a:pt x="14066" y="29174"/>
                    <a:pt x="16823" y="18202"/>
                    <a:pt x="17375" y="15720"/>
                  </a:cubicBezTo>
                  <a:cubicBezTo>
                    <a:pt x="17926" y="13238"/>
                    <a:pt x="17927" y="2483"/>
                    <a:pt x="17927" y="2483"/>
                  </a:cubicBezTo>
                  <a:lnTo>
                    <a:pt x="17927" y="2483"/>
                  </a:lnTo>
                  <a:cubicBezTo>
                    <a:pt x="17927" y="2483"/>
                    <a:pt x="15585" y="4103"/>
                    <a:pt x="11572" y="4103"/>
                  </a:cubicBezTo>
                  <a:cubicBezTo>
                    <a:pt x="8561" y="4103"/>
                    <a:pt x="4610" y="31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3510;p64">
              <a:extLst>
                <a:ext uri="{FF2B5EF4-FFF2-40B4-BE49-F238E27FC236}">
                  <a16:creationId xmlns:a16="http://schemas.microsoft.com/office/drawing/2014/main" id="{FE70F051-7CA4-42C6-8E1E-4CBFFEFCA50C}"/>
                </a:ext>
              </a:extLst>
            </p:cNvPr>
            <p:cNvSpPr/>
            <p:nvPr/>
          </p:nvSpPr>
          <p:spPr>
            <a:xfrm>
              <a:off x="3945875" y="2283725"/>
              <a:ext cx="464550" cy="840925"/>
            </a:xfrm>
            <a:custGeom>
              <a:avLst/>
              <a:gdLst/>
              <a:ahLst/>
              <a:cxnLst/>
              <a:rect l="l" t="t" r="r" b="b"/>
              <a:pathLst>
                <a:path w="18582" h="33637" extrusionOk="0">
                  <a:moveTo>
                    <a:pt x="782" y="983"/>
                  </a:moveTo>
                  <a:lnTo>
                    <a:pt x="782" y="983"/>
                  </a:lnTo>
                  <a:cubicBezTo>
                    <a:pt x="5164" y="3863"/>
                    <a:pt x="8959" y="4703"/>
                    <a:pt x="11897" y="4703"/>
                  </a:cubicBezTo>
                  <a:cubicBezTo>
                    <a:pt x="14932" y="4703"/>
                    <a:pt x="17052" y="3806"/>
                    <a:pt x="17957" y="3334"/>
                  </a:cubicBezTo>
                  <a:lnTo>
                    <a:pt x="17957" y="3334"/>
                  </a:lnTo>
                  <a:cubicBezTo>
                    <a:pt x="17948" y="5540"/>
                    <a:pt x="17881" y="13859"/>
                    <a:pt x="17414" y="15964"/>
                  </a:cubicBezTo>
                  <a:cubicBezTo>
                    <a:pt x="16855" y="18480"/>
                    <a:pt x="14104" y="29382"/>
                    <a:pt x="11825" y="32802"/>
                  </a:cubicBezTo>
                  <a:cubicBezTo>
                    <a:pt x="11714" y="32969"/>
                    <a:pt x="11616" y="33015"/>
                    <a:pt x="11527" y="33015"/>
                  </a:cubicBezTo>
                  <a:cubicBezTo>
                    <a:pt x="11496" y="33015"/>
                    <a:pt x="11466" y="33009"/>
                    <a:pt x="11437" y="33002"/>
                  </a:cubicBezTo>
                  <a:cubicBezTo>
                    <a:pt x="9036" y="32404"/>
                    <a:pt x="3130" y="16479"/>
                    <a:pt x="2862" y="13795"/>
                  </a:cubicBezTo>
                  <a:cubicBezTo>
                    <a:pt x="2626" y="11441"/>
                    <a:pt x="1222" y="3461"/>
                    <a:pt x="782" y="983"/>
                  </a:cubicBezTo>
                  <a:close/>
                  <a:moveTo>
                    <a:pt x="346" y="1"/>
                  </a:moveTo>
                  <a:cubicBezTo>
                    <a:pt x="165" y="1"/>
                    <a:pt x="1" y="162"/>
                    <a:pt x="38" y="368"/>
                  </a:cubicBezTo>
                  <a:cubicBezTo>
                    <a:pt x="57" y="475"/>
                    <a:pt x="1969" y="11142"/>
                    <a:pt x="2241" y="13857"/>
                  </a:cubicBezTo>
                  <a:cubicBezTo>
                    <a:pt x="2378" y="15230"/>
                    <a:pt x="4020" y="20142"/>
                    <a:pt x="5754" y="24369"/>
                  </a:cubicBezTo>
                  <a:cubicBezTo>
                    <a:pt x="7392" y="28362"/>
                    <a:pt x="9682" y="33207"/>
                    <a:pt x="11285" y="33606"/>
                  </a:cubicBezTo>
                  <a:cubicBezTo>
                    <a:pt x="11364" y="33626"/>
                    <a:pt x="11444" y="33637"/>
                    <a:pt x="11525" y="33637"/>
                  </a:cubicBezTo>
                  <a:cubicBezTo>
                    <a:pt x="11844" y="33637"/>
                    <a:pt x="12130" y="33469"/>
                    <a:pt x="12343" y="33147"/>
                  </a:cubicBezTo>
                  <a:cubicBezTo>
                    <a:pt x="14699" y="29614"/>
                    <a:pt x="17422" y="18802"/>
                    <a:pt x="18023" y="16100"/>
                  </a:cubicBezTo>
                  <a:cubicBezTo>
                    <a:pt x="18576" y="13613"/>
                    <a:pt x="18581" y="3235"/>
                    <a:pt x="18581" y="2796"/>
                  </a:cubicBezTo>
                  <a:cubicBezTo>
                    <a:pt x="18581" y="2612"/>
                    <a:pt x="18431" y="2483"/>
                    <a:pt x="18270" y="2483"/>
                  </a:cubicBezTo>
                  <a:cubicBezTo>
                    <a:pt x="18210" y="2483"/>
                    <a:pt x="18149" y="2501"/>
                    <a:pt x="18093" y="2539"/>
                  </a:cubicBezTo>
                  <a:cubicBezTo>
                    <a:pt x="18053" y="2567"/>
                    <a:pt x="15777" y="4089"/>
                    <a:pt x="11911" y="4089"/>
                  </a:cubicBezTo>
                  <a:cubicBezTo>
                    <a:pt x="8950" y="4089"/>
                    <a:pt x="5057" y="3197"/>
                    <a:pt x="521" y="57"/>
                  </a:cubicBezTo>
                  <a:cubicBezTo>
                    <a:pt x="465" y="18"/>
                    <a:pt x="405" y="1"/>
                    <a:pt x="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3511;p64">
              <a:extLst>
                <a:ext uri="{FF2B5EF4-FFF2-40B4-BE49-F238E27FC236}">
                  <a16:creationId xmlns:a16="http://schemas.microsoft.com/office/drawing/2014/main" id="{2E7B77EE-D42C-43CD-9536-5B27BBC7D85C}"/>
                </a:ext>
              </a:extLst>
            </p:cNvPr>
            <p:cNvSpPr/>
            <p:nvPr/>
          </p:nvSpPr>
          <p:spPr>
            <a:xfrm>
              <a:off x="3954475" y="2291525"/>
              <a:ext cx="448175" cy="345750"/>
            </a:xfrm>
            <a:custGeom>
              <a:avLst/>
              <a:gdLst/>
              <a:ahLst/>
              <a:cxnLst/>
              <a:rect l="l" t="t" r="r" b="b"/>
              <a:pathLst>
                <a:path w="17927" h="13830" extrusionOk="0">
                  <a:moveTo>
                    <a:pt x="1" y="1"/>
                  </a:moveTo>
                  <a:cubicBezTo>
                    <a:pt x="1" y="1"/>
                    <a:pt x="795" y="4428"/>
                    <a:pt x="1438" y="8330"/>
                  </a:cubicBezTo>
                  <a:cubicBezTo>
                    <a:pt x="2909" y="10218"/>
                    <a:pt x="5705" y="13176"/>
                    <a:pt x="9158" y="13728"/>
                  </a:cubicBezTo>
                  <a:cubicBezTo>
                    <a:pt x="9585" y="13796"/>
                    <a:pt x="10002" y="13829"/>
                    <a:pt x="10409" y="13829"/>
                  </a:cubicBezTo>
                  <a:cubicBezTo>
                    <a:pt x="13388" y="13829"/>
                    <a:pt x="15842" y="12078"/>
                    <a:pt x="17818" y="9634"/>
                  </a:cubicBezTo>
                  <a:cubicBezTo>
                    <a:pt x="17926" y="6108"/>
                    <a:pt x="17926" y="2483"/>
                    <a:pt x="17926" y="2483"/>
                  </a:cubicBezTo>
                  <a:lnTo>
                    <a:pt x="17926" y="2483"/>
                  </a:lnTo>
                  <a:cubicBezTo>
                    <a:pt x="17926" y="2483"/>
                    <a:pt x="15584" y="4104"/>
                    <a:pt x="11571" y="4104"/>
                  </a:cubicBezTo>
                  <a:cubicBezTo>
                    <a:pt x="8561" y="4104"/>
                    <a:pt x="4610" y="3192"/>
                    <a:pt x="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3512;p64">
              <a:extLst>
                <a:ext uri="{FF2B5EF4-FFF2-40B4-BE49-F238E27FC236}">
                  <a16:creationId xmlns:a16="http://schemas.microsoft.com/office/drawing/2014/main" id="{D72B79FF-6D59-4F3B-8E27-B6F6436CC199}"/>
                </a:ext>
              </a:extLst>
            </p:cNvPr>
            <p:cNvSpPr/>
            <p:nvPr/>
          </p:nvSpPr>
          <p:spPr>
            <a:xfrm>
              <a:off x="3954475" y="2291525"/>
              <a:ext cx="448175" cy="345750"/>
            </a:xfrm>
            <a:custGeom>
              <a:avLst/>
              <a:gdLst/>
              <a:ahLst/>
              <a:cxnLst/>
              <a:rect l="l" t="t" r="r" b="b"/>
              <a:pathLst>
                <a:path w="17927" h="13830" extrusionOk="0">
                  <a:moveTo>
                    <a:pt x="1" y="1"/>
                  </a:moveTo>
                  <a:cubicBezTo>
                    <a:pt x="1" y="1"/>
                    <a:pt x="795" y="4428"/>
                    <a:pt x="1438" y="8330"/>
                  </a:cubicBezTo>
                  <a:cubicBezTo>
                    <a:pt x="2909" y="10218"/>
                    <a:pt x="5705" y="13176"/>
                    <a:pt x="9158" y="13728"/>
                  </a:cubicBezTo>
                  <a:cubicBezTo>
                    <a:pt x="9585" y="13796"/>
                    <a:pt x="10002" y="13829"/>
                    <a:pt x="10409" y="13829"/>
                  </a:cubicBezTo>
                  <a:cubicBezTo>
                    <a:pt x="13388" y="13829"/>
                    <a:pt x="15842" y="12078"/>
                    <a:pt x="17818" y="9634"/>
                  </a:cubicBezTo>
                  <a:cubicBezTo>
                    <a:pt x="17926" y="6108"/>
                    <a:pt x="17926" y="2483"/>
                    <a:pt x="17926" y="2483"/>
                  </a:cubicBezTo>
                  <a:lnTo>
                    <a:pt x="17926" y="2483"/>
                  </a:lnTo>
                  <a:cubicBezTo>
                    <a:pt x="17926" y="2483"/>
                    <a:pt x="15584" y="4104"/>
                    <a:pt x="11571" y="4104"/>
                  </a:cubicBezTo>
                  <a:cubicBezTo>
                    <a:pt x="8561" y="4104"/>
                    <a:pt x="4610" y="31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3513;p64">
              <a:extLst>
                <a:ext uri="{FF2B5EF4-FFF2-40B4-BE49-F238E27FC236}">
                  <a16:creationId xmlns:a16="http://schemas.microsoft.com/office/drawing/2014/main" id="{33CFEC3A-9B41-4CC7-86A9-14B61EE34A26}"/>
                </a:ext>
              </a:extLst>
            </p:cNvPr>
            <p:cNvSpPr/>
            <p:nvPr/>
          </p:nvSpPr>
          <p:spPr>
            <a:xfrm>
              <a:off x="4547400" y="1983550"/>
              <a:ext cx="75875" cy="177025"/>
            </a:xfrm>
            <a:custGeom>
              <a:avLst/>
              <a:gdLst/>
              <a:ahLst/>
              <a:cxnLst/>
              <a:rect l="l" t="t" r="r" b="b"/>
              <a:pathLst>
                <a:path w="3035" h="7081" extrusionOk="0">
                  <a:moveTo>
                    <a:pt x="2123" y="1"/>
                  </a:moveTo>
                  <a:cubicBezTo>
                    <a:pt x="1230" y="1"/>
                    <a:pt x="1" y="1565"/>
                    <a:pt x="1" y="1565"/>
                  </a:cubicBezTo>
                  <a:lnTo>
                    <a:pt x="1" y="7080"/>
                  </a:lnTo>
                  <a:cubicBezTo>
                    <a:pt x="1" y="7080"/>
                    <a:pt x="3035" y="6528"/>
                    <a:pt x="3035" y="2116"/>
                  </a:cubicBezTo>
                  <a:cubicBezTo>
                    <a:pt x="3035" y="511"/>
                    <a:pt x="2634" y="1"/>
                    <a:pt x="2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3514;p64">
              <a:extLst>
                <a:ext uri="{FF2B5EF4-FFF2-40B4-BE49-F238E27FC236}">
                  <a16:creationId xmlns:a16="http://schemas.microsoft.com/office/drawing/2014/main" id="{D727BDAB-9CC2-4563-B9A1-C703FACB090A}"/>
                </a:ext>
              </a:extLst>
            </p:cNvPr>
            <p:cNvSpPr/>
            <p:nvPr/>
          </p:nvSpPr>
          <p:spPr>
            <a:xfrm>
              <a:off x="4539600" y="1975775"/>
              <a:ext cx="91475" cy="192575"/>
            </a:xfrm>
            <a:custGeom>
              <a:avLst/>
              <a:gdLst/>
              <a:ahLst/>
              <a:cxnLst/>
              <a:rect l="l" t="t" r="r" b="b"/>
              <a:pathLst>
                <a:path w="3659" h="7703" extrusionOk="0">
                  <a:moveTo>
                    <a:pt x="2430" y="623"/>
                  </a:moveTo>
                  <a:cubicBezTo>
                    <a:pt x="2473" y="623"/>
                    <a:pt x="2514" y="629"/>
                    <a:pt x="2552" y="642"/>
                  </a:cubicBezTo>
                  <a:cubicBezTo>
                    <a:pt x="2696" y="693"/>
                    <a:pt x="3034" y="968"/>
                    <a:pt x="3034" y="2428"/>
                  </a:cubicBezTo>
                  <a:cubicBezTo>
                    <a:pt x="3034" y="5640"/>
                    <a:pt x="1381" y="6668"/>
                    <a:pt x="624" y="6969"/>
                  </a:cubicBezTo>
                  <a:lnTo>
                    <a:pt x="624" y="1985"/>
                  </a:lnTo>
                  <a:cubicBezTo>
                    <a:pt x="1121" y="1379"/>
                    <a:pt x="1944" y="623"/>
                    <a:pt x="2430" y="623"/>
                  </a:cubicBezTo>
                  <a:close/>
                  <a:moveTo>
                    <a:pt x="2439" y="1"/>
                  </a:moveTo>
                  <a:cubicBezTo>
                    <a:pt x="1447" y="1"/>
                    <a:pt x="306" y="1379"/>
                    <a:pt x="67" y="1682"/>
                  </a:cubicBezTo>
                  <a:cubicBezTo>
                    <a:pt x="25" y="1737"/>
                    <a:pt x="0" y="1805"/>
                    <a:pt x="0" y="1874"/>
                  </a:cubicBezTo>
                  <a:lnTo>
                    <a:pt x="0" y="7391"/>
                  </a:lnTo>
                  <a:cubicBezTo>
                    <a:pt x="0" y="7562"/>
                    <a:pt x="141" y="7703"/>
                    <a:pt x="312" y="7703"/>
                  </a:cubicBezTo>
                  <a:cubicBezTo>
                    <a:pt x="330" y="7703"/>
                    <a:pt x="349" y="7702"/>
                    <a:pt x="368" y="7698"/>
                  </a:cubicBezTo>
                  <a:cubicBezTo>
                    <a:pt x="401" y="7692"/>
                    <a:pt x="3658" y="7047"/>
                    <a:pt x="3658" y="2427"/>
                  </a:cubicBezTo>
                  <a:cubicBezTo>
                    <a:pt x="3658" y="1039"/>
                    <a:pt x="3361" y="263"/>
                    <a:pt x="2754" y="52"/>
                  </a:cubicBezTo>
                  <a:cubicBezTo>
                    <a:pt x="2651" y="17"/>
                    <a:pt x="2546" y="1"/>
                    <a:pt x="2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3515;p64">
              <a:extLst>
                <a:ext uri="{FF2B5EF4-FFF2-40B4-BE49-F238E27FC236}">
                  <a16:creationId xmlns:a16="http://schemas.microsoft.com/office/drawing/2014/main" id="{507DDBFF-9725-46C4-A6A1-ECD4AB437515}"/>
                </a:ext>
              </a:extLst>
            </p:cNvPr>
            <p:cNvSpPr/>
            <p:nvPr/>
          </p:nvSpPr>
          <p:spPr>
            <a:xfrm>
              <a:off x="3795900" y="1498675"/>
              <a:ext cx="772225" cy="1036625"/>
            </a:xfrm>
            <a:custGeom>
              <a:avLst/>
              <a:gdLst/>
              <a:ahLst/>
              <a:cxnLst/>
              <a:rect l="l" t="t" r="r" b="b"/>
              <a:pathLst>
                <a:path w="30889" h="41465" extrusionOk="0">
                  <a:moveTo>
                    <a:pt x="18201" y="0"/>
                  </a:moveTo>
                  <a:cubicBezTo>
                    <a:pt x="14064" y="0"/>
                    <a:pt x="1931" y="2206"/>
                    <a:pt x="1" y="11859"/>
                  </a:cubicBezTo>
                  <a:cubicBezTo>
                    <a:pt x="1" y="11859"/>
                    <a:pt x="3586" y="28112"/>
                    <a:pt x="3586" y="30335"/>
                  </a:cubicBezTo>
                  <a:cubicBezTo>
                    <a:pt x="3586" y="35014"/>
                    <a:pt x="12410" y="40263"/>
                    <a:pt x="16272" y="41367"/>
                  </a:cubicBezTo>
                  <a:cubicBezTo>
                    <a:pt x="16504" y="41433"/>
                    <a:pt x="16756" y="41464"/>
                    <a:pt x="17024" y="41464"/>
                  </a:cubicBezTo>
                  <a:cubicBezTo>
                    <a:pt x="21228" y="41464"/>
                    <a:pt x="29542" y="33788"/>
                    <a:pt x="30061" y="31714"/>
                  </a:cubicBezTo>
                  <a:cubicBezTo>
                    <a:pt x="30612" y="29508"/>
                    <a:pt x="30888" y="10203"/>
                    <a:pt x="29785" y="6343"/>
                  </a:cubicBezTo>
                  <a:cubicBezTo>
                    <a:pt x="28681" y="2482"/>
                    <a:pt x="22338" y="0"/>
                    <a:pt x="18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516;p64">
              <a:extLst>
                <a:ext uri="{FF2B5EF4-FFF2-40B4-BE49-F238E27FC236}">
                  <a16:creationId xmlns:a16="http://schemas.microsoft.com/office/drawing/2014/main" id="{E6FB0F1B-CE98-461B-8D06-48D25D0545C2}"/>
                </a:ext>
              </a:extLst>
            </p:cNvPr>
            <p:cNvSpPr/>
            <p:nvPr/>
          </p:nvSpPr>
          <p:spPr>
            <a:xfrm>
              <a:off x="3788075" y="1490875"/>
              <a:ext cx="788975" cy="1052225"/>
            </a:xfrm>
            <a:custGeom>
              <a:avLst/>
              <a:gdLst/>
              <a:ahLst/>
              <a:cxnLst/>
              <a:rect l="l" t="t" r="r" b="b"/>
              <a:pathLst>
                <a:path w="31559" h="42089" extrusionOk="0">
                  <a:moveTo>
                    <a:pt x="18512" y="625"/>
                  </a:moveTo>
                  <a:cubicBezTo>
                    <a:pt x="18513" y="625"/>
                    <a:pt x="18514" y="625"/>
                    <a:pt x="18515" y="625"/>
                  </a:cubicBezTo>
                  <a:cubicBezTo>
                    <a:pt x="22403" y="625"/>
                    <a:pt x="28730" y="3007"/>
                    <a:pt x="29798" y="6741"/>
                  </a:cubicBezTo>
                  <a:cubicBezTo>
                    <a:pt x="30900" y="10592"/>
                    <a:pt x="30590" y="29875"/>
                    <a:pt x="30071" y="31952"/>
                  </a:cubicBezTo>
                  <a:cubicBezTo>
                    <a:pt x="29737" y="33289"/>
                    <a:pt x="25376" y="37707"/>
                    <a:pt x="21325" y="40047"/>
                  </a:cubicBezTo>
                  <a:cubicBezTo>
                    <a:pt x="19703" y="40984"/>
                    <a:pt x="18344" y="41466"/>
                    <a:pt x="17339" y="41466"/>
                  </a:cubicBezTo>
                  <a:cubicBezTo>
                    <a:pt x="17095" y="41466"/>
                    <a:pt x="16871" y="41437"/>
                    <a:pt x="16670" y="41379"/>
                  </a:cubicBezTo>
                  <a:cubicBezTo>
                    <a:pt x="12865" y="40292"/>
                    <a:pt x="4210" y="35109"/>
                    <a:pt x="4210" y="30648"/>
                  </a:cubicBezTo>
                  <a:cubicBezTo>
                    <a:pt x="4210" y="28465"/>
                    <a:pt x="913" y="13444"/>
                    <a:pt x="633" y="12169"/>
                  </a:cubicBezTo>
                  <a:cubicBezTo>
                    <a:pt x="2567" y="2750"/>
                    <a:pt x="14478" y="625"/>
                    <a:pt x="18512" y="625"/>
                  </a:cubicBezTo>
                  <a:close/>
                  <a:moveTo>
                    <a:pt x="18515" y="1"/>
                  </a:moveTo>
                  <a:cubicBezTo>
                    <a:pt x="14341" y="1"/>
                    <a:pt x="1986" y="2225"/>
                    <a:pt x="8" y="12109"/>
                  </a:cubicBezTo>
                  <a:cubicBezTo>
                    <a:pt x="0" y="12151"/>
                    <a:pt x="0" y="12195"/>
                    <a:pt x="10" y="12237"/>
                  </a:cubicBezTo>
                  <a:cubicBezTo>
                    <a:pt x="45" y="12399"/>
                    <a:pt x="3587" y="28483"/>
                    <a:pt x="3587" y="30647"/>
                  </a:cubicBezTo>
                  <a:cubicBezTo>
                    <a:pt x="3587" y="35611"/>
                    <a:pt x="12751" y="40908"/>
                    <a:pt x="16498" y="41978"/>
                  </a:cubicBezTo>
                  <a:cubicBezTo>
                    <a:pt x="16757" y="42052"/>
                    <a:pt x="17037" y="42088"/>
                    <a:pt x="17342" y="42088"/>
                  </a:cubicBezTo>
                  <a:cubicBezTo>
                    <a:pt x="18467" y="42088"/>
                    <a:pt x="19907" y="41586"/>
                    <a:pt x="21636" y="40586"/>
                  </a:cubicBezTo>
                  <a:cubicBezTo>
                    <a:pt x="25725" y="38225"/>
                    <a:pt x="30268" y="33732"/>
                    <a:pt x="30675" y="32102"/>
                  </a:cubicBezTo>
                  <a:cubicBezTo>
                    <a:pt x="31218" y="29937"/>
                    <a:pt x="31559" y="10633"/>
                    <a:pt x="30397" y="6569"/>
                  </a:cubicBezTo>
                  <a:cubicBezTo>
                    <a:pt x="29234" y="2499"/>
                    <a:pt x="22693" y="1"/>
                    <a:pt x="18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3517;p64">
              <a:extLst>
                <a:ext uri="{FF2B5EF4-FFF2-40B4-BE49-F238E27FC236}">
                  <a16:creationId xmlns:a16="http://schemas.microsoft.com/office/drawing/2014/main" id="{9F1260A5-8D49-4B07-9F49-9B1C5C084064}"/>
                </a:ext>
              </a:extLst>
            </p:cNvPr>
            <p:cNvSpPr/>
            <p:nvPr/>
          </p:nvSpPr>
          <p:spPr>
            <a:xfrm>
              <a:off x="3795900" y="1498675"/>
              <a:ext cx="772250" cy="1036625"/>
            </a:xfrm>
            <a:custGeom>
              <a:avLst/>
              <a:gdLst/>
              <a:ahLst/>
              <a:cxnLst/>
              <a:rect l="l" t="t" r="r" b="b"/>
              <a:pathLst>
                <a:path w="30890" h="41465" extrusionOk="0">
                  <a:moveTo>
                    <a:pt x="18202" y="0"/>
                  </a:moveTo>
                  <a:cubicBezTo>
                    <a:pt x="14065" y="0"/>
                    <a:pt x="1931" y="2207"/>
                    <a:pt x="1" y="11859"/>
                  </a:cubicBezTo>
                  <a:cubicBezTo>
                    <a:pt x="1" y="11859"/>
                    <a:pt x="2146" y="21582"/>
                    <a:pt x="3116" y="27016"/>
                  </a:cubicBezTo>
                  <a:cubicBezTo>
                    <a:pt x="3142" y="24538"/>
                    <a:pt x="3556" y="19749"/>
                    <a:pt x="6240" y="17662"/>
                  </a:cubicBezTo>
                  <a:cubicBezTo>
                    <a:pt x="9944" y="14780"/>
                    <a:pt x="16118" y="14369"/>
                    <a:pt x="19616" y="12722"/>
                  </a:cubicBezTo>
                  <a:cubicBezTo>
                    <a:pt x="23114" y="11077"/>
                    <a:pt x="23937" y="6755"/>
                    <a:pt x="23937" y="6755"/>
                  </a:cubicBezTo>
                  <a:cubicBezTo>
                    <a:pt x="23937" y="6755"/>
                    <a:pt x="24143" y="14369"/>
                    <a:pt x="25789" y="16220"/>
                  </a:cubicBezTo>
                  <a:cubicBezTo>
                    <a:pt x="27436" y="18072"/>
                    <a:pt x="29081" y="19307"/>
                    <a:pt x="29288" y="22600"/>
                  </a:cubicBezTo>
                  <a:cubicBezTo>
                    <a:pt x="29493" y="25892"/>
                    <a:pt x="30111" y="29186"/>
                    <a:pt x="28464" y="31859"/>
                  </a:cubicBezTo>
                  <a:cubicBezTo>
                    <a:pt x="26818" y="34534"/>
                    <a:pt x="20028" y="39679"/>
                    <a:pt x="16942" y="40707"/>
                  </a:cubicBezTo>
                  <a:cubicBezTo>
                    <a:pt x="16466" y="40866"/>
                    <a:pt x="16008" y="41009"/>
                    <a:pt x="15568" y="41138"/>
                  </a:cubicBezTo>
                  <a:cubicBezTo>
                    <a:pt x="15817" y="41226"/>
                    <a:pt x="16053" y="41304"/>
                    <a:pt x="16273" y="41367"/>
                  </a:cubicBezTo>
                  <a:cubicBezTo>
                    <a:pt x="16505" y="41433"/>
                    <a:pt x="16757" y="41465"/>
                    <a:pt x="17026" y="41465"/>
                  </a:cubicBezTo>
                  <a:cubicBezTo>
                    <a:pt x="21230" y="41465"/>
                    <a:pt x="29543" y="33788"/>
                    <a:pt x="30062" y="31715"/>
                  </a:cubicBezTo>
                  <a:cubicBezTo>
                    <a:pt x="30613" y="29508"/>
                    <a:pt x="30889" y="10204"/>
                    <a:pt x="29786" y="6343"/>
                  </a:cubicBezTo>
                  <a:cubicBezTo>
                    <a:pt x="28681" y="2482"/>
                    <a:pt x="22338" y="0"/>
                    <a:pt x="18202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518;p64">
              <a:extLst>
                <a:ext uri="{FF2B5EF4-FFF2-40B4-BE49-F238E27FC236}">
                  <a16:creationId xmlns:a16="http://schemas.microsoft.com/office/drawing/2014/main" id="{25C158CB-A8CB-43C2-BE4E-C4CCD0BC1CF6}"/>
                </a:ext>
              </a:extLst>
            </p:cNvPr>
            <p:cNvSpPr/>
            <p:nvPr/>
          </p:nvSpPr>
          <p:spPr>
            <a:xfrm>
              <a:off x="3884775" y="2245675"/>
              <a:ext cx="222925" cy="246375"/>
            </a:xfrm>
            <a:custGeom>
              <a:avLst/>
              <a:gdLst/>
              <a:ahLst/>
              <a:cxnLst/>
              <a:rect l="l" t="t" r="r" b="b"/>
              <a:pathLst>
                <a:path w="8917" h="9855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183"/>
                    <a:pt x="31" y="342"/>
                    <a:pt x="31" y="455"/>
                  </a:cubicBezTo>
                  <a:cubicBezTo>
                    <a:pt x="31" y="3911"/>
                    <a:pt x="4844" y="7676"/>
                    <a:pt x="8916" y="9854"/>
                  </a:cubicBezTo>
                  <a:cubicBezTo>
                    <a:pt x="7416" y="8341"/>
                    <a:pt x="3286" y="4148"/>
                    <a:pt x="1451" y="1979"/>
                  </a:cubicBezTo>
                  <a:cubicBezTo>
                    <a:pt x="728" y="1125"/>
                    <a:pt x="279" y="482"/>
                    <a:pt x="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519;p64">
              <a:extLst>
                <a:ext uri="{FF2B5EF4-FFF2-40B4-BE49-F238E27FC236}">
                  <a16:creationId xmlns:a16="http://schemas.microsoft.com/office/drawing/2014/main" id="{FE9B0356-BE41-4316-986D-15A2481CBA53}"/>
                </a:ext>
              </a:extLst>
            </p:cNvPr>
            <p:cNvSpPr/>
            <p:nvPr/>
          </p:nvSpPr>
          <p:spPr>
            <a:xfrm>
              <a:off x="3795900" y="1498675"/>
              <a:ext cx="772250" cy="1036625"/>
            </a:xfrm>
            <a:custGeom>
              <a:avLst/>
              <a:gdLst/>
              <a:ahLst/>
              <a:cxnLst/>
              <a:rect l="l" t="t" r="r" b="b"/>
              <a:pathLst>
                <a:path w="30890" h="41465" extrusionOk="0">
                  <a:moveTo>
                    <a:pt x="18202" y="0"/>
                  </a:moveTo>
                  <a:cubicBezTo>
                    <a:pt x="14065" y="0"/>
                    <a:pt x="1931" y="2207"/>
                    <a:pt x="1" y="11859"/>
                  </a:cubicBezTo>
                  <a:cubicBezTo>
                    <a:pt x="1" y="11859"/>
                    <a:pt x="2146" y="21582"/>
                    <a:pt x="3116" y="27016"/>
                  </a:cubicBezTo>
                  <a:cubicBezTo>
                    <a:pt x="3142" y="24538"/>
                    <a:pt x="3556" y="19749"/>
                    <a:pt x="6240" y="17662"/>
                  </a:cubicBezTo>
                  <a:cubicBezTo>
                    <a:pt x="9944" y="14780"/>
                    <a:pt x="16118" y="14369"/>
                    <a:pt x="19616" y="12722"/>
                  </a:cubicBezTo>
                  <a:cubicBezTo>
                    <a:pt x="23114" y="11077"/>
                    <a:pt x="23937" y="6755"/>
                    <a:pt x="23937" y="6755"/>
                  </a:cubicBezTo>
                  <a:cubicBezTo>
                    <a:pt x="23937" y="6755"/>
                    <a:pt x="24143" y="14369"/>
                    <a:pt x="25789" y="16220"/>
                  </a:cubicBezTo>
                  <a:cubicBezTo>
                    <a:pt x="27436" y="18072"/>
                    <a:pt x="29081" y="19307"/>
                    <a:pt x="29288" y="22600"/>
                  </a:cubicBezTo>
                  <a:cubicBezTo>
                    <a:pt x="29493" y="25892"/>
                    <a:pt x="30111" y="29186"/>
                    <a:pt x="28464" y="31859"/>
                  </a:cubicBezTo>
                  <a:cubicBezTo>
                    <a:pt x="26818" y="34534"/>
                    <a:pt x="20028" y="39679"/>
                    <a:pt x="16942" y="40707"/>
                  </a:cubicBezTo>
                  <a:cubicBezTo>
                    <a:pt x="16466" y="40866"/>
                    <a:pt x="16008" y="41009"/>
                    <a:pt x="15568" y="41138"/>
                  </a:cubicBezTo>
                  <a:cubicBezTo>
                    <a:pt x="15817" y="41226"/>
                    <a:pt x="16053" y="41304"/>
                    <a:pt x="16273" y="41367"/>
                  </a:cubicBezTo>
                  <a:cubicBezTo>
                    <a:pt x="16505" y="41433"/>
                    <a:pt x="16757" y="41465"/>
                    <a:pt x="17026" y="41465"/>
                  </a:cubicBezTo>
                  <a:cubicBezTo>
                    <a:pt x="21230" y="41465"/>
                    <a:pt x="29543" y="33788"/>
                    <a:pt x="30062" y="31715"/>
                  </a:cubicBezTo>
                  <a:cubicBezTo>
                    <a:pt x="30613" y="29508"/>
                    <a:pt x="30889" y="10204"/>
                    <a:pt x="29786" y="6343"/>
                  </a:cubicBezTo>
                  <a:cubicBezTo>
                    <a:pt x="28681" y="2482"/>
                    <a:pt x="22338" y="0"/>
                    <a:pt x="18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520;p64">
              <a:extLst>
                <a:ext uri="{FF2B5EF4-FFF2-40B4-BE49-F238E27FC236}">
                  <a16:creationId xmlns:a16="http://schemas.microsoft.com/office/drawing/2014/main" id="{ED3DDEF5-1838-42AD-A3DD-E05C2CE167B0}"/>
                </a:ext>
              </a:extLst>
            </p:cNvPr>
            <p:cNvSpPr/>
            <p:nvPr/>
          </p:nvSpPr>
          <p:spPr>
            <a:xfrm>
              <a:off x="3884775" y="2245675"/>
              <a:ext cx="222925" cy="246375"/>
            </a:xfrm>
            <a:custGeom>
              <a:avLst/>
              <a:gdLst/>
              <a:ahLst/>
              <a:cxnLst/>
              <a:rect l="l" t="t" r="r" b="b"/>
              <a:pathLst>
                <a:path w="8917" h="9855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183"/>
                    <a:pt x="31" y="342"/>
                    <a:pt x="31" y="455"/>
                  </a:cubicBezTo>
                  <a:cubicBezTo>
                    <a:pt x="31" y="3911"/>
                    <a:pt x="4844" y="7676"/>
                    <a:pt x="8916" y="9854"/>
                  </a:cubicBezTo>
                  <a:cubicBezTo>
                    <a:pt x="7416" y="8341"/>
                    <a:pt x="3286" y="4148"/>
                    <a:pt x="1451" y="1979"/>
                  </a:cubicBezTo>
                  <a:cubicBezTo>
                    <a:pt x="728" y="1125"/>
                    <a:pt x="279" y="48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521;p64">
              <a:extLst>
                <a:ext uri="{FF2B5EF4-FFF2-40B4-BE49-F238E27FC236}">
                  <a16:creationId xmlns:a16="http://schemas.microsoft.com/office/drawing/2014/main" id="{8A1E1D16-AE61-4F52-98DA-F5347162A30F}"/>
                </a:ext>
              </a:extLst>
            </p:cNvPr>
            <p:cNvSpPr/>
            <p:nvPr/>
          </p:nvSpPr>
          <p:spPr>
            <a:xfrm>
              <a:off x="4114050" y="2009750"/>
              <a:ext cx="38950" cy="69850"/>
            </a:xfrm>
            <a:custGeom>
              <a:avLst/>
              <a:gdLst/>
              <a:ahLst/>
              <a:cxnLst/>
              <a:rect l="l" t="t" r="r" b="b"/>
              <a:pathLst>
                <a:path w="1558" h="2794" extrusionOk="0">
                  <a:moveTo>
                    <a:pt x="779" y="1"/>
                  </a:moveTo>
                  <a:cubicBezTo>
                    <a:pt x="348" y="1"/>
                    <a:pt x="0" y="626"/>
                    <a:pt x="0" y="1397"/>
                  </a:cubicBezTo>
                  <a:cubicBezTo>
                    <a:pt x="0" y="2169"/>
                    <a:pt x="348" y="2794"/>
                    <a:pt x="779" y="2794"/>
                  </a:cubicBezTo>
                  <a:cubicBezTo>
                    <a:pt x="1209" y="2794"/>
                    <a:pt x="1558" y="2169"/>
                    <a:pt x="1558" y="1397"/>
                  </a:cubicBezTo>
                  <a:cubicBezTo>
                    <a:pt x="1558" y="626"/>
                    <a:pt x="1209" y="1"/>
                    <a:pt x="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522;p64">
              <a:extLst>
                <a:ext uri="{FF2B5EF4-FFF2-40B4-BE49-F238E27FC236}">
                  <a16:creationId xmlns:a16="http://schemas.microsoft.com/office/drawing/2014/main" id="{EEA792B8-6637-47D8-BD03-14909087DFA2}"/>
                </a:ext>
              </a:extLst>
            </p:cNvPr>
            <p:cNvSpPr/>
            <p:nvPr/>
          </p:nvSpPr>
          <p:spPr>
            <a:xfrm>
              <a:off x="4340975" y="2009750"/>
              <a:ext cx="38975" cy="69850"/>
            </a:xfrm>
            <a:custGeom>
              <a:avLst/>
              <a:gdLst/>
              <a:ahLst/>
              <a:cxnLst/>
              <a:rect l="l" t="t" r="r" b="b"/>
              <a:pathLst>
                <a:path w="1559" h="2794" extrusionOk="0">
                  <a:moveTo>
                    <a:pt x="780" y="1"/>
                  </a:moveTo>
                  <a:cubicBezTo>
                    <a:pt x="349" y="1"/>
                    <a:pt x="1" y="626"/>
                    <a:pt x="1" y="1397"/>
                  </a:cubicBezTo>
                  <a:cubicBezTo>
                    <a:pt x="1" y="2169"/>
                    <a:pt x="350" y="2794"/>
                    <a:pt x="780" y="2794"/>
                  </a:cubicBezTo>
                  <a:cubicBezTo>
                    <a:pt x="1209" y="2794"/>
                    <a:pt x="1558" y="2169"/>
                    <a:pt x="1558" y="1397"/>
                  </a:cubicBezTo>
                  <a:cubicBezTo>
                    <a:pt x="1558" y="626"/>
                    <a:pt x="1209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523;p64">
              <a:extLst>
                <a:ext uri="{FF2B5EF4-FFF2-40B4-BE49-F238E27FC236}">
                  <a16:creationId xmlns:a16="http://schemas.microsoft.com/office/drawing/2014/main" id="{D73A0C10-CF7F-4FD6-897B-A5FE2BC8A489}"/>
                </a:ext>
              </a:extLst>
            </p:cNvPr>
            <p:cNvSpPr/>
            <p:nvPr/>
          </p:nvSpPr>
          <p:spPr>
            <a:xfrm>
              <a:off x="4266100" y="1995450"/>
              <a:ext cx="103175" cy="196725"/>
            </a:xfrm>
            <a:custGeom>
              <a:avLst/>
              <a:gdLst/>
              <a:ahLst/>
              <a:cxnLst/>
              <a:rect l="l" t="t" r="r" b="b"/>
              <a:pathLst>
                <a:path w="4127" h="7869" extrusionOk="0">
                  <a:moveTo>
                    <a:pt x="1163" y="0"/>
                  </a:moveTo>
                  <a:cubicBezTo>
                    <a:pt x="1028" y="0"/>
                    <a:pt x="905" y="87"/>
                    <a:pt x="864" y="223"/>
                  </a:cubicBezTo>
                  <a:cubicBezTo>
                    <a:pt x="774" y="516"/>
                    <a:pt x="7" y="3120"/>
                    <a:pt x="942" y="4053"/>
                  </a:cubicBezTo>
                  <a:cubicBezTo>
                    <a:pt x="1366" y="4477"/>
                    <a:pt x="1971" y="4613"/>
                    <a:pt x="2505" y="4733"/>
                  </a:cubicBezTo>
                  <a:cubicBezTo>
                    <a:pt x="3292" y="4910"/>
                    <a:pt x="3386" y="4992"/>
                    <a:pt x="3339" y="5220"/>
                  </a:cubicBezTo>
                  <a:cubicBezTo>
                    <a:pt x="3220" y="5819"/>
                    <a:pt x="1442" y="6778"/>
                    <a:pt x="218" y="7268"/>
                  </a:cubicBezTo>
                  <a:cubicBezTo>
                    <a:pt x="80" y="7324"/>
                    <a:pt x="1" y="7470"/>
                    <a:pt x="29" y="7616"/>
                  </a:cubicBezTo>
                  <a:cubicBezTo>
                    <a:pt x="57" y="7763"/>
                    <a:pt x="185" y="7868"/>
                    <a:pt x="334" y="7869"/>
                  </a:cubicBezTo>
                  <a:cubicBezTo>
                    <a:pt x="374" y="7869"/>
                    <a:pt x="413" y="7861"/>
                    <a:pt x="449" y="7847"/>
                  </a:cubicBezTo>
                  <a:cubicBezTo>
                    <a:pt x="995" y="7629"/>
                    <a:pt x="3723" y="6485"/>
                    <a:pt x="3951" y="5342"/>
                  </a:cubicBezTo>
                  <a:cubicBezTo>
                    <a:pt x="4127" y="4459"/>
                    <a:pt x="3269" y="4266"/>
                    <a:pt x="2642" y="4125"/>
                  </a:cubicBezTo>
                  <a:cubicBezTo>
                    <a:pt x="2191" y="4023"/>
                    <a:pt x="1678" y="3908"/>
                    <a:pt x="1382" y="3612"/>
                  </a:cubicBezTo>
                  <a:cubicBezTo>
                    <a:pt x="876" y="3106"/>
                    <a:pt x="1161" y="1377"/>
                    <a:pt x="1460" y="406"/>
                  </a:cubicBezTo>
                  <a:cubicBezTo>
                    <a:pt x="1511" y="240"/>
                    <a:pt x="1420" y="65"/>
                    <a:pt x="1254" y="14"/>
                  </a:cubicBezTo>
                  <a:cubicBezTo>
                    <a:pt x="1224" y="5"/>
                    <a:pt x="1193" y="0"/>
                    <a:pt x="1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524;p64">
              <a:extLst>
                <a:ext uri="{FF2B5EF4-FFF2-40B4-BE49-F238E27FC236}">
                  <a16:creationId xmlns:a16="http://schemas.microsoft.com/office/drawing/2014/main" id="{4228033D-BC3A-4495-8C88-7FB73C6A136E}"/>
                </a:ext>
              </a:extLst>
            </p:cNvPr>
            <p:cNvSpPr/>
            <p:nvPr/>
          </p:nvSpPr>
          <p:spPr>
            <a:xfrm>
              <a:off x="4120625" y="2243725"/>
              <a:ext cx="152325" cy="52250"/>
            </a:xfrm>
            <a:custGeom>
              <a:avLst/>
              <a:gdLst/>
              <a:ahLst/>
              <a:cxnLst/>
              <a:rect l="l" t="t" r="r" b="b"/>
              <a:pathLst>
                <a:path w="6093" h="2090" extrusionOk="0">
                  <a:moveTo>
                    <a:pt x="355" y="1"/>
                  </a:moveTo>
                  <a:cubicBezTo>
                    <a:pt x="295" y="1"/>
                    <a:pt x="235" y="18"/>
                    <a:pt x="182" y="53"/>
                  </a:cubicBezTo>
                  <a:cubicBezTo>
                    <a:pt x="38" y="150"/>
                    <a:pt x="0" y="347"/>
                    <a:pt x="98" y="489"/>
                  </a:cubicBezTo>
                  <a:cubicBezTo>
                    <a:pt x="941" y="1752"/>
                    <a:pt x="2242" y="2090"/>
                    <a:pt x="3395" y="2090"/>
                  </a:cubicBezTo>
                  <a:cubicBezTo>
                    <a:pt x="4672" y="2090"/>
                    <a:pt x="5767" y="1675"/>
                    <a:pt x="5853" y="1642"/>
                  </a:cubicBezTo>
                  <a:cubicBezTo>
                    <a:pt x="6013" y="1579"/>
                    <a:pt x="6092" y="1398"/>
                    <a:pt x="6029" y="1238"/>
                  </a:cubicBezTo>
                  <a:cubicBezTo>
                    <a:pt x="5981" y="1115"/>
                    <a:pt x="5864" y="1040"/>
                    <a:pt x="5740" y="1040"/>
                  </a:cubicBezTo>
                  <a:cubicBezTo>
                    <a:pt x="5702" y="1040"/>
                    <a:pt x="5664" y="1047"/>
                    <a:pt x="5626" y="1061"/>
                  </a:cubicBezTo>
                  <a:cubicBezTo>
                    <a:pt x="5607" y="1068"/>
                    <a:pt x="4582" y="1458"/>
                    <a:pt x="3408" y="1458"/>
                  </a:cubicBezTo>
                  <a:cubicBezTo>
                    <a:pt x="2411" y="1458"/>
                    <a:pt x="1306" y="1177"/>
                    <a:pt x="618" y="143"/>
                  </a:cubicBezTo>
                  <a:cubicBezTo>
                    <a:pt x="557" y="51"/>
                    <a:pt x="457" y="1"/>
                    <a:pt x="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525;p64">
              <a:extLst>
                <a:ext uri="{FF2B5EF4-FFF2-40B4-BE49-F238E27FC236}">
                  <a16:creationId xmlns:a16="http://schemas.microsoft.com/office/drawing/2014/main" id="{BA9306A8-889A-4556-A03C-1E90B7FDB494}"/>
                </a:ext>
              </a:extLst>
            </p:cNvPr>
            <p:cNvSpPr/>
            <p:nvPr/>
          </p:nvSpPr>
          <p:spPr>
            <a:xfrm>
              <a:off x="4053050" y="1930375"/>
              <a:ext cx="121450" cy="60025"/>
            </a:xfrm>
            <a:custGeom>
              <a:avLst/>
              <a:gdLst/>
              <a:ahLst/>
              <a:cxnLst/>
              <a:rect l="l" t="t" r="r" b="b"/>
              <a:pathLst>
                <a:path w="4858" h="2401" extrusionOk="0">
                  <a:moveTo>
                    <a:pt x="2975" y="0"/>
                  </a:moveTo>
                  <a:cubicBezTo>
                    <a:pt x="2541" y="0"/>
                    <a:pt x="2132" y="83"/>
                    <a:pt x="1752" y="249"/>
                  </a:cubicBezTo>
                  <a:cubicBezTo>
                    <a:pt x="555" y="771"/>
                    <a:pt x="98" y="1928"/>
                    <a:pt x="79" y="1976"/>
                  </a:cubicBezTo>
                  <a:cubicBezTo>
                    <a:pt x="1" y="2181"/>
                    <a:pt x="151" y="2400"/>
                    <a:pt x="369" y="2400"/>
                  </a:cubicBezTo>
                  <a:cubicBezTo>
                    <a:pt x="499" y="2400"/>
                    <a:pt x="615" y="2321"/>
                    <a:pt x="661" y="2201"/>
                  </a:cubicBezTo>
                  <a:cubicBezTo>
                    <a:pt x="664" y="2191"/>
                    <a:pt x="1040" y="1240"/>
                    <a:pt x="2001" y="820"/>
                  </a:cubicBezTo>
                  <a:cubicBezTo>
                    <a:pt x="2300" y="689"/>
                    <a:pt x="2625" y="624"/>
                    <a:pt x="2974" y="624"/>
                  </a:cubicBezTo>
                  <a:cubicBezTo>
                    <a:pt x="3411" y="624"/>
                    <a:pt x="3886" y="726"/>
                    <a:pt x="4394" y="929"/>
                  </a:cubicBezTo>
                  <a:cubicBezTo>
                    <a:pt x="4431" y="943"/>
                    <a:pt x="4469" y="950"/>
                    <a:pt x="4506" y="950"/>
                  </a:cubicBezTo>
                  <a:cubicBezTo>
                    <a:pt x="4630" y="950"/>
                    <a:pt x="4747" y="876"/>
                    <a:pt x="4795" y="754"/>
                  </a:cubicBezTo>
                  <a:cubicBezTo>
                    <a:pt x="4858" y="596"/>
                    <a:pt x="4783" y="416"/>
                    <a:pt x="4625" y="351"/>
                  </a:cubicBezTo>
                  <a:cubicBezTo>
                    <a:pt x="4042" y="117"/>
                    <a:pt x="3491" y="0"/>
                    <a:pt x="2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526;p64">
              <a:extLst>
                <a:ext uri="{FF2B5EF4-FFF2-40B4-BE49-F238E27FC236}">
                  <a16:creationId xmlns:a16="http://schemas.microsoft.com/office/drawing/2014/main" id="{314B70D6-8B40-46A9-9DC6-B5B03260644A}"/>
                </a:ext>
              </a:extLst>
            </p:cNvPr>
            <p:cNvSpPr/>
            <p:nvPr/>
          </p:nvSpPr>
          <p:spPr>
            <a:xfrm>
              <a:off x="4296650" y="1917900"/>
              <a:ext cx="108825" cy="46975"/>
            </a:xfrm>
            <a:custGeom>
              <a:avLst/>
              <a:gdLst/>
              <a:ahLst/>
              <a:cxnLst/>
              <a:rect l="l" t="t" r="r" b="b"/>
              <a:pathLst>
                <a:path w="4353" h="1879" extrusionOk="0">
                  <a:moveTo>
                    <a:pt x="2006" y="0"/>
                  </a:moveTo>
                  <a:cubicBezTo>
                    <a:pt x="1975" y="0"/>
                    <a:pt x="1943" y="1"/>
                    <a:pt x="1912" y="2"/>
                  </a:cubicBezTo>
                  <a:cubicBezTo>
                    <a:pt x="794" y="60"/>
                    <a:pt x="117" y="1137"/>
                    <a:pt x="88" y="1183"/>
                  </a:cubicBezTo>
                  <a:cubicBezTo>
                    <a:pt x="0" y="1329"/>
                    <a:pt x="46" y="1519"/>
                    <a:pt x="191" y="1608"/>
                  </a:cubicBezTo>
                  <a:cubicBezTo>
                    <a:pt x="242" y="1640"/>
                    <a:pt x="299" y="1655"/>
                    <a:pt x="355" y="1655"/>
                  </a:cubicBezTo>
                  <a:cubicBezTo>
                    <a:pt x="458" y="1655"/>
                    <a:pt x="559" y="1604"/>
                    <a:pt x="619" y="1511"/>
                  </a:cubicBezTo>
                  <a:cubicBezTo>
                    <a:pt x="624" y="1502"/>
                    <a:pt x="1156" y="663"/>
                    <a:pt x="1947" y="624"/>
                  </a:cubicBezTo>
                  <a:cubicBezTo>
                    <a:pt x="1966" y="623"/>
                    <a:pt x="1984" y="623"/>
                    <a:pt x="2003" y="623"/>
                  </a:cubicBezTo>
                  <a:cubicBezTo>
                    <a:pt x="2550" y="623"/>
                    <a:pt x="3122" y="1003"/>
                    <a:pt x="3701" y="1756"/>
                  </a:cubicBezTo>
                  <a:cubicBezTo>
                    <a:pt x="3760" y="1833"/>
                    <a:pt x="3851" y="1879"/>
                    <a:pt x="3948" y="1879"/>
                  </a:cubicBezTo>
                  <a:lnTo>
                    <a:pt x="3948" y="1879"/>
                  </a:lnTo>
                  <a:cubicBezTo>
                    <a:pt x="4206" y="1878"/>
                    <a:pt x="4353" y="1583"/>
                    <a:pt x="4195" y="1377"/>
                  </a:cubicBezTo>
                  <a:cubicBezTo>
                    <a:pt x="3492" y="462"/>
                    <a:pt x="2767" y="0"/>
                    <a:pt x="2006" y="0"/>
                  </a:cubicBezTo>
                  <a:close/>
                  <a:moveTo>
                    <a:pt x="3948" y="1879"/>
                  </a:moveTo>
                  <a:lnTo>
                    <a:pt x="3948" y="1879"/>
                  </a:lnTo>
                  <a:cubicBezTo>
                    <a:pt x="3948" y="1879"/>
                    <a:pt x="3948" y="1879"/>
                    <a:pt x="3947" y="1879"/>
                  </a:cubicBezTo>
                  <a:lnTo>
                    <a:pt x="3949" y="1879"/>
                  </a:lnTo>
                  <a:cubicBezTo>
                    <a:pt x="3948" y="1879"/>
                    <a:pt x="3948" y="1879"/>
                    <a:pt x="3948" y="18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527;p64">
              <a:extLst>
                <a:ext uri="{FF2B5EF4-FFF2-40B4-BE49-F238E27FC236}">
                  <a16:creationId xmlns:a16="http://schemas.microsoft.com/office/drawing/2014/main" id="{1968BF94-6271-4540-9C1C-F39B5BD238A6}"/>
                </a:ext>
              </a:extLst>
            </p:cNvPr>
            <p:cNvSpPr/>
            <p:nvPr/>
          </p:nvSpPr>
          <p:spPr>
            <a:xfrm>
              <a:off x="3602850" y="1373075"/>
              <a:ext cx="1068675" cy="711650"/>
            </a:xfrm>
            <a:custGeom>
              <a:avLst/>
              <a:gdLst/>
              <a:ahLst/>
              <a:cxnLst/>
              <a:rect l="l" t="t" r="r" b="b"/>
              <a:pathLst>
                <a:path w="42747" h="28466" extrusionOk="0">
                  <a:moveTo>
                    <a:pt x="20315" y="1"/>
                  </a:moveTo>
                  <a:cubicBezTo>
                    <a:pt x="17700" y="1"/>
                    <a:pt x="14756" y="506"/>
                    <a:pt x="11584" y="1714"/>
                  </a:cubicBezTo>
                  <a:cubicBezTo>
                    <a:pt x="0" y="6126"/>
                    <a:pt x="1380" y="17985"/>
                    <a:pt x="1932" y="20192"/>
                  </a:cubicBezTo>
                  <a:cubicBezTo>
                    <a:pt x="2483" y="22397"/>
                    <a:pt x="6344" y="28189"/>
                    <a:pt x="8826" y="28465"/>
                  </a:cubicBezTo>
                  <a:cubicBezTo>
                    <a:pt x="8826" y="28465"/>
                    <a:pt x="11032" y="26535"/>
                    <a:pt x="11032" y="24604"/>
                  </a:cubicBezTo>
                  <a:cubicBezTo>
                    <a:pt x="11032" y="22673"/>
                    <a:pt x="16272" y="18813"/>
                    <a:pt x="21512" y="17158"/>
                  </a:cubicBezTo>
                  <a:cubicBezTo>
                    <a:pt x="24808" y="16117"/>
                    <a:pt x="28428" y="14202"/>
                    <a:pt x="30525" y="11759"/>
                  </a:cubicBezTo>
                  <a:cubicBezTo>
                    <a:pt x="30533" y="13028"/>
                    <a:pt x="30741" y="14868"/>
                    <a:pt x="31715" y="16331"/>
                  </a:cubicBezTo>
                  <a:cubicBezTo>
                    <a:pt x="33370" y="18813"/>
                    <a:pt x="35852" y="20192"/>
                    <a:pt x="35852" y="21019"/>
                  </a:cubicBezTo>
                  <a:cubicBezTo>
                    <a:pt x="35852" y="21846"/>
                    <a:pt x="37231" y="24880"/>
                    <a:pt x="38334" y="24880"/>
                  </a:cubicBezTo>
                  <a:cubicBezTo>
                    <a:pt x="39437" y="24880"/>
                    <a:pt x="39437" y="20468"/>
                    <a:pt x="39713" y="18537"/>
                  </a:cubicBezTo>
                  <a:cubicBezTo>
                    <a:pt x="39988" y="16607"/>
                    <a:pt x="42746" y="11643"/>
                    <a:pt x="38885" y="7230"/>
                  </a:cubicBezTo>
                  <a:cubicBezTo>
                    <a:pt x="37100" y="5189"/>
                    <a:pt x="35258" y="4565"/>
                    <a:pt x="33711" y="4565"/>
                  </a:cubicBezTo>
                  <a:cubicBezTo>
                    <a:pt x="32894" y="4565"/>
                    <a:pt x="32159" y="4739"/>
                    <a:pt x="31558" y="4971"/>
                  </a:cubicBezTo>
                  <a:cubicBezTo>
                    <a:pt x="29969" y="2299"/>
                    <a:pt x="25892" y="1"/>
                    <a:pt x="20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528;p64">
              <a:extLst>
                <a:ext uri="{FF2B5EF4-FFF2-40B4-BE49-F238E27FC236}">
                  <a16:creationId xmlns:a16="http://schemas.microsoft.com/office/drawing/2014/main" id="{7DDE50C1-2BF5-4D3F-BBFA-7D15424EF143}"/>
                </a:ext>
              </a:extLst>
            </p:cNvPr>
            <p:cNvSpPr/>
            <p:nvPr/>
          </p:nvSpPr>
          <p:spPr>
            <a:xfrm>
              <a:off x="3566450" y="1365050"/>
              <a:ext cx="1094925" cy="727450"/>
            </a:xfrm>
            <a:custGeom>
              <a:avLst/>
              <a:gdLst/>
              <a:ahLst/>
              <a:cxnLst/>
              <a:rect l="l" t="t" r="r" b="b"/>
              <a:pathLst>
                <a:path w="43797" h="29098" extrusionOk="0">
                  <a:moveTo>
                    <a:pt x="22025" y="721"/>
                  </a:moveTo>
                  <a:cubicBezTo>
                    <a:pt x="26415" y="721"/>
                    <a:pt x="30684" y="1985"/>
                    <a:pt x="32747" y="5452"/>
                  </a:cubicBezTo>
                  <a:cubicBezTo>
                    <a:pt x="32804" y="5549"/>
                    <a:pt x="32907" y="5604"/>
                    <a:pt x="33014" y="5604"/>
                  </a:cubicBezTo>
                  <a:cubicBezTo>
                    <a:pt x="33051" y="5604"/>
                    <a:pt x="33089" y="5598"/>
                    <a:pt x="33126" y="5584"/>
                  </a:cubicBezTo>
                  <a:cubicBezTo>
                    <a:pt x="33646" y="5383"/>
                    <a:pt x="34351" y="5196"/>
                    <a:pt x="35172" y="5196"/>
                  </a:cubicBezTo>
                  <a:cubicBezTo>
                    <a:pt x="36590" y="5196"/>
                    <a:pt x="38353" y="5753"/>
                    <a:pt x="40107" y="7756"/>
                  </a:cubicBezTo>
                  <a:cubicBezTo>
                    <a:pt x="43099" y="11177"/>
                    <a:pt x="41986" y="14871"/>
                    <a:pt x="41249" y="17315"/>
                  </a:cubicBezTo>
                  <a:cubicBezTo>
                    <a:pt x="41071" y="17905"/>
                    <a:pt x="40918" y="18414"/>
                    <a:pt x="40860" y="18814"/>
                  </a:cubicBezTo>
                  <a:cubicBezTo>
                    <a:pt x="40791" y="19300"/>
                    <a:pt x="40739" y="19936"/>
                    <a:pt x="40683" y="20609"/>
                  </a:cubicBezTo>
                  <a:cubicBezTo>
                    <a:pt x="40580" y="21890"/>
                    <a:pt x="40334" y="24890"/>
                    <a:pt x="39790" y="24890"/>
                  </a:cubicBezTo>
                  <a:cubicBezTo>
                    <a:pt x="38965" y="24890"/>
                    <a:pt x="37620" y="22148"/>
                    <a:pt x="37620" y="21340"/>
                  </a:cubicBezTo>
                  <a:cubicBezTo>
                    <a:pt x="37620" y="20805"/>
                    <a:pt x="37041" y="20276"/>
                    <a:pt x="36166" y="19475"/>
                  </a:cubicBezTo>
                  <a:cubicBezTo>
                    <a:pt x="35321" y="18700"/>
                    <a:pt x="34270" y="17737"/>
                    <a:pt x="33430" y="16479"/>
                  </a:cubicBezTo>
                  <a:cubicBezTo>
                    <a:pt x="32504" y="15088"/>
                    <a:pt x="32301" y="13318"/>
                    <a:pt x="32294" y="12078"/>
                  </a:cubicBezTo>
                  <a:cubicBezTo>
                    <a:pt x="32293" y="11889"/>
                    <a:pt x="32138" y="11768"/>
                    <a:pt x="31979" y="11768"/>
                  </a:cubicBezTo>
                  <a:cubicBezTo>
                    <a:pt x="31895" y="11768"/>
                    <a:pt x="31810" y="11801"/>
                    <a:pt x="31745" y="11877"/>
                  </a:cubicBezTo>
                  <a:cubicBezTo>
                    <a:pt x="29899" y="14027"/>
                    <a:pt x="26583" y="16011"/>
                    <a:pt x="22874" y="17183"/>
                  </a:cubicBezTo>
                  <a:cubicBezTo>
                    <a:pt x="17575" y="18855"/>
                    <a:pt x="12176" y="22763"/>
                    <a:pt x="12176" y="24925"/>
                  </a:cubicBezTo>
                  <a:cubicBezTo>
                    <a:pt x="12176" y="26459"/>
                    <a:pt x="10605" y="28053"/>
                    <a:pt x="10180" y="28455"/>
                  </a:cubicBezTo>
                  <a:cubicBezTo>
                    <a:pt x="7903" y="28008"/>
                    <a:pt x="4238" y="22632"/>
                    <a:pt x="3690" y="20438"/>
                  </a:cubicBezTo>
                  <a:cubicBezTo>
                    <a:pt x="3656" y="20305"/>
                    <a:pt x="725" y="7060"/>
                    <a:pt x="13150" y="2327"/>
                  </a:cubicBezTo>
                  <a:cubicBezTo>
                    <a:pt x="15661" y="1371"/>
                    <a:pt x="18873" y="721"/>
                    <a:pt x="22025" y="721"/>
                  </a:cubicBezTo>
                  <a:close/>
                  <a:moveTo>
                    <a:pt x="21841" y="0"/>
                  </a:moveTo>
                  <a:cubicBezTo>
                    <a:pt x="19142" y="0"/>
                    <a:pt x="16127" y="526"/>
                    <a:pt x="12928" y="1745"/>
                  </a:cubicBezTo>
                  <a:cubicBezTo>
                    <a:pt x="1" y="6669"/>
                    <a:pt x="3051" y="20450"/>
                    <a:pt x="3085" y="20588"/>
                  </a:cubicBezTo>
                  <a:cubicBezTo>
                    <a:pt x="3641" y="22810"/>
                    <a:pt x="7531" y="28794"/>
                    <a:pt x="10248" y="29096"/>
                  </a:cubicBezTo>
                  <a:cubicBezTo>
                    <a:pt x="10259" y="29097"/>
                    <a:pt x="10270" y="29098"/>
                    <a:pt x="10282" y="29098"/>
                  </a:cubicBezTo>
                  <a:cubicBezTo>
                    <a:pt x="10357" y="29098"/>
                    <a:pt x="10430" y="29070"/>
                    <a:pt x="10488" y="29020"/>
                  </a:cubicBezTo>
                  <a:cubicBezTo>
                    <a:pt x="10581" y="28938"/>
                    <a:pt x="12800" y="26974"/>
                    <a:pt x="12800" y="24925"/>
                  </a:cubicBezTo>
                  <a:cubicBezTo>
                    <a:pt x="12800" y="23219"/>
                    <a:pt x="17776" y="19446"/>
                    <a:pt x="23062" y="17777"/>
                  </a:cubicBezTo>
                  <a:cubicBezTo>
                    <a:pt x="26554" y="16674"/>
                    <a:pt x="29716" y="14860"/>
                    <a:pt x="31699" y="12847"/>
                  </a:cubicBezTo>
                  <a:cubicBezTo>
                    <a:pt x="31784" y="14077"/>
                    <a:pt x="32082" y="15579"/>
                    <a:pt x="32912" y="16825"/>
                  </a:cubicBezTo>
                  <a:cubicBezTo>
                    <a:pt x="33793" y="18146"/>
                    <a:pt x="34876" y="19138"/>
                    <a:pt x="35745" y="19934"/>
                  </a:cubicBezTo>
                  <a:cubicBezTo>
                    <a:pt x="36361" y="20497"/>
                    <a:pt x="36997" y="21080"/>
                    <a:pt x="36997" y="21340"/>
                  </a:cubicBezTo>
                  <a:cubicBezTo>
                    <a:pt x="36997" y="22222"/>
                    <a:pt x="38417" y="25513"/>
                    <a:pt x="39791" y="25513"/>
                  </a:cubicBezTo>
                  <a:cubicBezTo>
                    <a:pt x="40831" y="25513"/>
                    <a:pt x="41066" y="23591"/>
                    <a:pt x="41305" y="20660"/>
                  </a:cubicBezTo>
                  <a:cubicBezTo>
                    <a:pt x="41359" y="19996"/>
                    <a:pt x="41411" y="19368"/>
                    <a:pt x="41478" y="18902"/>
                  </a:cubicBezTo>
                  <a:cubicBezTo>
                    <a:pt x="41528" y="18548"/>
                    <a:pt x="41675" y="18061"/>
                    <a:pt x="41845" y="17495"/>
                  </a:cubicBezTo>
                  <a:cubicBezTo>
                    <a:pt x="42575" y="15075"/>
                    <a:pt x="43797" y="11026"/>
                    <a:pt x="40576" y="7346"/>
                  </a:cubicBezTo>
                  <a:cubicBezTo>
                    <a:pt x="38658" y="5155"/>
                    <a:pt x="36685" y="4585"/>
                    <a:pt x="35153" y="4585"/>
                  </a:cubicBezTo>
                  <a:cubicBezTo>
                    <a:pt x="34332" y="4585"/>
                    <a:pt x="33637" y="4749"/>
                    <a:pt x="33147" y="4914"/>
                  </a:cubicBezTo>
                  <a:cubicBezTo>
                    <a:pt x="31315" y="2073"/>
                    <a:pt x="27200" y="0"/>
                    <a:pt x="21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529;p64">
              <a:extLst>
                <a:ext uri="{FF2B5EF4-FFF2-40B4-BE49-F238E27FC236}">
                  <a16:creationId xmlns:a16="http://schemas.microsoft.com/office/drawing/2014/main" id="{B5B70761-F0DB-4EA5-85A3-CAF631706E09}"/>
                </a:ext>
              </a:extLst>
            </p:cNvPr>
            <p:cNvSpPr/>
            <p:nvPr/>
          </p:nvSpPr>
          <p:spPr>
            <a:xfrm>
              <a:off x="3756950" y="1838900"/>
              <a:ext cx="65875" cy="73650"/>
            </a:xfrm>
            <a:custGeom>
              <a:avLst/>
              <a:gdLst/>
              <a:ahLst/>
              <a:cxnLst/>
              <a:rect l="l" t="t" r="r" b="b"/>
              <a:pathLst>
                <a:path w="2635" h="2946" extrusionOk="0">
                  <a:moveTo>
                    <a:pt x="2278" y="1"/>
                  </a:moveTo>
                  <a:cubicBezTo>
                    <a:pt x="2223" y="1"/>
                    <a:pt x="2168" y="15"/>
                    <a:pt x="2118" y="46"/>
                  </a:cubicBezTo>
                  <a:cubicBezTo>
                    <a:pt x="898" y="784"/>
                    <a:pt x="217" y="1613"/>
                    <a:pt x="36" y="2577"/>
                  </a:cubicBezTo>
                  <a:cubicBezTo>
                    <a:pt x="0" y="2768"/>
                    <a:pt x="147" y="2946"/>
                    <a:pt x="343" y="2946"/>
                  </a:cubicBezTo>
                  <a:cubicBezTo>
                    <a:pt x="493" y="2946"/>
                    <a:pt x="621" y="2839"/>
                    <a:pt x="649" y="2692"/>
                  </a:cubicBezTo>
                  <a:cubicBezTo>
                    <a:pt x="794" y="1912"/>
                    <a:pt x="1381" y="1221"/>
                    <a:pt x="2440" y="579"/>
                  </a:cubicBezTo>
                  <a:cubicBezTo>
                    <a:pt x="2587" y="490"/>
                    <a:pt x="2634" y="299"/>
                    <a:pt x="2545" y="152"/>
                  </a:cubicBezTo>
                  <a:cubicBezTo>
                    <a:pt x="2487" y="54"/>
                    <a:pt x="2384" y="1"/>
                    <a:pt x="2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530;p64">
              <a:extLst>
                <a:ext uri="{FF2B5EF4-FFF2-40B4-BE49-F238E27FC236}">
                  <a16:creationId xmlns:a16="http://schemas.microsoft.com/office/drawing/2014/main" id="{D0AF0D54-E33C-4FBB-8B7F-6A50E53283A0}"/>
                </a:ext>
              </a:extLst>
            </p:cNvPr>
            <p:cNvSpPr/>
            <p:nvPr/>
          </p:nvSpPr>
          <p:spPr>
            <a:xfrm>
              <a:off x="3855825" y="1588850"/>
              <a:ext cx="494075" cy="241900"/>
            </a:xfrm>
            <a:custGeom>
              <a:avLst/>
              <a:gdLst/>
              <a:ahLst/>
              <a:cxnLst/>
              <a:rect l="l" t="t" r="r" b="b"/>
              <a:pathLst>
                <a:path w="19763" h="9676" extrusionOk="0">
                  <a:moveTo>
                    <a:pt x="19407" y="1"/>
                  </a:moveTo>
                  <a:cubicBezTo>
                    <a:pt x="19304" y="1"/>
                    <a:pt x="19203" y="52"/>
                    <a:pt x="19143" y="146"/>
                  </a:cubicBezTo>
                  <a:cubicBezTo>
                    <a:pt x="19115" y="189"/>
                    <a:pt x="16349" y="4489"/>
                    <a:pt x="11406" y="6060"/>
                  </a:cubicBezTo>
                  <a:cubicBezTo>
                    <a:pt x="10094" y="6479"/>
                    <a:pt x="8514" y="6848"/>
                    <a:pt x="6840" y="7238"/>
                  </a:cubicBezTo>
                  <a:cubicBezTo>
                    <a:pt x="4543" y="7775"/>
                    <a:pt x="2167" y="8329"/>
                    <a:pt x="222" y="9072"/>
                  </a:cubicBezTo>
                  <a:cubicBezTo>
                    <a:pt x="82" y="9126"/>
                    <a:pt x="0" y="9272"/>
                    <a:pt x="28" y="9420"/>
                  </a:cubicBezTo>
                  <a:cubicBezTo>
                    <a:pt x="55" y="9568"/>
                    <a:pt x="184" y="9675"/>
                    <a:pt x="334" y="9675"/>
                  </a:cubicBezTo>
                  <a:cubicBezTo>
                    <a:pt x="372" y="9675"/>
                    <a:pt x="409" y="9669"/>
                    <a:pt x="444" y="9654"/>
                  </a:cubicBezTo>
                  <a:cubicBezTo>
                    <a:pt x="2351" y="8927"/>
                    <a:pt x="4705" y="8377"/>
                    <a:pt x="6982" y="7845"/>
                  </a:cubicBezTo>
                  <a:cubicBezTo>
                    <a:pt x="8667" y="7452"/>
                    <a:pt x="10261" y="7080"/>
                    <a:pt x="11595" y="6655"/>
                  </a:cubicBezTo>
                  <a:cubicBezTo>
                    <a:pt x="16761" y="5012"/>
                    <a:pt x="19554" y="663"/>
                    <a:pt x="19670" y="479"/>
                  </a:cubicBezTo>
                  <a:cubicBezTo>
                    <a:pt x="19763" y="334"/>
                    <a:pt x="19718" y="141"/>
                    <a:pt x="19574" y="49"/>
                  </a:cubicBezTo>
                  <a:cubicBezTo>
                    <a:pt x="19522" y="16"/>
                    <a:pt x="19464" y="1"/>
                    <a:pt x="19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531;p64">
              <a:extLst>
                <a:ext uri="{FF2B5EF4-FFF2-40B4-BE49-F238E27FC236}">
                  <a16:creationId xmlns:a16="http://schemas.microsoft.com/office/drawing/2014/main" id="{8B2C2095-570F-4459-BCE5-C48601C4F4BF}"/>
                </a:ext>
              </a:extLst>
            </p:cNvPr>
            <p:cNvSpPr/>
            <p:nvPr/>
          </p:nvSpPr>
          <p:spPr>
            <a:xfrm>
              <a:off x="3732325" y="1559800"/>
              <a:ext cx="559425" cy="131875"/>
            </a:xfrm>
            <a:custGeom>
              <a:avLst/>
              <a:gdLst/>
              <a:ahLst/>
              <a:cxnLst/>
              <a:rect l="l" t="t" r="r" b="b"/>
              <a:pathLst>
                <a:path w="22377" h="5275" extrusionOk="0">
                  <a:moveTo>
                    <a:pt x="22021" y="0"/>
                  </a:moveTo>
                  <a:cubicBezTo>
                    <a:pt x="21961" y="0"/>
                    <a:pt x="21900" y="18"/>
                    <a:pt x="21846" y="55"/>
                  </a:cubicBezTo>
                  <a:cubicBezTo>
                    <a:pt x="21796" y="89"/>
                    <a:pt x="16734" y="3500"/>
                    <a:pt x="11069" y="3954"/>
                  </a:cubicBezTo>
                  <a:cubicBezTo>
                    <a:pt x="9986" y="4041"/>
                    <a:pt x="8966" y="4070"/>
                    <a:pt x="8018" y="4070"/>
                  </a:cubicBezTo>
                  <a:cubicBezTo>
                    <a:pt x="6888" y="4070"/>
                    <a:pt x="5862" y="4029"/>
                    <a:pt x="4956" y="3992"/>
                  </a:cubicBezTo>
                  <a:cubicBezTo>
                    <a:pt x="4234" y="3963"/>
                    <a:pt x="3583" y="3936"/>
                    <a:pt x="3006" y="3936"/>
                  </a:cubicBezTo>
                  <a:cubicBezTo>
                    <a:pt x="1573" y="3936"/>
                    <a:pt x="597" y="4099"/>
                    <a:pt x="138" y="4789"/>
                  </a:cubicBezTo>
                  <a:cubicBezTo>
                    <a:pt x="0" y="4997"/>
                    <a:pt x="148" y="5274"/>
                    <a:pt x="397" y="5274"/>
                  </a:cubicBezTo>
                  <a:cubicBezTo>
                    <a:pt x="502" y="5274"/>
                    <a:pt x="599" y="5222"/>
                    <a:pt x="656" y="5135"/>
                  </a:cubicBezTo>
                  <a:cubicBezTo>
                    <a:pt x="962" y="4677"/>
                    <a:pt x="1799" y="4560"/>
                    <a:pt x="3000" y="4560"/>
                  </a:cubicBezTo>
                  <a:cubicBezTo>
                    <a:pt x="3568" y="4560"/>
                    <a:pt x="4217" y="4586"/>
                    <a:pt x="4930" y="4615"/>
                  </a:cubicBezTo>
                  <a:cubicBezTo>
                    <a:pt x="5844" y="4652"/>
                    <a:pt x="6880" y="4694"/>
                    <a:pt x="8022" y="4694"/>
                  </a:cubicBezTo>
                  <a:cubicBezTo>
                    <a:pt x="8982" y="4694"/>
                    <a:pt x="10017" y="4664"/>
                    <a:pt x="11119" y="4576"/>
                  </a:cubicBezTo>
                  <a:cubicBezTo>
                    <a:pt x="16946" y="4110"/>
                    <a:pt x="21986" y="714"/>
                    <a:pt x="22198" y="569"/>
                  </a:cubicBezTo>
                  <a:cubicBezTo>
                    <a:pt x="22339" y="473"/>
                    <a:pt x="22377" y="279"/>
                    <a:pt x="22279" y="136"/>
                  </a:cubicBezTo>
                  <a:cubicBezTo>
                    <a:pt x="22219" y="48"/>
                    <a:pt x="22121" y="0"/>
                    <a:pt x="22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532;p64">
              <a:extLst>
                <a:ext uri="{FF2B5EF4-FFF2-40B4-BE49-F238E27FC236}">
                  <a16:creationId xmlns:a16="http://schemas.microsoft.com/office/drawing/2014/main" id="{5C29C9C2-8560-4812-8F2C-2CBF2FF4A4A8}"/>
                </a:ext>
              </a:extLst>
            </p:cNvPr>
            <p:cNvSpPr/>
            <p:nvPr/>
          </p:nvSpPr>
          <p:spPr>
            <a:xfrm>
              <a:off x="4566525" y="1698075"/>
              <a:ext cx="21325" cy="74975"/>
            </a:xfrm>
            <a:custGeom>
              <a:avLst/>
              <a:gdLst/>
              <a:ahLst/>
              <a:cxnLst/>
              <a:rect l="l" t="t" r="r" b="b"/>
              <a:pathLst>
                <a:path w="853" h="2999" extrusionOk="0">
                  <a:moveTo>
                    <a:pt x="339" y="1"/>
                  </a:moveTo>
                  <a:cubicBezTo>
                    <a:pt x="320" y="1"/>
                    <a:pt x="300" y="2"/>
                    <a:pt x="281" y="6"/>
                  </a:cubicBezTo>
                  <a:cubicBezTo>
                    <a:pt x="111" y="39"/>
                    <a:pt x="0" y="204"/>
                    <a:pt x="33" y="373"/>
                  </a:cubicBezTo>
                  <a:cubicBezTo>
                    <a:pt x="171" y="1092"/>
                    <a:pt x="229" y="1867"/>
                    <a:pt x="201" y="2677"/>
                  </a:cubicBezTo>
                  <a:cubicBezTo>
                    <a:pt x="194" y="2849"/>
                    <a:pt x="330" y="2993"/>
                    <a:pt x="502" y="2998"/>
                  </a:cubicBezTo>
                  <a:lnTo>
                    <a:pt x="513" y="2998"/>
                  </a:lnTo>
                  <a:cubicBezTo>
                    <a:pt x="680" y="2998"/>
                    <a:pt x="817" y="2864"/>
                    <a:pt x="824" y="2698"/>
                  </a:cubicBezTo>
                  <a:cubicBezTo>
                    <a:pt x="853" y="1842"/>
                    <a:pt x="792" y="1020"/>
                    <a:pt x="645" y="256"/>
                  </a:cubicBezTo>
                  <a:cubicBezTo>
                    <a:pt x="618" y="105"/>
                    <a:pt x="486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533;p64">
              <a:extLst>
                <a:ext uri="{FF2B5EF4-FFF2-40B4-BE49-F238E27FC236}">
                  <a16:creationId xmlns:a16="http://schemas.microsoft.com/office/drawing/2014/main" id="{9C0CF93A-F220-44A6-8826-989ED892932E}"/>
                </a:ext>
              </a:extLst>
            </p:cNvPr>
            <p:cNvSpPr/>
            <p:nvPr/>
          </p:nvSpPr>
          <p:spPr>
            <a:xfrm>
              <a:off x="4431125" y="1542350"/>
              <a:ext cx="144275" cy="140100"/>
            </a:xfrm>
            <a:custGeom>
              <a:avLst/>
              <a:gdLst/>
              <a:ahLst/>
              <a:cxnLst/>
              <a:rect l="l" t="t" r="r" b="b"/>
              <a:pathLst>
                <a:path w="5771" h="5604" extrusionOk="0">
                  <a:moveTo>
                    <a:pt x="347" y="1"/>
                  </a:moveTo>
                  <a:cubicBezTo>
                    <a:pt x="211" y="1"/>
                    <a:pt x="86" y="91"/>
                    <a:pt x="47" y="229"/>
                  </a:cubicBezTo>
                  <a:cubicBezTo>
                    <a:pt x="1" y="395"/>
                    <a:pt x="98" y="566"/>
                    <a:pt x="264" y="612"/>
                  </a:cubicBezTo>
                  <a:cubicBezTo>
                    <a:pt x="299" y="622"/>
                    <a:pt x="3811" y="1645"/>
                    <a:pt x="5126" y="5395"/>
                  </a:cubicBezTo>
                  <a:cubicBezTo>
                    <a:pt x="5170" y="5519"/>
                    <a:pt x="5288" y="5603"/>
                    <a:pt x="5421" y="5603"/>
                  </a:cubicBezTo>
                  <a:cubicBezTo>
                    <a:pt x="5455" y="5603"/>
                    <a:pt x="5490" y="5598"/>
                    <a:pt x="5523" y="5586"/>
                  </a:cubicBezTo>
                  <a:cubicBezTo>
                    <a:pt x="5686" y="5529"/>
                    <a:pt x="5771" y="5352"/>
                    <a:pt x="5714" y="5189"/>
                  </a:cubicBezTo>
                  <a:cubicBezTo>
                    <a:pt x="4294" y="1136"/>
                    <a:pt x="588" y="56"/>
                    <a:pt x="432" y="13"/>
                  </a:cubicBezTo>
                  <a:cubicBezTo>
                    <a:pt x="403" y="5"/>
                    <a:pt x="375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534;p64">
              <a:extLst>
                <a:ext uri="{FF2B5EF4-FFF2-40B4-BE49-F238E27FC236}">
                  <a16:creationId xmlns:a16="http://schemas.microsoft.com/office/drawing/2014/main" id="{CF3466F7-EBBC-42F3-B131-133B452D0CE8}"/>
                </a:ext>
              </a:extLst>
            </p:cNvPr>
            <p:cNvSpPr/>
            <p:nvPr/>
          </p:nvSpPr>
          <p:spPr>
            <a:xfrm>
              <a:off x="3834900" y="2187175"/>
              <a:ext cx="354250" cy="202700"/>
            </a:xfrm>
            <a:custGeom>
              <a:avLst/>
              <a:gdLst/>
              <a:ahLst/>
              <a:cxnLst/>
              <a:rect l="l" t="t" r="r" b="b"/>
              <a:pathLst>
                <a:path w="14170" h="8108" extrusionOk="0">
                  <a:moveTo>
                    <a:pt x="354" y="1"/>
                  </a:moveTo>
                  <a:cubicBezTo>
                    <a:pt x="289" y="1"/>
                    <a:pt x="223" y="21"/>
                    <a:pt x="167" y="63"/>
                  </a:cubicBezTo>
                  <a:cubicBezTo>
                    <a:pt x="29" y="166"/>
                    <a:pt x="0" y="361"/>
                    <a:pt x="103" y="499"/>
                  </a:cubicBezTo>
                  <a:cubicBezTo>
                    <a:pt x="282" y="738"/>
                    <a:pt x="4495" y="6364"/>
                    <a:pt x="6874" y="7620"/>
                  </a:cubicBezTo>
                  <a:cubicBezTo>
                    <a:pt x="7549" y="7977"/>
                    <a:pt x="8376" y="8108"/>
                    <a:pt x="9225" y="8108"/>
                  </a:cubicBezTo>
                  <a:cubicBezTo>
                    <a:pt x="11438" y="8108"/>
                    <a:pt x="13788" y="7219"/>
                    <a:pt x="13923" y="7167"/>
                  </a:cubicBezTo>
                  <a:cubicBezTo>
                    <a:pt x="14087" y="7107"/>
                    <a:pt x="14169" y="6925"/>
                    <a:pt x="14106" y="6763"/>
                  </a:cubicBezTo>
                  <a:cubicBezTo>
                    <a:pt x="14059" y="6638"/>
                    <a:pt x="13941" y="6562"/>
                    <a:pt x="13816" y="6562"/>
                  </a:cubicBezTo>
                  <a:cubicBezTo>
                    <a:pt x="13777" y="6562"/>
                    <a:pt x="13738" y="6569"/>
                    <a:pt x="13700" y="6585"/>
                  </a:cubicBezTo>
                  <a:cubicBezTo>
                    <a:pt x="13667" y="6597"/>
                    <a:pt x="11319" y="7484"/>
                    <a:pt x="9210" y="7484"/>
                  </a:cubicBezTo>
                  <a:cubicBezTo>
                    <a:pt x="8459" y="7484"/>
                    <a:pt x="7740" y="7372"/>
                    <a:pt x="7165" y="7068"/>
                  </a:cubicBezTo>
                  <a:cubicBezTo>
                    <a:pt x="4911" y="5878"/>
                    <a:pt x="645" y="183"/>
                    <a:pt x="603" y="126"/>
                  </a:cubicBezTo>
                  <a:cubicBezTo>
                    <a:pt x="542" y="44"/>
                    <a:pt x="449" y="1"/>
                    <a:pt x="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535;p64">
              <a:extLst>
                <a:ext uri="{FF2B5EF4-FFF2-40B4-BE49-F238E27FC236}">
                  <a16:creationId xmlns:a16="http://schemas.microsoft.com/office/drawing/2014/main" id="{D41A1EE5-69B3-4980-ADD2-6E4BA9F7FB2A}"/>
                </a:ext>
              </a:extLst>
            </p:cNvPr>
            <p:cNvSpPr/>
            <p:nvPr/>
          </p:nvSpPr>
          <p:spPr>
            <a:xfrm>
              <a:off x="4141125" y="2334375"/>
              <a:ext cx="77650" cy="51800"/>
            </a:xfrm>
            <a:custGeom>
              <a:avLst/>
              <a:gdLst/>
              <a:ahLst/>
              <a:cxnLst/>
              <a:rect l="l" t="t" r="r" b="b"/>
              <a:pathLst>
                <a:path w="3106" h="2072" extrusionOk="0">
                  <a:moveTo>
                    <a:pt x="1553" y="1"/>
                  </a:moveTo>
                  <a:cubicBezTo>
                    <a:pt x="695" y="1"/>
                    <a:pt x="1" y="466"/>
                    <a:pt x="1" y="1037"/>
                  </a:cubicBezTo>
                  <a:cubicBezTo>
                    <a:pt x="1" y="1608"/>
                    <a:pt x="695" y="2072"/>
                    <a:pt x="1553" y="2072"/>
                  </a:cubicBezTo>
                  <a:cubicBezTo>
                    <a:pt x="2410" y="2072"/>
                    <a:pt x="3105" y="1608"/>
                    <a:pt x="3105" y="1037"/>
                  </a:cubicBezTo>
                  <a:cubicBezTo>
                    <a:pt x="3105" y="465"/>
                    <a:pt x="2410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536;p64">
              <a:extLst>
                <a:ext uri="{FF2B5EF4-FFF2-40B4-BE49-F238E27FC236}">
                  <a16:creationId xmlns:a16="http://schemas.microsoft.com/office/drawing/2014/main" id="{26EBC663-BCED-4C4C-9BC7-B2AFC9AE62DD}"/>
                </a:ext>
              </a:extLst>
            </p:cNvPr>
            <p:cNvSpPr/>
            <p:nvPr/>
          </p:nvSpPr>
          <p:spPr>
            <a:xfrm>
              <a:off x="3585300" y="1468750"/>
              <a:ext cx="197650" cy="575550"/>
            </a:xfrm>
            <a:custGeom>
              <a:avLst/>
              <a:gdLst/>
              <a:ahLst/>
              <a:cxnLst/>
              <a:rect l="l" t="t" r="r" b="b"/>
              <a:pathLst>
                <a:path w="7906" h="23022" extrusionOk="0">
                  <a:moveTo>
                    <a:pt x="7906" y="1"/>
                  </a:moveTo>
                  <a:lnTo>
                    <a:pt x="7906" y="1"/>
                  </a:lnTo>
                  <a:cubicBezTo>
                    <a:pt x="7905" y="2"/>
                    <a:pt x="0" y="8140"/>
                    <a:pt x="6976" y="23021"/>
                  </a:cubicBezTo>
                  <a:lnTo>
                    <a:pt x="7906" y="21160"/>
                  </a:lnTo>
                  <a:cubicBezTo>
                    <a:pt x="7906" y="21160"/>
                    <a:pt x="2791" y="7907"/>
                    <a:pt x="79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537;p64">
              <a:extLst>
                <a:ext uri="{FF2B5EF4-FFF2-40B4-BE49-F238E27FC236}">
                  <a16:creationId xmlns:a16="http://schemas.microsoft.com/office/drawing/2014/main" id="{50A36EBA-2BDA-4C1B-A5EE-D1B02C029D43}"/>
                </a:ext>
              </a:extLst>
            </p:cNvPr>
            <p:cNvSpPr/>
            <p:nvPr/>
          </p:nvSpPr>
          <p:spPr>
            <a:xfrm>
              <a:off x="3723150" y="1974275"/>
              <a:ext cx="160725" cy="282200"/>
            </a:xfrm>
            <a:custGeom>
              <a:avLst/>
              <a:gdLst/>
              <a:ahLst/>
              <a:cxnLst/>
              <a:rect l="l" t="t" r="r" b="b"/>
              <a:pathLst>
                <a:path w="6429" h="11288" extrusionOk="0">
                  <a:moveTo>
                    <a:pt x="2574" y="1"/>
                  </a:moveTo>
                  <a:cubicBezTo>
                    <a:pt x="2506" y="1"/>
                    <a:pt x="2437" y="6"/>
                    <a:pt x="2368" y="16"/>
                  </a:cubicBezTo>
                  <a:cubicBezTo>
                    <a:pt x="852" y="245"/>
                    <a:pt x="0" y="2948"/>
                    <a:pt x="468" y="6057"/>
                  </a:cubicBezTo>
                  <a:cubicBezTo>
                    <a:pt x="914" y="9025"/>
                    <a:pt x="2400" y="11288"/>
                    <a:pt x="3855" y="11288"/>
                  </a:cubicBezTo>
                  <a:cubicBezTo>
                    <a:pt x="3923" y="11288"/>
                    <a:pt x="3992" y="11283"/>
                    <a:pt x="4060" y="11273"/>
                  </a:cubicBezTo>
                  <a:cubicBezTo>
                    <a:pt x="5577" y="11045"/>
                    <a:pt x="6428" y="8340"/>
                    <a:pt x="5961" y="5231"/>
                  </a:cubicBezTo>
                  <a:cubicBezTo>
                    <a:pt x="5515" y="2263"/>
                    <a:pt x="4029" y="1"/>
                    <a:pt x="2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538;p64">
              <a:extLst>
                <a:ext uri="{FF2B5EF4-FFF2-40B4-BE49-F238E27FC236}">
                  <a16:creationId xmlns:a16="http://schemas.microsoft.com/office/drawing/2014/main" id="{545FB931-7C95-4A61-92DD-C026FD58735D}"/>
                </a:ext>
              </a:extLst>
            </p:cNvPr>
            <p:cNvSpPr/>
            <p:nvPr/>
          </p:nvSpPr>
          <p:spPr>
            <a:xfrm>
              <a:off x="3721300" y="1966500"/>
              <a:ext cx="164425" cy="297775"/>
            </a:xfrm>
            <a:custGeom>
              <a:avLst/>
              <a:gdLst/>
              <a:ahLst/>
              <a:cxnLst/>
              <a:rect l="l" t="t" r="r" b="b"/>
              <a:pathLst>
                <a:path w="6577" h="11911" extrusionOk="0">
                  <a:moveTo>
                    <a:pt x="2651" y="623"/>
                  </a:moveTo>
                  <a:cubicBezTo>
                    <a:pt x="3930" y="623"/>
                    <a:pt x="5312" y="2823"/>
                    <a:pt x="5727" y="5589"/>
                  </a:cubicBezTo>
                  <a:cubicBezTo>
                    <a:pt x="5946" y="7047"/>
                    <a:pt x="5877" y="8453"/>
                    <a:pt x="5532" y="9549"/>
                  </a:cubicBezTo>
                  <a:cubicBezTo>
                    <a:pt x="5215" y="10557"/>
                    <a:pt x="4689" y="11185"/>
                    <a:pt x="4088" y="11276"/>
                  </a:cubicBezTo>
                  <a:cubicBezTo>
                    <a:pt x="4033" y="11284"/>
                    <a:pt x="3978" y="11288"/>
                    <a:pt x="3923" y="11288"/>
                  </a:cubicBezTo>
                  <a:cubicBezTo>
                    <a:pt x="2641" y="11288"/>
                    <a:pt x="1266" y="9087"/>
                    <a:pt x="850" y="6322"/>
                  </a:cubicBezTo>
                  <a:cubicBezTo>
                    <a:pt x="631" y="4864"/>
                    <a:pt x="701" y="3458"/>
                    <a:pt x="1045" y="2361"/>
                  </a:cubicBezTo>
                  <a:cubicBezTo>
                    <a:pt x="1362" y="1354"/>
                    <a:pt x="1888" y="726"/>
                    <a:pt x="2489" y="635"/>
                  </a:cubicBezTo>
                  <a:cubicBezTo>
                    <a:pt x="2543" y="627"/>
                    <a:pt x="2597" y="623"/>
                    <a:pt x="2651" y="623"/>
                  </a:cubicBezTo>
                  <a:close/>
                  <a:moveTo>
                    <a:pt x="2646" y="0"/>
                  </a:moveTo>
                  <a:cubicBezTo>
                    <a:pt x="2563" y="0"/>
                    <a:pt x="2479" y="6"/>
                    <a:pt x="2396" y="19"/>
                  </a:cubicBezTo>
                  <a:cubicBezTo>
                    <a:pt x="1538" y="148"/>
                    <a:pt x="848" y="913"/>
                    <a:pt x="451" y="2174"/>
                  </a:cubicBezTo>
                  <a:cubicBezTo>
                    <a:pt x="78" y="3360"/>
                    <a:pt x="0" y="4865"/>
                    <a:pt x="234" y="6415"/>
                  </a:cubicBezTo>
                  <a:cubicBezTo>
                    <a:pt x="710" y="9580"/>
                    <a:pt x="2300" y="11911"/>
                    <a:pt x="3928" y="11911"/>
                  </a:cubicBezTo>
                  <a:cubicBezTo>
                    <a:pt x="4013" y="11911"/>
                    <a:pt x="4097" y="11904"/>
                    <a:pt x="4181" y="11892"/>
                  </a:cubicBezTo>
                  <a:cubicBezTo>
                    <a:pt x="5038" y="11763"/>
                    <a:pt x="5729" y="10997"/>
                    <a:pt x="6126" y="9737"/>
                  </a:cubicBezTo>
                  <a:cubicBezTo>
                    <a:pt x="6499" y="8551"/>
                    <a:pt x="6576" y="7045"/>
                    <a:pt x="6343" y="5496"/>
                  </a:cubicBezTo>
                  <a:cubicBezTo>
                    <a:pt x="5867" y="2330"/>
                    <a:pt x="4273" y="0"/>
                    <a:pt x="2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539;p64">
              <a:extLst>
                <a:ext uri="{FF2B5EF4-FFF2-40B4-BE49-F238E27FC236}">
                  <a16:creationId xmlns:a16="http://schemas.microsoft.com/office/drawing/2014/main" id="{7C3D328C-3ADE-4943-AD9C-E9811F63B0C7}"/>
                </a:ext>
              </a:extLst>
            </p:cNvPr>
            <p:cNvSpPr/>
            <p:nvPr/>
          </p:nvSpPr>
          <p:spPr>
            <a:xfrm>
              <a:off x="3708900" y="1972075"/>
              <a:ext cx="139500" cy="282025"/>
            </a:xfrm>
            <a:custGeom>
              <a:avLst/>
              <a:gdLst/>
              <a:ahLst/>
              <a:cxnLst/>
              <a:rect l="l" t="t" r="r" b="b"/>
              <a:pathLst>
                <a:path w="5580" h="11281" extrusionOk="0">
                  <a:moveTo>
                    <a:pt x="2225" y="0"/>
                  </a:moveTo>
                  <a:cubicBezTo>
                    <a:pt x="2172" y="0"/>
                    <a:pt x="2118" y="4"/>
                    <a:pt x="2065" y="12"/>
                  </a:cubicBezTo>
                  <a:cubicBezTo>
                    <a:pt x="715" y="216"/>
                    <a:pt x="1" y="2900"/>
                    <a:pt x="468" y="6008"/>
                  </a:cubicBezTo>
                  <a:cubicBezTo>
                    <a:pt x="692" y="7501"/>
                    <a:pt x="1165" y="8894"/>
                    <a:pt x="1781" y="9881"/>
                  </a:cubicBezTo>
                  <a:cubicBezTo>
                    <a:pt x="2348" y="10786"/>
                    <a:pt x="2993" y="11281"/>
                    <a:pt x="3596" y="11281"/>
                  </a:cubicBezTo>
                  <a:cubicBezTo>
                    <a:pt x="3650" y="11281"/>
                    <a:pt x="3704" y="11277"/>
                    <a:pt x="3757" y="11269"/>
                  </a:cubicBezTo>
                  <a:cubicBezTo>
                    <a:pt x="4405" y="11172"/>
                    <a:pt x="4938" y="10485"/>
                    <a:pt x="5237" y="9360"/>
                  </a:cubicBezTo>
                  <a:cubicBezTo>
                    <a:pt x="5537" y="8236"/>
                    <a:pt x="5579" y="6766"/>
                    <a:pt x="5355" y="5274"/>
                  </a:cubicBezTo>
                  <a:cubicBezTo>
                    <a:pt x="5131" y="3781"/>
                    <a:pt x="4658" y="2388"/>
                    <a:pt x="4041" y="1402"/>
                  </a:cubicBezTo>
                  <a:cubicBezTo>
                    <a:pt x="3474" y="496"/>
                    <a:pt x="2829" y="0"/>
                    <a:pt x="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540;p64">
              <a:extLst>
                <a:ext uri="{FF2B5EF4-FFF2-40B4-BE49-F238E27FC236}">
                  <a16:creationId xmlns:a16="http://schemas.microsoft.com/office/drawing/2014/main" id="{E70E6BBA-F6E9-445E-A444-CBA5AD9B0381}"/>
                </a:ext>
              </a:extLst>
            </p:cNvPr>
            <p:cNvSpPr/>
            <p:nvPr/>
          </p:nvSpPr>
          <p:spPr>
            <a:xfrm>
              <a:off x="3700275" y="1964475"/>
              <a:ext cx="155925" cy="297600"/>
            </a:xfrm>
            <a:custGeom>
              <a:avLst/>
              <a:gdLst/>
              <a:ahLst/>
              <a:cxnLst/>
              <a:rect l="l" t="t" r="r" b="b"/>
              <a:pathLst>
                <a:path w="6237" h="11904" extrusionOk="0">
                  <a:moveTo>
                    <a:pt x="2562" y="622"/>
                  </a:moveTo>
                  <a:cubicBezTo>
                    <a:pt x="3565" y="622"/>
                    <a:pt x="4935" y="2605"/>
                    <a:pt x="5389" y="5630"/>
                  </a:cubicBezTo>
                  <a:cubicBezTo>
                    <a:pt x="5608" y="7092"/>
                    <a:pt x="5570" y="8499"/>
                    <a:pt x="5278" y="9590"/>
                  </a:cubicBezTo>
                  <a:cubicBezTo>
                    <a:pt x="5015" y="10580"/>
                    <a:pt x="4568" y="11193"/>
                    <a:pt x="4053" y="11270"/>
                  </a:cubicBezTo>
                  <a:cubicBezTo>
                    <a:pt x="4015" y="11276"/>
                    <a:pt x="3976" y="11279"/>
                    <a:pt x="3937" y="11279"/>
                  </a:cubicBezTo>
                  <a:cubicBezTo>
                    <a:pt x="3446" y="11279"/>
                    <a:pt x="2892" y="10830"/>
                    <a:pt x="2388" y="10026"/>
                  </a:cubicBezTo>
                  <a:cubicBezTo>
                    <a:pt x="1788" y="9067"/>
                    <a:pt x="1337" y="7734"/>
                    <a:pt x="1118" y="6272"/>
                  </a:cubicBezTo>
                  <a:cubicBezTo>
                    <a:pt x="647" y="3137"/>
                    <a:pt x="1443" y="782"/>
                    <a:pt x="2454" y="631"/>
                  </a:cubicBezTo>
                  <a:cubicBezTo>
                    <a:pt x="2485" y="626"/>
                    <a:pt x="2516" y="623"/>
                    <a:pt x="2548" y="623"/>
                  </a:cubicBezTo>
                  <a:cubicBezTo>
                    <a:pt x="2553" y="623"/>
                    <a:pt x="2558" y="623"/>
                    <a:pt x="2562" y="623"/>
                  </a:cubicBezTo>
                  <a:lnTo>
                    <a:pt x="2562" y="622"/>
                  </a:lnTo>
                  <a:close/>
                  <a:moveTo>
                    <a:pt x="2562" y="0"/>
                  </a:moveTo>
                  <a:cubicBezTo>
                    <a:pt x="2495" y="0"/>
                    <a:pt x="2428" y="5"/>
                    <a:pt x="2361" y="15"/>
                  </a:cubicBezTo>
                  <a:cubicBezTo>
                    <a:pt x="818" y="247"/>
                    <a:pt x="1" y="3035"/>
                    <a:pt x="501" y="6364"/>
                  </a:cubicBezTo>
                  <a:cubicBezTo>
                    <a:pt x="733" y="7909"/>
                    <a:pt x="1216" y="9327"/>
                    <a:pt x="1860" y="10356"/>
                  </a:cubicBezTo>
                  <a:cubicBezTo>
                    <a:pt x="2488" y="11362"/>
                    <a:pt x="3217" y="11903"/>
                    <a:pt x="3934" y="11903"/>
                  </a:cubicBezTo>
                  <a:cubicBezTo>
                    <a:pt x="4005" y="11903"/>
                    <a:pt x="4075" y="11898"/>
                    <a:pt x="4146" y="11888"/>
                  </a:cubicBezTo>
                  <a:cubicBezTo>
                    <a:pt x="4928" y="11770"/>
                    <a:pt x="5545" y="11011"/>
                    <a:pt x="5881" y="9752"/>
                  </a:cubicBezTo>
                  <a:cubicBezTo>
                    <a:pt x="6193" y="8579"/>
                    <a:pt x="6237" y="7082"/>
                    <a:pt x="6005" y="5537"/>
                  </a:cubicBezTo>
                  <a:cubicBezTo>
                    <a:pt x="5526" y="2352"/>
                    <a:pt x="4040" y="0"/>
                    <a:pt x="2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541;p64">
              <a:extLst>
                <a:ext uri="{FF2B5EF4-FFF2-40B4-BE49-F238E27FC236}">
                  <a16:creationId xmlns:a16="http://schemas.microsoft.com/office/drawing/2014/main" id="{0D2BDC71-3808-4BB3-98AC-DFBA1D51FF2E}"/>
                </a:ext>
              </a:extLst>
            </p:cNvPr>
            <p:cNvSpPr/>
            <p:nvPr/>
          </p:nvSpPr>
          <p:spPr>
            <a:xfrm>
              <a:off x="4871625" y="2656925"/>
              <a:ext cx="358775" cy="1420275"/>
            </a:xfrm>
            <a:custGeom>
              <a:avLst/>
              <a:gdLst/>
              <a:ahLst/>
              <a:cxnLst/>
              <a:rect l="l" t="t" r="r" b="b"/>
              <a:pathLst>
                <a:path w="14351" h="56811" extrusionOk="0">
                  <a:moveTo>
                    <a:pt x="7163" y="0"/>
                  </a:moveTo>
                  <a:lnTo>
                    <a:pt x="0" y="56535"/>
                  </a:lnTo>
                  <a:lnTo>
                    <a:pt x="14351" y="56811"/>
                  </a:lnTo>
                  <a:lnTo>
                    <a:pt x="7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542;p64">
              <a:extLst>
                <a:ext uri="{FF2B5EF4-FFF2-40B4-BE49-F238E27FC236}">
                  <a16:creationId xmlns:a16="http://schemas.microsoft.com/office/drawing/2014/main" id="{2E69DF04-2CA1-4D35-8DF4-1C1CDBC110F1}"/>
                </a:ext>
              </a:extLst>
            </p:cNvPr>
            <p:cNvSpPr/>
            <p:nvPr/>
          </p:nvSpPr>
          <p:spPr>
            <a:xfrm>
              <a:off x="4863275" y="2649125"/>
              <a:ext cx="375450" cy="1435900"/>
            </a:xfrm>
            <a:custGeom>
              <a:avLst/>
              <a:gdLst/>
              <a:ahLst/>
              <a:cxnLst/>
              <a:rect l="l" t="t" r="r" b="b"/>
              <a:pathLst>
                <a:path w="15018" h="57436" extrusionOk="0">
                  <a:moveTo>
                    <a:pt x="7497" y="2794"/>
                  </a:moveTo>
                  <a:lnTo>
                    <a:pt x="14331" y="56804"/>
                  </a:lnTo>
                  <a:lnTo>
                    <a:pt x="688" y="56543"/>
                  </a:lnTo>
                  <a:lnTo>
                    <a:pt x="7497" y="2794"/>
                  </a:lnTo>
                  <a:close/>
                  <a:moveTo>
                    <a:pt x="7497" y="1"/>
                  </a:moveTo>
                  <a:cubicBezTo>
                    <a:pt x="7340" y="1"/>
                    <a:pt x="7207" y="117"/>
                    <a:pt x="7188" y="274"/>
                  </a:cubicBezTo>
                  <a:lnTo>
                    <a:pt x="24" y="56808"/>
                  </a:lnTo>
                  <a:cubicBezTo>
                    <a:pt x="1" y="56992"/>
                    <a:pt x="142" y="57156"/>
                    <a:pt x="328" y="57159"/>
                  </a:cubicBezTo>
                  <a:lnTo>
                    <a:pt x="14679" y="57435"/>
                  </a:lnTo>
                  <a:lnTo>
                    <a:pt x="14685" y="57435"/>
                  </a:lnTo>
                  <a:lnTo>
                    <a:pt x="14685" y="57434"/>
                  </a:lnTo>
                  <a:cubicBezTo>
                    <a:pt x="14871" y="57434"/>
                    <a:pt x="15017" y="57271"/>
                    <a:pt x="14994" y="57084"/>
                  </a:cubicBezTo>
                  <a:lnTo>
                    <a:pt x="7806" y="274"/>
                  </a:lnTo>
                  <a:cubicBezTo>
                    <a:pt x="7786" y="118"/>
                    <a:pt x="7654" y="1"/>
                    <a:pt x="7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543;p64">
              <a:extLst>
                <a:ext uri="{FF2B5EF4-FFF2-40B4-BE49-F238E27FC236}">
                  <a16:creationId xmlns:a16="http://schemas.microsoft.com/office/drawing/2014/main" id="{20E8BB5E-85C5-408E-804D-470358D56A1E}"/>
                </a:ext>
              </a:extLst>
            </p:cNvPr>
            <p:cNvSpPr/>
            <p:nvPr/>
          </p:nvSpPr>
          <p:spPr>
            <a:xfrm>
              <a:off x="3765375" y="2230275"/>
              <a:ext cx="91075" cy="149700"/>
            </a:xfrm>
            <a:custGeom>
              <a:avLst/>
              <a:gdLst/>
              <a:ahLst/>
              <a:cxnLst/>
              <a:rect l="l" t="t" r="r" b="b"/>
              <a:pathLst>
                <a:path w="3643" h="5988" extrusionOk="0">
                  <a:moveTo>
                    <a:pt x="1692" y="0"/>
                  </a:moveTo>
                  <a:cubicBezTo>
                    <a:pt x="943" y="0"/>
                    <a:pt x="61" y="310"/>
                    <a:pt x="61" y="310"/>
                  </a:cubicBezTo>
                  <a:lnTo>
                    <a:pt x="0" y="2407"/>
                  </a:lnTo>
                  <a:cubicBezTo>
                    <a:pt x="0" y="2407"/>
                    <a:pt x="1522" y="5517"/>
                    <a:pt x="2481" y="5867"/>
                  </a:cubicBezTo>
                  <a:cubicBezTo>
                    <a:pt x="2711" y="5951"/>
                    <a:pt x="2896" y="5988"/>
                    <a:pt x="3044" y="5988"/>
                  </a:cubicBezTo>
                  <a:cubicBezTo>
                    <a:pt x="3513" y="5988"/>
                    <a:pt x="3617" y="5623"/>
                    <a:pt x="3628" y="5255"/>
                  </a:cubicBezTo>
                  <a:cubicBezTo>
                    <a:pt x="3643" y="4772"/>
                    <a:pt x="3100" y="1206"/>
                    <a:pt x="2641" y="385"/>
                  </a:cubicBezTo>
                  <a:cubicBezTo>
                    <a:pt x="2477" y="94"/>
                    <a:pt x="2105" y="0"/>
                    <a:pt x="16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544;p64">
              <a:extLst>
                <a:ext uri="{FF2B5EF4-FFF2-40B4-BE49-F238E27FC236}">
                  <a16:creationId xmlns:a16="http://schemas.microsoft.com/office/drawing/2014/main" id="{45B9442F-D0FF-4ECA-B479-8C13AD7BE46C}"/>
                </a:ext>
              </a:extLst>
            </p:cNvPr>
            <p:cNvSpPr/>
            <p:nvPr/>
          </p:nvSpPr>
          <p:spPr>
            <a:xfrm>
              <a:off x="3757525" y="2222375"/>
              <a:ext cx="106750" cy="165400"/>
            </a:xfrm>
            <a:custGeom>
              <a:avLst/>
              <a:gdLst/>
              <a:ahLst/>
              <a:cxnLst/>
              <a:rect l="l" t="t" r="r" b="b"/>
              <a:pathLst>
                <a:path w="4270" h="6616" extrusionOk="0">
                  <a:moveTo>
                    <a:pt x="2012" y="627"/>
                  </a:moveTo>
                  <a:cubicBezTo>
                    <a:pt x="2335" y="627"/>
                    <a:pt x="2591" y="691"/>
                    <a:pt x="2683" y="855"/>
                  </a:cubicBezTo>
                  <a:cubicBezTo>
                    <a:pt x="3115" y="1625"/>
                    <a:pt x="3643" y="5130"/>
                    <a:pt x="3631" y="5562"/>
                  </a:cubicBezTo>
                  <a:cubicBezTo>
                    <a:pt x="3624" y="5773"/>
                    <a:pt x="3585" y="5910"/>
                    <a:pt x="3514" y="5958"/>
                  </a:cubicBezTo>
                  <a:cubicBezTo>
                    <a:pt x="3496" y="5969"/>
                    <a:pt x="3450" y="5991"/>
                    <a:pt x="3356" y="5991"/>
                  </a:cubicBezTo>
                  <a:cubicBezTo>
                    <a:pt x="3261" y="5991"/>
                    <a:pt x="3116" y="5969"/>
                    <a:pt x="2902" y="5890"/>
                  </a:cubicBezTo>
                  <a:cubicBezTo>
                    <a:pt x="2302" y="5672"/>
                    <a:pt x="1206" y="3819"/>
                    <a:pt x="628" y="2654"/>
                  </a:cubicBezTo>
                  <a:lnTo>
                    <a:pt x="680" y="855"/>
                  </a:lnTo>
                  <a:cubicBezTo>
                    <a:pt x="1099" y="727"/>
                    <a:pt x="1608" y="627"/>
                    <a:pt x="2012" y="627"/>
                  </a:cubicBezTo>
                  <a:close/>
                  <a:moveTo>
                    <a:pt x="1989" y="1"/>
                  </a:moveTo>
                  <a:cubicBezTo>
                    <a:pt x="1273" y="1"/>
                    <a:pt x="501" y="252"/>
                    <a:pt x="271" y="333"/>
                  </a:cubicBezTo>
                  <a:cubicBezTo>
                    <a:pt x="150" y="375"/>
                    <a:pt x="67" y="488"/>
                    <a:pt x="63" y="618"/>
                  </a:cubicBezTo>
                  <a:lnTo>
                    <a:pt x="3" y="2713"/>
                  </a:lnTo>
                  <a:cubicBezTo>
                    <a:pt x="1" y="2763"/>
                    <a:pt x="12" y="2813"/>
                    <a:pt x="34" y="2860"/>
                  </a:cubicBezTo>
                  <a:cubicBezTo>
                    <a:pt x="298" y="3397"/>
                    <a:pt x="1664" y="6101"/>
                    <a:pt x="2688" y="6477"/>
                  </a:cubicBezTo>
                  <a:cubicBezTo>
                    <a:pt x="2942" y="6569"/>
                    <a:pt x="3166" y="6616"/>
                    <a:pt x="3360" y="6616"/>
                  </a:cubicBezTo>
                  <a:cubicBezTo>
                    <a:pt x="3557" y="6616"/>
                    <a:pt x="3724" y="6568"/>
                    <a:pt x="3863" y="6473"/>
                  </a:cubicBezTo>
                  <a:cubicBezTo>
                    <a:pt x="4235" y="6222"/>
                    <a:pt x="4248" y="5739"/>
                    <a:pt x="4253" y="5581"/>
                  </a:cubicBezTo>
                  <a:cubicBezTo>
                    <a:pt x="4269" y="5055"/>
                    <a:pt x="3714" y="1419"/>
                    <a:pt x="3226" y="549"/>
                  </a:cubicBezTo>
                  <a:cubicBezTo>
                    <a:pt x="2992" y="131"/>
                    <a:pt x="2505" y="1"/>
                    <a:pt x="1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545;p64">
              <a:extLst>
                <a:ext uri="{FF2B5EF4-FFF2-40B4-BE49-F238E27FC236}">
                  <a16:creationId xmlns:a16="http://schemas.microsoft.com/office/drawing/2014/main" id="{2C8ACC5D-32BF-4898-9F03-AE36A97B134A}"/>
                </a:ext>
              </a:extLst>
            </p:cNvPr>
            <p:cNvSpPr/>
            <p:nvPr/>
          </p:nvSpPr>
          <p:spPr>
            <a:xfrm>
              <a:off x="3409050" y="2093475"/>
              <a:ext cx="470950" cy="817825"/>
            </a:xfrm>
            <a:custGeom>
              <a:avLst/>
              <a:gdLst/>
              <a:ahLst/>
              <a:cxnLst/>
              <a:rect l="l" t="t" r="r" b="b"/>
              <a:pathLst>
                <a:path w="18838" h="32713" extrusionOk="0">
                  <a:moveTo>
                    <a:pt x="13200" y="1"/>
                  </a:moveTo>
                  <a:cubicBezTo>
                    <a:pt x="11757" y="1"/>
                    <a:pt x="10246" y="42"/>
                    <a:pt x="9789" y="204"/>
                  </a:cubicBezTo>
                  <a:cubicBezTo>
                    <a:pt x="8893" y="520"/>
                    <a:pt x="7086" y="1666"/>
                    <a:pt x="7047" y="3037"/>
                  </a:cubicBezTo>
                  <a:cubicBezTo>
                    <a:pt x="7007" y="4406"/>
                    <a:pt x="5042" y="17029"/>
                    <a:pt x="5042" y="17029"/>
                  </a:cubicBezTo>
                  <a:lnTo>
                    <a:pt x="0" y="31788"/>
                  </a:lnTo>
                  <a:lnTo>
                    <a:pt x="8131" y="32713"/>
                  </a:lnTo>
                  <a:lnTo>
                    <a:pt x="8383" y="17982"/>
                  </a:lnTo>
                  <a:lnTo>
                    <a:pt x="10180" y="17178"/>
                  </a:lnTo>
                  <a:cubicBezTo>
                    <a:pt x="10899" y="16857"/>
                    <a:pt x="10796" y="14283"/>
                    <a:pt x="10796" y="14283"/>
                  </a:cubicBezTo>
                  <a:cubicBezTo>
                    <a:pt x="10796" y="14283"/>
                    <a:pt x="12041" y="14149"/>
                    <a:pt x="13307" y="13328"/>
                  </a:cubicBezTo>
                  <a:cubicBezTo>
                    <a:pt x="14572" y="12509"/>
                    <a:pt x="15115" y="12182"/>
                    <a:pt x="15129" y="11668"/>
                  </a:cubicBezTo>
                  <a:cubicBezTo>
                    <a:pt x="15145" y="11154"/>
                    <a:pt x="15786" y="7404"/>
                    <a:pt x="15988" y="6552"/>
                  </a:cubicBezTo>
                  <a:cubicBezTo>
                    <a:pt x="16190" y="5702"/>
                    <a:pt x="14966" y="5152"/>
                    <a:pt x="14966" y="5152"/>
                  </a:cubicBezTo>
                  <a:lnTo>
                    <a:pt x="9674" y="4141"/>
                  </a:lnTo>
                  <a:lnTo>
                    <a:pt x="10787" y="2460"/>
                  </a:lnTo>
                  <a:cubicBezTo>
                    <a:pt x="10787" y="2460"/>
                    <a:pt x="15050" y="2241"/>
                    <a:pt x="16832" y="1951"/>
                  </a:cubicBezTo>
                  <a:cubicBezTo>
                    <a:pt x="18614" y="1659"/>
                    <a:pt x="18801" y="1324"/>
                    <a:pt x="18821" y="638"/>
                  </a:cubicBezTo>
                  <a:cubicBezTo>
                    <a:pt x="18838" y="74"/>
                    <a:pt x="17393" y="48"/>
                    <a:pt x="16587" y="48"/>
                  </a:cubicBezTo>
                  <a:cubicBezTo>
                    <a:pt x="16508" y="48"/>
                    <a:pt x="16436" y="49"/>
                    <a:pt x="16371" y="49"/>
                  </a:cubicBezTo>
                  <a:cubicBezTo>
                    <a:pt x="16294" y="49"/>
                    <a:pt x="16229" y="48"/>
                    <a:pt x="16178" y="47"/>
                  </a:cubicBezTo>
                  <a:cubicBezTo>
                    <a:pt x="15918" y="39"/>
                    <a:pt x="14590" y="1"/>
                    <a:pt x="13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546;p64">
              <a:extLst>
                <a:ext uri="{FF2B5EF4-FFF2-40B4-BE49-F238E27FC236}">
                  <a16:creationId xmlns:a16="http://schemas.microsoft.com/office/drawing/2014/main" id="{92AF554A-0697-4E41-9260-66526FD7A9B0}"/>
                </a:ext>
              </a:extLst>
            </p:cNvPr>
            <p:cNvSpPr/>
            <p:nvPr/>
          </p:nvSpPr>
          <p:spPr>
            <a:xfrm>
              <a:off x="3400075" y="2085675"/>
              <a:ext cx="487425" cy="833400"/>
            </a:xfrm>
            <a:custGeom>
              <a:avLst/>
              <a:gdLst/>
              <a:ahLst/>
              <a:cxnLst/>
              <a:rect l="l" t="t" r="r" b="b"/>
              <a:pathLst>
                <a:path w="19497" h="33336" extrusionOk="0">
                  <a:moveTo>
                    <a:pt x="13567" y="624"/>
                  </a:moveTo>
                  <a:cubicBezTo>
                    <a:pt x="14531" y="624"/>
                    <a:pt x="15576" y="642"/>
                    <a:pt x="16528" y="670"/>
                  </a:cubicBezTo>
                  <a:cubicBezTo>
                    <a:pt x="16584" y="671"/>
                    <a:pt x="16654" y="671"/>
                    <a:pt x="16739" y="671"/>
                  </a:cubicBezTo>
                  <a:lnTo>
                    <a:pt x="16863" y="671"/>
                  </a:lnTo>
                  <a:cubicBezTo>
                    <a:pt x="18480" y="671"/>
                    <a:pt x="18815" y="844"/>
                    <a:pt x="18869" y="941"/>
                  </a:cubicBezTo>
                  <a:cubicBezTo>
                    <a:pt x="18856" y="1399"/>
                    <a:pt x="18848" y="1676"/>
                    <a:pt x="17141" y="1955"/>
                  </a:cubicBezTo>
                  <a:cubicBezTo>
                    <a:pt x="15397" y="2239"/>
                    <a:pt x="11174" y="2457"/>
                    <a:pt x="11131" y="2460"/>
                  </a:cubicBezTo>
                  <a:cubicBezTo>
                    <a:pt x="11033" y="2465"/>
                    <a:pt x="10942" y="2517"/>
                    <a:pt x="10887" y="2599"/>
                  </a:cubicBezTo>
                  <a:lnTo>
                    <a:pt x="9775" y="4281"/>
                  </a:lnTo>
                  <a:cubicBezTo>
                    <a:pt x="9651" y="4465"/>
                    <a:pt x="9756" y="4717"/>
                    <a:pt x="9975" y="4759"/>
                  </a:cubicBezTo>
                  <a:lnTo>
                    <a:pt x="15225" y="5763"/>
                  </a:lnTo>
                  <a:cubicBezTo>
                    <a:pt x="15388" y="5844"/>
                    <a:pt x="16168" y="6267"/>
                    <a:pt x="16044" y="6792"/>
                  </a:cubicBezTo>
                  <a:cubicBezTo>
                    <a:pt x="15857" y="7581"/>
                    <a:pt x="15193" y="11401"/>
                    <a:pt x="15177" y="11971"/>
                  </a:cubicBezTo>
                  <a:cubicBezTo>
                    <a:pt x="15168" y="12286"/>
                    <a:pt x="14733" y="12580"/>
                    <a:pt x="13662" y="13272"/>
                  </a:cubicBezTo>
                  <a:lnTo>
                    <a:pt x="13497" y="13379"/>
                  </a:lnTo>
                  <a:cubicBezTo>
                    <a:pt x="12315" y="14145"/>
                    <a:pt x="11134" y="14284"/>
                    <a:pt x="11122" y="14286"/>
                  </a:cubicBezTo>
                  <a:cubicBezTo>
                    <a:pt x="10960" y="14304"/>
                    <a:pt x="10838" y="14444"/>
                    <a:pt x="10845" y="14608"/>
                  </a:cubicBezTo>
                  <a:cubicBezTo>
                    <a:pt x="10889" y="15725"/>
                    <a:pt x="10722" y="17067"/>
                    <a:pt x="10413" y="17206"/>
                  </a:cubicBezTo>
                  <a:lnTo>
                    <a:pt x="8616" y="18010"/>
                  </a:lnTo>
                  <a:cubicBezTo>
                    <a:pt x="8506" y="18059"/>
                    <a:pt x="8434" y="18168"/>
                    <a:pt x="8432" y="18289"/>
                  </a:cubicBezTo>
                  <a:lnTo>
                    <a:pt x="8184" y="32674"/>
                  </a:lnTo>
                  <a:lnTo>
                    <a:pt x="780" y="31835"/>
                  </a:lnTo>
                  <a:lnTo>
                    <a:pt x="5696" y="17441"/>
                  </a:lnTo>
                  <a:cubicBezTo>
                    <a:pt x="5701" y="17424"/>
                    <a:pt x="5706" y="17406"/>
                    <a:pt x="5709" y="17387"/>
                  </a:cubicBezTo>
                  <a:cubicBezTo>
                    <a:pt x="5790" y="16872"/>
                    <a:pt x="7677" y="4730"/>
                    <a:pt x="7717" y="3356"/>
                  </a:cubicBezTo>
                  <a:cubicBezTo>
                    <a:pt x="7751" y="2191"/>
                    <a:pt x="9412" y="1105"/>
                    <a:pt x="10253" y="808"/>
                  </a:cubicBezTo>
                  <a:cubicBezTo>
                    <a:pt x="10638" y="673"/>
                    <a:pt x="11994" y="624"/>
                    <a:pt x="13567" y="624"/>
                  </a:cubicBezTo>
                  <a:close/>
                  <a:moveTo>
                    <a:pt x="13568" y="0"/>
                  </a:moveTo>
                  <a:cubicBezTo>
                    <a:pt x="12051" y="0"/>
                    <a:pt x="10536" y="48"/>
                    <a:pt x="10045" y="222"/>
                  </a:cubicBezTo>
                  <a:cubicBezTo>
                    <a:pt x="9140" y="541"/>
                    <a:pt x="7141" y="1769"/>
                    <a:pt x="7094" y="3339"/>
                  </a:cubicBezTo>
                  <a:cubicBezTo>
                    <a:pt x="7057" y="4643"/>
                    <a:pt x="5199" y="16611"/>
                    <a:pt x="5097" y="17265"/>
                  </a:cubicBezTo>
                  <a:lnTo>
                    <a:pt x="64" y="32000"/>
                  </a:lnTo>
                  <a:cubicBezTo>
                    <a:pt x="0" y="32188"/>
                    <a:pt x="127" y="32387"/>
                    <a:pt x="325" y="32410"/>
                  </a:cubicBezTo>
                  <a:lnTo>
                    <a:pt x="8455" y="33334"/>
                  </a:lnTo>
                  <a:cubicBezTo>
                    <a:pt x="8467" y="33335"/>
                    <a:pt x="8479" y="33335"/>
                    <a:pt x="8490" y="33335"/>
                  </a:cubicBezTo>
                  <a:lnTo>
                    <a:pt x="8490" y="33336"/>
                  </a:lnTo>
                  <a:cubicBezTo>
                    <a:pt x="8660" y="33336"/>
                    <a:pt x="8799" y="33199"/>
                    <a:pt x="8803" y="33029"/>
                  </a:cubicBezTo>
                  <a:lnTo>
                    <a:pt x="9051" y="18499"/>
                  </a:lnTo>
                  <a:lnTo>
                    <a:pt x="10667" y="17775"/>
                  </a:lnTo>
                  <a:cubicBezTo>
                    <a:pt x="11417" y="17439"/>
                    <a:pt x="11487" y="15704"/>
                    <a:pt x="11474" y="14859"/>
                  </a:cubicBezTo>
                  <a:cubicBezTo>
                    <a:pt x="11933" y="14770"/>
                    <a:pt x="12876" y="14525"/>
                    <a:pt x="13837" y="13903"/>
                  </a:cubicBezTo>
                  <a:lnTo>
                    <a:pt x="14000" y="13796"/>
                  </a:lnTo>
                  <a:cubicBezTo>
                    <a:pt x="15223" y="13005"/>
                    <a:pt x="15781" y="12644"/>
                    <a:pt x="15801" y="11990"/>
                  </a:cubicBezTo>
                  <a:cubicBezTo>
                    <a:pt x="15814" y="11534"/>
                    <a:pt x="16433" y="7852"/>
                    <a:pt x="16651" y="6937"/>
                  </a:cubicBezTo>
                  <a:cubicBezTo>
                    <a:pt x="16909" y="5848"/>
                    <a:pt x="15512" y="5206"/>
                    <a:pt x="15452" y="5180"/>
                  </a:cubicBezTo>
                  <a:cubicBezTo>
                    <a:pt x="15430" y="5170"/>
                    <a:pt x="15406" y="5162"/>
                    <a:pt x="15383" y="5158"/>
                  </a:cubicBezTo>
                  <a:lnTo>
                    <a:pt x="10552" y="4234"/>
                  </a:lnTo>
                  <a:lnTo>
                    <a:pt x="11320" y="3075"/>
                  </a:lnTo>
                  <a:cubicBezTo>
                    <a:pt x="12117" y="3032"/>
                    <a:pt x="15636" y="2833"/>
                    <a:pt x="17242" y="2571"/>
                  </a:cubicBezTo>
                  <a:cubicBezTo>
                    <a:pt x="18979" y="2287"/>
                    <a:pt x="19463" y="1940"/>
                    <a:pt x="19492" y="960"/>
                  </a:cubicBezTo>
                  <a:cubicBezTo>
                    <a:pt x="19496" y="789"/>
                    <a:pt x="19433" y="631"/>
                    <a:pt x="19309" y="502"/>
                  </a:cubicBezTo>
                  <a:cubicBezTo>
                    <a:pt x="18938" y="122"/>
                    <a:pt x="18051" y="47"/>
                    <a:pt x="17120" y="47"/>
                  </a:cubicBezTo>
                  <a:cubicBezTo>
                    <a:pt x="17023" y="47"/>
                    <a:pt x="16925" y="48"/>
                    <a:pt x="16827" y="50"/>
                  </a:cubicBezTo>
                  <a:cubicBezTo>
                    <a:pt x="16781" y="50"/>
                    <a:pt x="16738" y="50"/>
                    <a:pt x="16699" y="50"/>
                  </a:cubicBezTo>
                  <a:cubicBezTo>
                    <a:pt x="16640" y="50"/>
                    <a:pt x="16588" y="49"/>
                    <a:pt x="16546" y="47"/>
                  </a:cubicBezTo>
                  <a:cubicBezTo>
                    <a:pt x="15833" y="27"/>
                    <a:pt x="14700" y="0"/>
                    <a:pt x="13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547;p64">
              <a:extLst>
                <a:ext uri="{FF2B5EF4-FFF2-40B4-BE49-F238E27FC236}">
                  <a16:creationId xmlns:a16="http://schemas.microsoft.com/office/drawing/2014/main" id="{CAF64A28-500E-4864-960A-144C58B5EE1E}"/>
                </a:ext>
              </a:extLst>
            </p:cNvPr>
            <p:cNvSpPr/>
            <p:nvPr/>
          </p:nvSpPr>
          <p:spPr>
            <a:xfrm>
              <a:off x="3629125" y="2238550"/>
              <a:ext cx="177100" cy="44500"/>
            </a:xfrm>
            <a:custGeom>
              <a:avLst/>
              <a:gdLst/>
              <a:ahLst/>
              <a:cxnLst/>
              <a:rect l="l" t="t" r="r" b="b"/>
              <a:pathLst>
                <a:path w="7084" h="1780" extrusionOk="0">
                  <a:moveTo>
                    <a:pt x="337" y="1"/>
                  </a:moveTo>
                  <a:cubicBezTo>
                    <a:pt x="189" y="1"/>
                    <a:pt x="58" y="106"/>
                    <a:pt x="32" y="257"/>
                  </a:cubicBezTo>
                  <a:cubicBezTo>
                    <a:pt x="1" y="427"/>
                    <a:pt x="113" y="589"/>
                    <a:pt x="282" y="619"/>
                  </a:cubicBezTo>
                  <a:lnTo>
                    <a:pt x="6704" y="1775"/>
                  </a:lnTo>
                  <a:cubicBezTo>
                    <a:pt x="6721" y="1777"/>
                    <a:pt x="6740" y="1780"/>
                    <a:pt x="6758" y="1780"/>
                  </a:cubicBezTo>
                  <a:lnTo>
                    <a:pt x="6758" y="1780"/>
                  </a:lnTo>
                  <a:cubicBezTo>
                    <a:pt x="6921" y="1779"/>
                    <a:pt x="7055" y="1657"/>
                    <a:pt x="7069" y="1496"/>
                  </a:cubicBezTo>
                  <a:cubicBezTo>
                    <a:pt x="7084" y="1335"/>
                    <a:pt x="6972" y="1190"/>
                    <a:pt x="6813" y="1161"/>
                  </a:cubicBezTo>
                  <a:lnTo>
                    <a:pt x="393" y="6"/>
                  </a:lnTo>
                  <a:cubicBezTo>
                    <a:pt x="374" y="2"/>
                    <a:pt x="355" y="1"/>
                    <a:pt x="337" y="1"/>
                  </a:cubicBezTo>
                  <a:close/>
                  <a:moveTo>
                    <a:pt x="6758" y="1780"/>
                  </a:moveTo>
                  <a:cubicBezTo>
                    <a:pt x="6758" y="1780"/>
                    <a:pt x="6758" y="1780"/>
                    <a:pt x="6758" y="1780"/>
                  </a:cubicBezTo>
                  <a:lnTo>
                    <a:pt x="6759" y="1780"/>
                  </a:lnTo>
                  <a:cubicBezTo>
                    <a:pt x="6759" y="1780"/>
                    <a:pt x="6759" y="1780"/>
                    <a:pt x="6758" y="17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548;p64">
              <a:extLst>
                <a:ext uri="{FF2B5EF4-FFF2-40B4-BE49-F238E27FC236}">
                  <a16:creationId xmlns:a16="http://schemas.microsoft.com/office/drawing/2014/main" id="{7BFE0F64-68CC-40F9-852D-660B6A0A9117}"/>
                </a:ext>
              </a:extLst>
            </p:cNvPr>
            <p:cNvSpPr/>
            <p:nvPr/>
          </p:nvSpPr>
          <p:spPr>
            <a:xfrm>
              <a:off x="3639050" y="2307425"/>
              <a:ext cx="149000" cy="47725"/>
            </a:xfrm>
            <a:custGeom>
              <a:avLst/>
              <a:gdLst/>
              <a:ahLst/>
              <a:cxnLst/>
              <a:rect l="l" t="t" r="r" b="b"/>
              <a:pathLst>
                <a:path w="5960" h="1909" extrusionOk="0">
                  <a:moveTo>
                    <a:pt x="343" y="1"/>
                  </a:moveTo>
                  <a:cubicBezTo>
                    <a:pt x="203" y="1"/>
                    <a:pt x="76" y="96"/>
                    <a:pt x="41" y="238"/>
                  </a:cubicBezTo>
                  <a:cubicBezTo>
                    <a:pt x="0" y="406"/>
                    <a:pt x="103" y="574"/>
                    <a:pt x="271" y="615"/>
                  </a:cubicBezTo>
                  <a:lnTo>
                    <a:pt x="5558" y="1900"/>
                  </a:lnTo>
                  <a:cubicBezTo>
                    <a:pt x="5582" y="1905"/>
                    <a:pt x="5607" y="1908"/>
                    <a:pt x="5632" y="1908"/>
                  </a:cubicBezTo>
                  <a:cubicBezTo>
                    <a:pt x="5790" y="1908"/>
                    <a:pt x="5922" y="1790"/>
                    <a:pt x="5941" y="1633"/>
                  </a:cubicBezTo>
                  <a:cubicBezTo>
                    <a:pt x="5960" y="1477"/>
                    <a:pt x="5858" y="1331"/>
                    <a:pt x="5705" y="1293"/>
                  </a:cubicBezTo>
                  <a:lnTo>
                    <a:pt x="418" y="10"/>
                  </a:lnTo>
                  <a:cubicBezTo>
                    <a:pt x="393" y="4"/>
                    <a:pt x="368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3549;p64">
              <a:extLst>
                <a:ext uri="{FF2B5EF4-FFF2-40B4-BE49-F238E27FC236}">
                  <a16:creationId xmlns:a16="http://schemas.microsoft.com/office/drawing/2014/main" id="{C7E052DF-DC36-4BBC-BD0C-19B388DE550F}"/>
                </a:ext>
              </a:extLst>
            </p:cNvPr>
            <p:cNvSpPr/>
            <p:nvPr/>
          </p:nvSpPr>
          <p:spPr>
            <a:xfrm>
              <a:off x="3654175" y="2394200"/>
              <a:ext cx="57425" cy="64150"/>
            </a:xfrm>
            <a:custGeom>
              <a:avLst/>
              <a:gdLst/>
              <a:ahLst/>
              <a:cxnLst/>
              <a:rect l="l" t="t" r="r" b="b"/>
              <a:pathLst>
                <a:path w="2297" h="2566" extrusionOk="0">
                  <a:moveTo>
                    <a:pt x="2142" y="0"/>
                  </a:moveTo>
                  <a:cubicBezTo>
                    <a:pt x="2142" y="0"/>
                    <a:pt x="996" y="293"/>
                    <a:pt x="503" y="441"/>
                  </a:cubicBezTo>
                  <a:cubicBezTo>
                    <a:pt x="350" y="485"/>
                    <a:pt x="226" y="601"/>
                    <a:pt x="172" y="752"/>
                  </a:cubicBezTo>
                  <a:cubicBezTo>
                    <a:pt x="1" y="1220"/>
                    <a:pt x="505" y="2077"/>
                    <a:pt x="729" y="2423"/>
                  </a:cubicBezTo>
                  <a:cubicBezTo>
                    <a:pt x="787" y="2513"/>
                    <a:pt x="886" y="2566"/>
                    <a:pt x="992" y="2566"/>
                  </a:cubicBezTo>
                  <a:cubicBezTo>
                    <a:pt x="1052" y="2566"/>
                    <a:pt x="1111" y="2548"/>
                    <a:pt x="1160" y="2516"/>
                  </a:cubicBezTo>
                  <a:cubicBezTo>
                    <a:pt x="1305" y="2422"/>
                    <a:pt x="1347" y="2229"/>
                    <a:pt x="1253" y="2084"/>
                  </a:cubicBezTo>
                  <a:cubicBezTo>
                    <a:pt x="993" y="1685"/>
                    <a:pt x="777" y="1211"/>
                    <a:pt x="758" y="1015"/>
                  </a:cubicBezTo>
                  <a:cubicBezTo>
                    <a:pt x="1275" y="865"/>
                    <a:pt x="2296" y="604"/>
                    <a:pt x="2297" y="604"/>
                  </a:cubicBezTo>
                  <a:lnTo>
                    <a:pt x="21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3550;p64">
              <a:extLst>
                <a:ext uri="{FF2B5EF4-FFF2-40B4-BE49-F238E27FC236}">
                  <a16:creationId xmlns:a16="http://schemas.microsoft.com/office/drawing/2014/main" id="{E50304EF-56CE-4A59-AF02-669708D93746}"/>
                </a:ext>
              </a:extLst>
            </p:cNvPr>
            <p:cNvSpPr/>
            <p:nvPr/>
          </p:nvSpPr>
          <p:spPr>
            <a:xfrm>
              <a:off x="3025250" y="2698225"/>
              <a:ext cx="621925" cy="1293075"/>
            </a:xfrm>
            <a:custGeom>
              <a:avLst/>
              <a:gdLst/>
              <a:ahLst/>
              <a:cxnLst/>
              <a:rect l="l" t="t" r="r" b="b"/>
              <a:pathLst>
                <a:path w="24877" h="51723" extrusionOk="0">
                  <a:moveTo>
                    <a:pt x="16087" y="0"/>
                  </a:moveTo>
                  <a:cubicBezTo>
                    <a:pt x="16087" y="0"/>
                    <a:pt x="0" y="37302"/>
                    <a:pt x="132" y="42305"/>
                  </a:cubicBezTo>
                  <a:cubicBezTo>
                    <a:pt x="258" y="47100"/>
                    <a:pt x="3197" y="51722"/>
                    <a:pt x="7365" y="51722"/>
                  </a:cubicBezTo>
                  <a:cubicBezTo>
                    <a:pt x="7545" y="51722"/>
                    <a:pt x="7727" y="51714"/>
                    <a:pt x="7911" y="51696"/>
                  </a:cubicBezTo>
                  <a:cubicBezTo>
                    <a:pt x="12368" y="51271"/>
                    <a:pt x="15803" y="47761"/>
                    <a:pt x="17279" y="44749"/>
                  </a:cubicBezTo>
                  <a:cubicBezTo>
                    <a:pt x="18756" y="41737"/>
                    <a:pt x="24877" y="3312"/>
                    <a:pt x="24877" y="3312"/>
                  </a:cubicBezTo>
                  <a:lnTo>
                    <a:pt x="160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3551;p64">
              <a:extLst>
                <a:ext uri="{FF2B5EF4-FFF2-40B4-BE49-F238E27FC236}">
                  <a16:creationId xmlns:a16="http://schemas.microsoft.com/office/drawing/2014/main" id="{63662AD6-29EB-45E8-8DFA-19AE48107159}"/>
                </a:ext>
              </a:extLst>
            </p:cNvPr>
            <p:cNvSpPr/>
            <p:nvPr/>
          </p:nvSpPr>
          <p:spPr>
            <a:xfrm>
              <a:off x="3017425" y="2690425"/>
              <a:ext cx="638050" cy="1308650"/>
            </a:xfrm>
            <a:custGeom>
              <a:avLst/>
              <a:gdLst/>
              <a:ahLst/>
              <a:cxnLst/>
              <a:rect l="l" t="t" r="r" b="b"/>
              <a:pathLst>
                <a:path w="25522" h="52346" extrusionOk="0">
                  <a:moveTo>
                    <a:pt x="16567" y="709"/>
                  </a:moveTo>
                  <a:lnTo>
                    <a:pt x="24842" y="3826"/>
                  </a:lnTo>
                  <a:cubicBezTo>
                    <a:pt x="24310" y="7154"/>
                    <a:pt x="18690" y="42113"/>
                    <a:pt x="17313" y="44924"/>
                  </a:cubicBezTo>
                  <a:cubicBezTo>
                    <a:pt x="15801" y="48007"/>
                    <a:pt x="12395" y="51297"/>
                    <a:pt x="8195" y="51699"/>
                  </a:cubicBezTo>
                  <a:cubicBezTo>
                    <a:pt x="8022" y="51716"/>
                    <a:pt x="7850" y="51724"/>
                    <a:pt x="7679" y="51724"/>
                  </a:cubicBezTo>
                  <a:cubicBezTo>
                    <a:pt x="6341" y="51724"/>
                    <a:pt x="5065" y="51214"/>
                    <a:pt x="3961" y="50235"/>
                  </a:cubicBezTo>
                  <a:cubicBezTo>
                    <a:pt x="2064" y="48557"/>
                    <a:pt x="836" y="45633"/>
                    <a:pt x="756" y="42609"/>
                  </a:cubicBezTo>
                  <a:cubicBezTo>
                    <a:pt x="633" y="37953"/>
                    <a:pt x="15106" y="4113"/>
                    <a:pt x="16567" y="709"/>
                  </a:cubicBezTo>
                  <a:close/>
                  <a:moveTo>
                    <a:pt x="16399" y="1"/>
                  </a:moveTo>
                  <a:cubicBezTo>
                    <a:pt x="16278" y="1"/>
                    <a:pt x="16164" y="72"/>
                    <a:pt x="16114" y="189"/>
                  </a:cubicBezTo>
                  <a:cubicBezTo>
                    <a:pt x="15455" y="1714"/>
                    <a:pt x="1" y="37610"/>
                    <a:pt x="133" y="42624"/>
                  </a:cubicBezTo>
                  <a:cubicBezTo>
                    <a:pt x="217" y="45816"/>
                    <a:pt x="1526" y="48911"/>
                    <a:pt x="3548" y="50703"/>
                  </a:cubicBezTo>
                  <a:cubicBezTo>
                    <a:pt x="4770" y="51785"/>
                    <a:pt x="6189" y="52346"/>
                    <a:pt x="7680" y="52346"/>
                  </a:cubicBezTo>
                  <a:cubicBezTo>
                    <a:pt x="7870" y="52346"/>
                    <a:pt x="8062" y="52337"/>
                    <a:pt x="8254" y="52319"/>
                  </a:cubicBezTo>
                  <a:cubicBezTo>
                    <a:pt x="12694" y="51895"/>
                    <a:pt x="16284" y="48437"/>
                    <a:pt x="17872" y="45198"/>
                  </a:cubicBezTo>
                  <a:cubicBezTo>
                    <a:pt x="19352" y="42178"/>
                    <a:pt x="25247" y="5244"/>
                    <a:pt x="25497" y="3673"/>
                  </a:cubicBezTo>
                  <a:cubicBezTo>
                    <a:pt x="25521" y="3526"/>
                    <a:pt x="25439" y="3384"/>
                    <a:pt x="25299" y="3332"/>
                  </a:cubicBezTo>
                  <a:lnTo>
                    <a:pt x="16509" y="21"/>
                  </a:lnTo>
                  <a:cubicBezTo>
                    <a:pt x="16473" y="7"/>
                    <a:pt x="16436" y="1"/>
                    <a:pt x="16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3552;p64">
              <a:extLst>
                <a:ext uri="{FF2B5EF4-FFF2-40B4-BE49-F238E27FC236}">
                  <a16:creationId xmlns:a16="http://schemas.microsoft.com/office/drawing/2014/main" id="{C4E26162-767D-48DE-B7BA-1DF113A52E5D}"/>
                </a:ext>
              </a:extLst>
            </p:cNvPr>
            <p:cNvSpPr/>
            <p:nvPr/>
          </p:nvSpPr>
          <p:spPr>
            <a:xfrm>
              <a:off x="5100600" y="779275"/>
              <a:ext cx="496550" cy="496525"/>
            </a:xfrm>
            <a:custGeom>
              <a:avLst/>
              <a:gdLst/>
              <a:ahLst/>
              <a:cxnLst/>
              <a:rect l="l" t="t" r="r" b="b"/>
              <a:pathLst>
                <a:path w="19862" h="19861" extrusionOk="0">
                  <a:moveTo>
                    <a:pt x="9931" y="6030"/>
                  </a:moveTo>
                  <a:cubicBezTo>
                    <a:pt x="12217" y="6030"/>
                    <a:pt x="14043" y="7995"/>
                    <a:pt x="13813" y="10329"/>
                  </a:cubicBezTo>
                  <a:cubicBezTo>
                    <a:pt x="13632" y="12154"/>
                    <a:pt x="12155" y="13631"/>
                    <a:pt x="10330" y="13812"/>
                  </a:cubicBezTo>
                  <a:cubicBezTo>
                    <a:pt x="10195" y="13825"/>
                    <a:pt x="10062" y="13832"/>
                    <a:pt x="9930" y="13832"/>
                  </a:cubicBezTo>
                  <a:cubicBezTo>
                    <a:pt x="7645" y="13832"/>
                    <a:pt x="5819" y="11866"/>
                    <a:pt x="6050" y="9532"/>
                  </a:cubicBezTo>
                  <a:cubicBezTo>
                    <a:pt x="6231" y="7706"/>
                    <a:pt x="7708" y="6230"/>
                    <a:pt x="9533" y="6050"/>
                  </a:cubicBezTo>
                  <a:cubicBezTo>
                    <a:pt x="9667" y="6036"/>
                    <a:pt x="9800" y="6030"/>
                    <a:pt x="9931" y="6030"/>
                  </a:cubicBezTo>
                  <a:close/>
                  <a:moveTo>
                    <a:pt x="9078" y="0"/>
                  </a:moveTo>
                  <a:cubicBezTo>
                    <a:pt x="8575" y="0"/>
                    <a:pt x="8166" y="409"/>
                    <a:pt x="8166" y="913"/>
                  </a:cubicBezTo>
                  <a:lnTo>
                    <a:pt x="8166" y="2229"/>
                  </a:lnTo>
                  <a:cubicBezTo>
                    <a:pt x="7304" y="2426"/>
                    <a:pt x="6483" y="2767"/>
                    <a:pt x="5734" y="3238"/>
                  </a:cubicBezTo>
                  <a:lnTo>
                    <a:pt x="4803" y="2307"/>
                  </a:lnTo>
                  <a:cubicBezTo>
                    <a:pt x="4625" y="2128"/>
                    <a:pt x="4392" y="2039"/>
                    <a:pt x="4158" y="2039"/>
                  </a:cubicBezTo>
                  <a:cubicBezTo>
                    <a:pt x="3925" y="2039"/>
                    <a:pt x="3691" y="2128"/>
                    <a:pt x="3513" y="2307"/>
                  </a:cubicBezTo>
                  <a:lnTo>
                    <a:pt x="2307" y="3513"/>
                  </a:lnTo>
                  <a:cubicBezTo>
                    <a:pt x="1950" y="3868"/>
                    <a:pt x="1950" y="4446"/>
                    <a:pt x="2307" y="4803"/>
                  </a:cubicBezTo>
                  <a:lnTo>
                    <a:pt x="3238" y="5734"/>
                  </a:lnTo>
                  <a:cubicBezTo>
                    <a:pt x="2767" y="6481"/>
                    <a:pt x="2427" y="7304"/>
                    <a:pt x="2229" y="8166"/>
                  </a:cubicBezTo>
                  <a:lnTo>
                    <a:pt x="913" y="8166"/>
                  </a:lnTo>
                  <a:cubicBezTo>
                    <a:pt x="409" y="8166"/>
                    <a:pt x="1" y="8574"/>
                    <a:pt x="1" y="9078"/>
                  </a:cubicBezTo>
                  <a:lnTo>
                    <a:pt x="1" y="10784"/>
                  </a:lnTo>
                  <a:cubicBezTo>
                    <a:pt x="1" y="11288"/>
                    <a:pt x="409" y="11696"/>
                    <a:pt x="913" y="11696"/>
                  </a:cubicBezTo>
                  <a:lnTo>
                    <a:pt x="2229" y="11696"/>
                  </a:lnTo>
                  <a:cubicBezTo>
                    <a:pt x="2427" y="12557"/>
                    <a:pt x="2767" y="13380"/>
                    <a:pt x="3238" y="14128"/>
                  </a:cubicBezTo>
                  <a:lnTo>
                    <a:pt x="2307" y="15059"/>
                  </a:lnTo>
                  <a:cubicBezTo>
                    <a:pt x="1950" y="15415"/>
                    <a:pt x="1950" y="15993"/>
                    <a:pt x="2307" y="16349"/>
                  </a:cubicBezTo>
                  <a:lnTo>
                    <a:pt x="3513" y="17556"/>
                  </a:lnTo>
                  <a:cubicBezTo>
                    <a:pt x="3691" y="17734"/>
                    <a:pt x="3925" y="17823"/>
                    <a:pt x="4158" y="17823"/>
                  </a:cubicBezTo>
                  <a:cubicBezTo>
                    <a:pt x="4392" y="17823"/>
                    <a:pt x="4625" y="17734"/>
                    <a:pt x="4803" y="17556"/>
                  </a:cubicBezTo>
                  <a:lnTo>
                    <a:pt x="5734" y="16625"/>
                  </a:lnTo>
                  <a:cubicBezTo>
                    <a:pt x="6482" y="17094"/>
                    <a:pt x="7304" y="17435"/>
                    <a:pt x="8166" y="17632"/>
                  </a:cubicBezTo>
                  <a:lnTo>
                    <a:pt x="8166" y="18949"/>
                  </a:lnTo>
                  <a:cubicBezTo>
                    <a:pt x="8166" y="19452"/>
                    <a:pt x="8575" y="19861"/>
                    <a:pt x="9078" y="19861"/>
                  </a:cubicBezTo>
                  <a:lnTo>
                    <a:pt x="10783" y="19861"/>
                  </a:lnTo>
                  <a:cubicBezTo>
                    <a:pt x="11288" y="19861"/>
                    <a:pt x="11696" y="19452"/>
                    <a:pt x="11696" y="18949"/>
                  </a:cubicBezTo>
                  <a:lnTo>
                    <a:pt x="11696" y="17632"/>
                  </a:lnTo>
                  <a:cubicBezTo>
                    <a:pt x="12557" y="17434"/>
                    <a:pt x="13380" y="17094"/>
                    <a:pt x="14128" y="16624"/>
                  </a:cubicBezTo>
                  <a:lnTo>
                    <a:pt x="15059" y="17555"/>
                  </a:lnTo>
                  <a:cubicBezTo>
                    <a:pt x="15237" y="17733"/>
                    <a:pt x="15471" y="17822"/>
                    <a:pt x="15704" y="17822"/>
                  </a:cubicBezTo>
                  <a:cubicBezTo>
                    <a:pt x="15938" y="17822"/>
                    <a:pt x="16171" y="17733"/>
                    <a:pt x="16349" y="17555"/>
                  </a:cubicBezTo>
                  <a:lnTo>
                    <a:pt x="17556" y="16349"/>
                  </a:lnTo>
                  <a:cubicBezTo>
                    <a:pt x="17912" y="15992"/>
                    <a:pt x="17912" y="15414"/>
                    <a:pt x="17556" y="15059"/>
                  </a:cubicBezTo>
                  <a:lnTo>
                    <a:pt x="16625" y="14128"/>
                  </a:lnTo>
                  <a:cubicBezTo>
                    <a:pt x="17094" y="13379"/>
                    <a:pt x="17436" y="12557"/>
                    <a:pt x="17632" y="11696"/>
                  </a:cubicBezTo>
                  <a:lnTo>
                    <a:pt x="18949" y="11696"/>
                  </a:lnTo>
                  <a:cubicBezTo>
                    <a:pt x="19452" y="11696"/>
                    <a:pt x="19861" y="11287"/>
                    <a:pt x="19861" y="10784"/>
                  </a:cubicBezTo>
                  <a:lnTo>
                    <a:pt x="19861" y="9078"/>
                  </a:lnTo>
                  <a:cubicBezTo>
                    <a:pt x="19861" y="8574"/>
                    <a:pt x="19452" y="8166"/>
                    <a:pt x="18949" y="8166"/>
                  </a:cubicBezTo>
                  <a:lnTo>
                    <a:pt x="17632" y="8166"/>
                  </a:lnTo>
                  <a:cubicBezTo>
                    <a:pt x="17436" y="7304"/>
                    <a:pt x="17094" y="6481"/>
                    <a:pt x="16625" y="5734"/>
                  </a:cubicBezTo>
                  <a:lnTo>
                    <a:pt x="17556" y="4803"/>
                  </a:lnTo>
                  <a:cubicBezTo>
                    <a:pt x="17912" y="4446"/>
                    <a:pt x="17912" y="3868"/>
                    <a:pt x="17556" y="3513"/>
                  </a:cubicBezTo>
                  <a:lnTo>
                    <a:pt x="16349" y="2307"/>
                  </a:lnTo>
                  <a:cubicBezTo>
                    <a:pt x="16171" y="2128"/>
                    <a:pt x="15938" y="2039"/>
                    <a:pt x="15704" y="2039"/>
                  </a:cubicBezTo>
                  <a:cubicBezTo>
                    <a:pt x="15471" y="2039"/>
                    <a:pt x="15237" y="2128"/>
                    <a:pt x="15059" y="2307"/>
                  </a:cubicBezTo>
                  <a:lnTo>
                    <a:pt x="14128" y="3238"/>
                  </a:lnTo>
                  <a:cubicBezTo>
                    <a:pt x="13380" y="2767"/>
                    <a:pt x="12557" y="2426"/>
                    <a:pt x="11696" y="2229"/>
                  </a:cubicBezTo>
                  <a:lnTo>
                    <a:pt x="11696" y="913"/>
                  </a:lnTo>
                  <a:cubicBezTo>
                    <a:pt x="11696" y="409"/>
                    <a:pt x="11288" y="0"/>
                    <a:pt x="10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3553;p64">
              <a:extLst>
                <a:ext uri="{FF2B5EF4-FFF2-40B4-BE49-F238E27FC236}">
                  <a16:creationId xmlns:a16="http://schemas.microsoft.com/office/drawing/2014/main" id="{62807577-6D16-4244-AF3C-B488DAA99039}"/>
                </a:ext>
              </a:extLst>
            </p:cNvPr>
            <p:cNvSpPr/>
            <p:nvPr/>
          </p:nvSpPr>
          <p:spPr>
            <a:xfrm>
              <a:off x="1233600" y="2706725"/>
              <a:ext cx="374275" cy="374300"/>
            </a:xfrm>
            <a:custGeom>
              <a:avLst/>
              <a:gdLst/>
              <a:ahLst/>
              <a:cxnLst/>
              <a:rect l="l" t="t" r="r" b="b"/>
              <a:pathLst>
                <a:path w="14971" h="14972" extrusionOk="0">
                  <a:moveTo>
                    <a:pt x="7486" y="4546"/>
                  </a:moveTo>
                  <a:cubicBezTo>
                    <a:pt x="8262" y="4546"/>
                    <a:pt x="9011" y="4853"/>
                    <a:pt x="9565" y="5407"/>
                  </a:cubicBezTo>
                  <a:cubicBezTo>
                    <a:pt x="10191" y="6032"/>
                    <a:pt x="10501" y="6907"/>
                    <a:pt x="10412" y="7786"/>
                  </a:cubicBezTo>
                  <a:cubicBezTo>
                    <a:pt x="10275" y="9162"/>
                    <a:pt x="9161" y="10275"/>
                    <a:pt x="7785" y="10412"/>
                  </a:cubicBezTo>
                  <a:cubicBezTo>
                    <a:pt x="7686" y="10423"/>
                    <a:pt x="7586" y="10428"/>
                    <a:pt x="7487" y="10428"/>
                  </a:cubicBezTo>
                  <a:cubicBezTo>
                    <a:pt x="6710" y="10428"/>
                    <a:pt x="5961" y="10121"/>
                    <a:pt x="5406" y="9565"/>
                  </a:cubicBezTo>
                  <a:cubicBezTo>
                    <a:pt x="4780" y="8940"/>
                    <a:pt x="4470" y="8067"/>
                    <a:pt x="4559" y="7186"/>
                  </a:cubicBezTo>
                  <a:cubicBezTo>
                    <a:pt x="4696" y="5810"/>
                    <a:pt x="5809" y="4697"/>
                    <a:pt x="7186" y="4561"/>
                  </a:cubicBezTo>
                  <a:cubicBezTo>
                    <a:pt x="7286" y="4551"/>
                    <a:pt x="7386" y="4546"/>
                    <a:pt x="7486" y="4546"/>
                  </a:cubicBezTo>
                  <a:close/>
                  <a:moveTo>
                    <a:pt x="6842" y="1"/>
                  </a:moveTo>
                  <a:cubicBezTo>
                    <a:pt x="6462" y="1"/>
                    <a:pt x="6155" y="308"/>
                    <a:pt x="6155" y="688"/>
                  </a:cubicBezTo>
                  <a:lnTo>
                    <a:pt x="6155" y="1681"/>
                  </a:lnTo>
                  <a:cubicBezTo>
                    <a:pt x="5506" y="1829"/>
                    <a:pt x="4886" y="2086"/>
                    <a:pt x="4322" y="2440"/>
                  </a:cubicBezTo>
                  <a:lnTo>
                    <a:pt x="3619" y="1738"/>
                  </a:lnTo>
                  <a:cubicBezTo>
                    <a:pt x="3485" y="1604"/>
                    <a:pt x="3309" y="1537"/>
                    <a:pt x="3133" y="1537"/>
                  </a:cubicBezTo>
                  <a:cubicBezTo>
                    <a:pt x="2957" y="1537"/>
                    <a:pt x="2782" y="1604"/>
                    <a:pt x="2647" y="1738"/>
                  </a:cubicBezTo>
                  <a:lnTo>
                    <a:pt x="1737" y="2648"/>
                  </a:lnTo>
                  <a:cubicBezTo>
                    <a:pt x="1469" y="2916"/>
                    <a:pt x="1469" y="3352"/>
                    <a:pt x="1737" y="3620"/>
                  </a:cubicBezTo>
                  <a:lnTo>
                    <a:pt x="2440" y="4322"/>
                  </a:lnTo>
                  <a:cubicBezTo>
                    <a:pt x="2085" y="4886"/>
                    <a:pt x="1829" y="5505"/>
                    <a:pt x="1680" y="6155"/>
                  </a:cubicBezTo>
                  <a:lnTo>
                    <a:pt x="688" y="6155"/>
                  </a:lnTo>
                  <a:cubicBezTo>
                    <a:pt x="308" y="6155"/>
                    <a:pt x="0" y="6463"/>
                    <a:pt x="0" y="6843"/>
                  </a:cubicBezTo>
                  <a:lnTo>
                    <a:pt x="0" y="8128"/>
                  </a:lnTo>
                  <a:cubicBezTo>
                    <a:pt x="0" y="8508"/>
                    <a:pt x="308" y="8818"/>
                    <a:pt x="688" y="8818"/>
                  </a:cubicBezTo>
                  <a:lnTo>
                    <a:pt x="1680" y="8818"/>
                  </a:lnTo>
                  <a:cubicBezTo>
                    <a:pt x="1828" y="9467"/>
                    <a:pt x="2085" y="10087"/>
                    <a:pt x="2440" y="10650"/>
                  </a:cubicBezTo>
                  <a:lnTo>
                    <a:pt x="1737" y="11352"/>
                  </a:lnTo>
                  <a:cubicBezTo>
                    <a:pt x="1469" y="11621"/>
                    <a:pt x="1469" y="12056"/>
                    <a:pt x="1737" y="12324"/>
                  </a:cubicBezTo>
                  <a:lnTo>
                    <a:pt x="2647" y="13234"/>
                  </a:lnTo>
                  <a:cubicBezTo>
                    <a:pt x="2782" y="13369"/>
                    <a:pt x="2957" y="13436"/>
                    <a:pt x="3133" y="13436"/>
                  </a:cubicBezTo>
                  <a:cubicBezTo>
                    <a:pt x="3309" y="13436"/>
                    <a:pt x="3485" y="13369"/>
                    <a:pt x="3619" y="13234"/>
                  </a:cubicBezTo>
                  <a:lnTo>
                    <a:pt x="4322" y="12532"/>
                  </a:lnTo>
                  <a:cubicBezTo>
                    <a:pt x="4885" y="12886"/>
                    <a:pt x="5505" y="13143"/>
                    <a:pt x="6154" y="13292"/>
                  </a:cubicBezTo>
                  <a:lnTo>
                    <a:pt x="6154" y="14285"/>
                  </a:lnTo>
                  <a:cubicBezTo>
                    <a:pt x="6154" y="14663"/>
                    <a:pt x="6462" y="14972"/>
                    <a:pt x="6842" y="14972"/>
                  </a:cubicBezTo>
                  <a:lnTo>
                    <a:pt x="8128" y="14972"/>
                  </a:lnTo>
                  <a:cubicBezTo>
                    <a:pt x="8508" y="14972"/>
                    <a:pt x="8816" y="14665"/>
                    <a:pt x="8816" y="14285"/>
                  </a:cubicBezTo>
                  <a:lnTo>
                    <a:pt x="8816" y="13292"/>
                  </a:lnTo>
                  <a:cubicBezTo>
                    <a:pt x="9465" y="13144"/>
                    <a:pt x="10085" y="12886"/>
                    <a:pt x="10649" y="12532"/>
                  </a:cubicBezTo>
                  <a:lnTo>
                    <a:pt x="11352" y="13234"/>
                  </a:lnTo>
                  <a:cubicBezTo>
                    <a:pt x="11486" y="13369"/>
                    <a:pt x="11662" y="13436"/>
                    <a:pt x="11838" y="13436"/>
                  </a:cubicBezTo>
                  <a:cubicBezTo>
                    <a:pt x="12013" y="13436"/>
                    <a:pt x="12189" y="13369"/>
                    <a:pt x="12324" y="13234"/>
                  </a:cubicBezTo>
                  <a:lnTo>
                    <a:pt x="13234" y="12325"/>
                  </a:lnTo>
                  <a:cubicBezTo>
                    <a:pt x="13502" y="12057"/>
                    <a:pt x="13502" y="11621"/>
                    <a:pt x="13234" y="11352"/>
                  </a:cubicBezTo>
                  <a:lnTo>
                    <a:pt x="12531" y="10651"/>
                  </a:lnTo>
                  <a:cubicBezTo>
                    <a:pt x="12886" y="10087"/>
                    <a:pt x="13142" y="9467"/>
                    <a:pt x="13291" y="8818"/>
                  </a:cubicBezTo>
                  <a:lnTo>
                    <a:pt x="14283" y="8818"/>
                  </a:lnTo>
                  <a:cubicBezTo>
                    <a:pt x="14663" y="8818"/>
                    <a:pt x="14971" y="8509"/>
                    <a:pt x="14971" y="8129"/>
                  </a:cubicBezTo>
                  <a:lnTo>
                    <a:pt x="14971" y="6843"/>
                  </a:lnTo>
                  <a:cubicBezTo>
                    <a:pt x="14971" y="6463"/>
                    <a:pt x="14663" y="6155"/>
                    <a:pt x="14283" y="6155"/>
                  </a:cubicBezTo>
                  <a:lnTo>
                    <a:pt x="13291" y="6155"/>
                  </a:lnTo>
                  <a:cubicBezTo>
                    <a:pt x="13142" y="5505"/>
                    <a:pt x="12886" y="4886"/>
                    <a:pt x="12531" y="4322"/>
                  </a:cubicBezTo>
                  <a:lnTo>
                    <a:pt x="13234" y="3620"/>
                  </a:lnTo>
                  <a:cubicBezTo>
                    <a:pt x="13502" y="3352"/>
                    <a:pt x="13502" y="2916"/>
                    <a:pt x="13234" y="2648"/>
                  </a:cubicBezTo>
                  <a:lnTo>
                    <a:pt x="12324" y="1738"/>
                  </a:lnTo>
                  <a:cubicBezTo>
                    <a:pt x="12189" y="1604"/>
                    <a:pt x="12013" y="1537"/>
                    <a:pt x="11838" y="1537"/>
                  </a:cubicBezTo>
                  <a:cubicBezTo>
                    <a:pt x="11662" y="1537"/>
                    <a:pt x="11486" y="1604"/>
                    <a:pt x="11352" y="1738"/>
                  </a:cubicBezTo>
                  <a:lnTo>
                    <a:pt x="10649" y="2440"/>
                  </a:lnTo>
                  <a:cubicBezTo>
                    <a:pt x="10086" y="2086"/>
                    <a:pt x="9465" y="1829"/>
                    <a:pt x="8817" y="1681"/>
                  </a:cubicBezTo>
                  <a:lnTo>
                    <a:pt x="8817" y="688"/>
                  </a:lnTo>
                  <a:cubicBezTo>
                    <a:pt x="8816" y="308"/>
                    <a:pt x="8509" y="1"/>
                    <a:pt x="8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3554;p64">
              <a:extLst>
                <a:ext uri="{FF2B5EF4-FFF2-40B4-BE49-F238E27FC236}">
                  <a16:creationId xmlns:a16="http://schemas.microsoft.com/office/drawing/2014/main" id="{7FFEFC79-5562-4E5E-8079-99CA6BBAE67F}"/>
                </a:ext>
              </a:extLst>
            </p:cNvPr>
            <p:cNvSpPr/>
            <p:nvPr/>
          </p:nvSpPr>
          <p:spPr>
            <a:xfrm>
              <a:off x="6011100" y="2278500"/>
              <a:ext cx="374300" cy="374300"/>
            </a:xfrm>
            <a:custGeom>
              <a:avLst/>
              <a:gdLst/>
              <a:ahLst/>
              <a:cxnLst/>
              <a:rect l="l" t="t" r="r" b="b"/>
              <a:pathLst>
                <a:path w="14972" h="14972" extrusionOk="0">
                  <a:moveTo>
                    <a:pt x="7484" y="4545"/>
                  </a:moveTo>
                  <a:cubicBezTo>
                    <a:pt x="8260" y="4545"/>
                    <a:pt x="9010" y="4852"/>
                    <a:pt x="9565" y="5407"/>
                  </a:cubicBezTo>
                  <a:cubicBezTo>
                    <a:pt x="10190" y="6032"/>
                    <a:pt x="10501" y="6906"/>
                    <a:pt x="10411" y="7786"/>
                  </a:cubicBezTo>
                  <a:cubicBezTo>
                    <a:pt x="10275" y="9162"/>
                    <a:pt x="9162" y="10275"/>
                    <a:pt x="7786" y="10412"/>
                  </a:cubicBezTo>
                  <a:cubicBezTo>
                    <a:pt x="7686" y="10422"/>
                    <a:pt x="7586" y="10427"/>
                    <a:pt x="7487" y="10427"/>
                  </a:cubicBezTo>
                  <a:cubicBezTo>
                    <a:pt x="6711" y="10427"/>
                    <a:pt x="5961" y="10120"/>
                    <a:pt x="5407" y="9565"/>
                  </a:cubicBezTo>
                  <a:cubicBezTo>
                    <a:pt x="4780" y="8940"/>
                    <a:pt x="4470" y="8065"/>
                    <a:pt x="4559" y="7186"/>
                  </a:cubicBezTo>
                  <a:cubicBezTo>
                    <a:pt x="4696" y="5810"/>
                    <a:pt x="5810" y="4697"/>
                    <a:pt x="7186" y="4560"/>
                  </a:cubicBezTo>
                  <a:cubicBezTo>
                    <a:pt x="7285" y="4550"/>
                    <a:pt x="7385" y="4545"/>
                    <a:pt x="7484" y="4545"/>
                  </a:cubicBezTo>
                  <a:close/>
                  <a:moveTo>
                    <a:pt x="6843" y="0"/>
                  </a:moveTo>
                  <a:cubicBezTo>
                    <a:pt x="6463" y="0"/>
                    <a:pt x="6155" y="309"/>
                    <a:pt x="6155" y="689"/>
                  </a:cubicBezTo>
                  <a:lnTo>
                    <a:pt x="6155" y="1680"/>
                  </a:lnTo>
                  <a:cubicBezTo>
                    <a:pt x="5506" y="1829"/>
                    <a:pt x="4886" y="2086"/>
                    <a:pt x="4322" y="2440"/>
                  </a:cubicBezTo>
                  <a:lnTo>
                    <a:pt x="3621" y="1738"/>
                  </a:lnTo>
                  <a:cubicBezTo>
                    <a:pt x="3486" y="1604"/>
                    <a:pt x="3310" y="1537"/>
                    <a:pt x="3134" y="1537"/>
                  </a:cubicBezTo>
                  <a:cubicBezTo>
                    <a:pt x="2958" y="1537"/>
                    <a:pt x="2782" y="1604"/>
                    <a:pt x="2648" y="1738"/>
                  </a:cubicBezTo>
                  <a:lnTo>
                    <a:pt x="1739" y="2648"/>
                  </a:lnTo>
                  <a:cubicBezTo>
                    <a:pt x="1469" y="2916"/>
                    <a:pt x="1469" y="3351"/>
                    <a:pt x="1739" y="3620"/>
                  </a:cubicBezTo>
                  <a:lnTo>
                    <a:pt x="2440" y="4322"/>
                  </a:lnTo>
                  <a:cubicBezTo>
                    <a:pt x="2085" y="4886"/>
                    <a:pt x="1829" y="5506"/>
                    <a:pt x="1681" y="6156"/>
                  </a:cubicBezTo>
                  <a:lnTo>
                    <a:pt x="688" y="6156"/>
                  </a:lnTo>
                  <a:cubicBezTo>
                    <a:pt x="308" y="6156"/>
                    <a:pt x="0" y="6463"/>
                    <a:pt x="1" y="6843"/>
                  </a:cubicBezTo>
                  <a:lnTo>
                    <a:pt x="1" y="8129"/>
                  </a:lnTo>
                  <a:cubicBezTo>
                    <a:pt x="1" y="8508"/>
                    <a:pt x="308" y="8816"/>
                    <a:pt x="688" y="8816"/>
                  </a:cubicBezTo>
                  <a:lnTo>
                    <a:pt x="1681" y="8816"/>
                  </a:lnTo>
                  <a:cubicBezTo>
                    <a:pt x="1829" y="9466"/>
                    <a:pt x="2085" y="10085"/>
                    <a:pt x="2440" y="10650"/>
                  </a:cubicBezTo>
                  <a:lnTo>
                    <a:pt x="1739" y="11352"/>
                  </a:lnTo>
                  <a:cubicBezTo>
                    <a:pt x="1469" y="11621"/>
                    <a:pt x="1469" y="12056"/>
                    <a:pt x="1739" y="12324"/>
                  </a:cubicBezTo>
                  <a:lnTo>
                    <a:pt x="2648" y="13234"/>
                  </a:lnTo>
                  <a:cubicBezTo>
                    <a:pt x="2782" y="13368"/>
                    <a:pt x="2958" y="13435"/>
                    <a:pt x="3134" y="13435"/>
                  </a:cubicBezTo>
                  <a:cubicBezTo>
                    <a:pt x="3310" y="13435"/>
                    <a:pt x="3486" y="13368"/>
                    <a:pt x="3621" y="13234"/>
                  </a:cubicBezTo>
                  <a:lnTo>
                    <a:pt x="4322" y="12532"/>
                  </a:lnTo>
                  <a:cubicBezTo>
                    <a:pt x="4886" y="12886"/>
                    <a:pt x="5506" y="13143"/>
                    <a:pt x="6155" y="13291"/>
                  </a:cubicBezTo>
                  <a:lnTo>
                    <a:pt x="6155" y="14283"/>
                  </a:lnTo>
                  <a:cubicBezTo>
                    <a:pt x="6155" y="14663"/>
                    <a:pt x="6463" y="14972"/>
                    <a:pt x="6843" y="14972"/>
                  </a:cubicBezTo>
                  <a:lnTo>
                    <a:pt x="8129" y="14972"/>
                  </a:lnTo>
                  <a:cubicBezTo>
                    <a:pt x="8509" y="14972"/>
                    <a:pt x="8817" y="14663"/>
                    <a:pt x="8816" y="14283"/>
                  </a:cubicBezTo>
                  <a:lnTo>
                    <a:pt x="8816" y="13291"/>
                  </a:lnTo>
                  <a:cubicBezTo>
                    <a:pt x="9467" y="13143"/>
                    <a:pt x="10086" y="12886"/>
                    <a:pt x="10649" y="12532"/>
                  </a:cubicBezTo>
                  <a:lnTo>
                    <a:pt x="11352" y="13234"/>
                  </a:lnTo>
                  <a:cubicBezTo>
                    <a:pt x="11486" y="13368"/>
                    <a:pt x="11662" y="13435"/>
                    <a:pt x="11838" y="13435"/>
                  </a:cubicBezTo>
                  <a:cubicBezTo>
                    <a:pt x="12014" y="13435"/>
                    <a:pt x="12190" y="13368"/>
                    <a:pt x="12324" y="13234"/>
                  </a:cubicBezTo>
                  <a:lnTo>
                    <a:pt x="13234" y="12324"/>
                  </a:lnTo>
                  <a:cubicBezTo>
                    <a:pt x="13502" y="12056"/>
                    <a:pt x="13502" y="11621"/>
                    <a:pt x="13234" y="11352"/>
                  </a:cubicBezTo>
                  <a:lnTo>
                    <a:pt x="12531" y="10650"/>
                  </a:lnTo>
                  <a:cubicBezTo>
                    <a:pt x="12886" y="10085"/>
                    <a:pt x="13143" y="9466"/>
                    <a:pt x="13291" y="8816"/>
                  </a:cubicBezTo>
                  <a:lnTo>
                    <a:pt x="14283" y="8816"/>
                  </a:lnTo>
                  <a:cubicBezTo>
                    <a:pt x="14663" y="8816"/>
                    <a:pt x="14971" y="8508"/>
                    <a:pt x="14971" y="8129"/>
                  </a:cubicBezTo>
                  <a:lnTo>
                    <a:pt x="14971" y="6843"/>
                  </a:lnTo>
                  <a:cubicBezTo>
                    <a:pt x="14971" y="6463"/>
                    <a:pt x="14663" y="6156"/>
                    <a:pt x="14283" y="6156"/>
                  </a:cubicBezTo>
                  <a:lnTo>
                    <a:pt x="13291" y="6156"/>
                  </a:lnTo>
                  <a:cubicBezTo>
                    <a:pt x="13142" y="5506"/>
                    <a:pt x="12886" y="4886"/>
                    <a:pt x="12531" y="4322"/>
                  </a:cubicBezTo>
                  <a:lnTo>
                    <a:pt x="13234" y="3620"/>
                  </a:lnTo>
                  <a:cubicBezTo>
                    <a:pt x="13502" y="3351"/>
                    <a:pt x="13502" y="2916"/>
                    <a:pt x="13234" y="2648"/>
                  </a:cubicBezTo>
                  <a:lnTo>
                    <a:pt x="12324" y="1738"/>
                  </a:lnTo>
                  <a:cubicBezTo>
                    <a:pt x="12190" y="1604"/>
                    <a:pt x="12014" y="1537"/>
                    <a:pt x="11838" y="1537"/>
                  </a:cubicBezTo>
                  <a:cubicBezTo>
                    <a:pt x="11662" y="1537"/>
                    <a:pt x="11486" y="1604"/>
                    <a:pt x="11352" y="1738"/>
                  </a:cubicBezTo>
                  <a:lnTo>
                    <a:pt x="10649" y="2440"/>
                  </a:lnTo>
                  <a:cubicBezTo>
                    <a:pt x="10086" y="2086"/>
                    <a:pt x="9467" y="1829"/>
                    <a:pt x="8816" y="1680"/>
                  </a:cubicBezTo>
                  <a:lnTo>
                    <a:pt x="8816" y="689"/>
                  </a:lnTo>
                  <a:cubicBezTo>
                    <a:pt x="8816" y="309"/>
                    <a:pt x="8509" y="0"/>
                    <a:pt x="8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3555;p64">
              <a:extLst>
                <a:ext uri="{FF2B5EF4-FFF2-40B4-BE49-F238E27FC236}">
                  <a16:creationId xmlns:a16="http://schemas.microsoft.com/office/drawing/2014/main" id="{8D07D8CE-D6B3-4F71-921E-7888D05353C6}"/>
                </a:ext>
              </a:extLst>
            </p:cNvPr>
            <p:cNvSpPr/>
            <p:nvPr/>
          </p:nvSpPr>
          <p:spPr>
            <a:xfrm>
              <a:off x="3567575" y="286800"/>
              <a:ext cx="191725" cy="191675"/>
            </a:xfrm>
            <a:custGeom>
              <a:avLst/>
              <a:gdLst/>
              <a:ahLst/>
              <a:cxnLst/>
              <a:rect l="l" t="t" r="r" b="b"/>
              <a:pathLst>
                <a:path w="7669" h="7667" extrusionOk="0">
                  <a:moveTo>
                    <a:pt x="3838" y="2327"/>
                  </a:moveTo>
                  <a:cubicBezTo>
                    <a:pt x="4717" y="2327"/>
                    <a:pt x="5425" y="3089"/>
                    <a:pt x="5333" y="3986"/>
                  </a:cubicBezTo>
                  <a:cubicBezTo>
                    <a:pt x="5263" y="4692"/>
                    <a:pt x="4693" y="5262"/>
                    <a:pt x="3988" y="5331"/>
                  </a:cubicBezTo>
                  <a:cubicBezTo>
                    <a:pt x="3935" y="5337"/>
                    <a:pt x="3883" y="5339"/>
                    <a:pt x="3832" y="5339"/>
                  </a:cubicBezTo>
                  <a:cubicBezTo>
                    <a:pt x="2952" y="5339"/>
                    <a:pt x="2244" y="4576"/>
                    <a:pt x="2336" y="3679"/>
                  </a:cubicBezTo>
                  <a:cubicBezTo>
                    <a:pt x="2405" y="2974"/>
                    <a:pt x="2976" y="2405"/>
                    <a:pt x="3681" y="2335"/>
                  </a:cubicBezTo>
                  <a:cubicBezTo>
                    <a:pt x="3734" y="2330"/>
                    <a:pt x="3786" y="2327"/>
                    <a:pt x="3838" y="2327"/>
                  </a:cubicBezTo>
                  <a:close/>
                  <a:moveTo>
                    <a:pt x="3503" y="0"/>
                  </a:moveTo>
                  <a:cubicBezTo>
                    <a:pt x="3310" y="0"/>
                    <a:pt x="3153" y="158"/>
                    <a:pt x="3153" y="351"/>
                  </a:cubicBezTo>
                  <a:lnTo>
                    <a:pt x="3153" y="859"/>
                  </a:lnTo>
                  <a:cubicBezTo>
                    <a:pt x="2821" y="936"/>
                    <a:pt x="2503" y="1067"/>
                    <a:pt x="2214" y="1249"/>
                  </a:cubicBezTo>
                  <a:lnTo>
                    <a:pt x="1855" y="890"/>
                  </a:lnTo>
                  <a:cubicBezTo>
                    <a:pt x="1786" y="821"/>
                    <a:pt x="1696" y="787"/>
                    <a:pt x="1606" y="787"/>
                  </a:cubicBezTo>
                  <a:cubicBezTo>
                    <a:pt x="1516" y="787"/>
                    <a:pt x="1426" y="821"/>
                    <a:pt x="1357" y="890"/>
                  </a:cubicBezTo>
                  <a:lnTo>
                    <a:pt x="891" y="1355"/>
                  </a:lnTo>
                  <a:cubicBezTo>
                    <a:pt x="754" y="1493"/>
                    <a:pt x="754" y="1717"/>
                    <a:pt x="891" y="1853"/>
                  </a:cubicBezTo>
                  <a:lnTo>
                    <a:pt x="1251" y="2212"/>
                  </a:lnTo>
                  <a:cubicBezTo>
                    <a:pt x="1069" y="2502"/>
                    <a:pt x="938" y="2819"/>
                    <a:pt x="861" y="3151"/>
                  </a:cubicBezTo>
                  <a:lnTo>
                    <a:pt x="353" y="3151"/>
                  </a:lnTo>
                  <a:cubicBezTo>
                    <a:pt x="159" y="3151"/>
                    <a:pt x="1" y="3309"/>
                    <a:pt x="1" y="3504"/>
                  </a:cubicBezTo>
                  <a:lnTo>
                    <a:pt x="1" y="4163"/>
                  </a:lnTo>
                  <a:cubicBezTo>
                    <a:pt x="1" y="4356"/>
                    <a:pt x="159" y="4514"/>
                    <a:pt x="353" y="4514"/>
                  </a:cubicBezTo>
                  <a:lnTo>
                    <a:pt x="861" y="4514"/>
                  </a:lnTo>
                  <a:cubicBezTo>
                    <a:pt x="938" y="4847"/>
                    <a:pt x="1069" y="5165"/>
                    <a:pt x="1250" y="5453"/>
                  </a:cubicBezTo>
                  <a:lnTo>
                    <a:pt x="891" y="5812"/>
                  </a:lnTo>
                  <a:cubicBezTo>
                    <a:pt x="753" y="5950"/>
                    <a:pt x="753" y="6172"/>
                    <a:pt x="891" y="6310"/>
                  </a:cubicBezTo>
                  <a:lnTo>
                    <a:pt x="1356" y="6776"/>
                  </a:lnTo>
                  <a:cubicBezTo>
                    <a:pt x="1425" y="6845"/>
                    <a:pt x="1515" y="6879"/>
                    <a:pt x="1606" y="6879"/>
                  </a:cubicBezTo>
                  <a:cubicBezTo>
                    <a:pt x="1696" y="6879"/>
                    <a:pt x="1786" y="6845"/>
                    <a:pt x="1854" y="6776"/>
                  </a:cubicBezTo>
                  <a:lnTo>
                    <a:pt x="2213" y="6417"/>
                  </a:lnTo>
                  <a:cubicBezTo>
                    <a:pt x="2503" y="6598"/>
                    <a:pt x="2820" y="6730"/>
                    <a:pt x="3152" y="6806"/>
                  </a:cubicBezTo>
                  <a:lnTo>
                    <a:pt x="3152" y="7314"/>
                  </a:lnTo>
                  <a:cubicBezTo>
                    <a:pt x="3152" y="7508"/>
                    <a:pt x="3310" y="7666"/>
                    <a:pt x="3504" y="7666"/>
                  </a:cubicBezTo>
                  <a:lnTo>
                    <a:pt x="4164" y="7666"/>
                  </a:lnTo>
                  <a:cubicBezTo>
                    <a:pt x="4358" y="7666"/>
                    <a:pt x="4515" y="7508"/>
                    <a:pt x="4515" y="7314"/>
                  </a:cubicBezTo>
                  <a:lnTo>
                    <a:pt x="4515" y="6806"/>
                  </a:lnTo>
                  <a:cubicBezTo>
                    <a:pt x="4847" y="6730"/>
                    <a:pt x="5165" y="6598"/>
                    <a:pt x="5454" y="6417"/>
                  </a:cubicBezTo>
                  <a:lnTo>
                    <a:pt x="5813" y="6776"/>
                  </a:lnTo>
                  <a:cubicBezTo>
                    <a:pt x="5882" y="6845"/>
                    <a:pt x="5972" y="6879"/>
                    <a:pt x="6062" y="6879"/>
                  </a:cubicBezTo>
                  <a:cubicBezTo>
                    <a:pt x="6152" y="6879"/>
                    <a:pt x="6242" y="6845"/>
                    <a:pt x="6311" y="6776"/>
                  </a:cubicBezTo>
                  <a:lnTo>
                    <a:pt x="6777" y="6310"/>
                  </a:lnTo>
                  <a:cubicBezTo>
                    <a:pt x="6914" y="6173"/>
                    <a:pt x="6914" y="5950"/>
                    <a:pt x="6777" y="5812"/>
                  </a:cubicBezTo>
                  <a:lnTo>
                    <a:pt x="6418" y="5453"/>
                  </a:lnTo>
                  <a:cubicBezTo>
                    <a:pt x="6599" y="5165"/>
                    <a:pt x="6730" y="4847"/>
                    <a:pt x="6807" y="4514"/>
                  </a:cubicBezTo>
                  <a:lnTo>
                    <a:pt x="7316" y="4514"/>
                  </a:lnTo>
                  <a:cubicBezTo>
                    <a:pt x="7510" y="4514"/>
                    <a:pt x="7668" y="4357"/>
                    <a:pt x="7668" y="4162"/>
                  </a:cubicBezTo>
                  <a:lnTo>
                    <a:pt x="7668" y="3504"/>
                  </a:lnTo>
                  <a:cubicBezTo>
                    <a:pt x="7668" y="3309"/>
                    <a:pt x="7510" y="3151"/>
                    <a:pt x="7316" y="3151"/>
                  </a:cubicBezTo>
                  <a:lnTo>
                    <a:pt x="6808" y="3151"/>
                  </a:lnTo>
                  <a:cubicBezTo>
                    <a:pt x="6732" y="2819"/>
                    <a:pt x="6600" y="2502"/>
                    <a:pt x="6419" y="2212"/>
                  </a:cubicBezTo>
                  <a:lnTo>
                    <a:pt x="6778" y="1853"/>
                  </a:lnTo>
                  <a:cubicBezTo>
                    <a:pt x="6915" y="1717"/>
                    <a:pt x="6915" y="1493"/>
                    <a:pt x="6778" y="1355"/>
                  </a:cubicBezTo>
                  <a:lnTo>
                    <a:pt x="6312" y="889"/>
                  </a:lnTo>
                  <a:cubicBezTo>
                    <a:pt x="6243" y="821"/>
                    <a:pt x="6153" y="787"/>
                    <a:pt x="6063" y="787"/>
                  </a:cubicBezTo>
                  <a:cubicBezTo>
                    <a:pt x="5973" y="787"/>
                    <a:pt x="5883" y="821"/>
                    <a:pt x="5814" y="889"/>
                  </a:cubicBezTo>
                  <a:lnTo>
                    <a:pt x="5455" y="1248"/>
                  </a:lnTo>
                  <a:cubicBezTo>
                    <a:pt x="5167" y="1067"/>
                    <a:pt x="4848" y="936"/>
                    <a:pt x="4516" y="859"/>
                  </a:cubicBezTo>
                  <a:lnTo>
                    <a:pt x="4516" y="351"/>
                  </a:lnTo>
                  <a:cubicBezTo>
                    <a:pt x="4516" y="158"/>
                    <a:pt x="4359" y="0"/>
                    <a:pt x="4166" y="0"/>
                  </a:cubicBezTo>
                  <a:cubicBezTo>
                    <a:pt x="4165" y="0"/>
                    <a:pt x="4164" y="0"/>
                    <a:pt x="4164" y="0"/>
                  </a:cubicBezTo>
                  <a:lnTo>
                    <a:pt x="3505" y="0"/>
                  </a:lnTo>
                  <a:cubicBezTo>
                    <a:pt x="3505" y="0"/>
                    <a:pt x="3504" y="0"/>
                    <a:pt x="3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3556;p64">
              <a:extLst>
                <a:ext uri="{FF2B5EF4-FFF2-40B4-BE49-F238E27FC236}">
                  <a16:creationId xmlns:a16="http://schemas.microsoft.com/office/drawing/2014/main" id="{CBE4017C-DD78-4346-A887-CB0BEEA6533B}"/>
                </a:ext>
              </a:extLst>
            </p:cNvPr>
            <p:cNvSpPr/>
            <p:nvPr/>
          </p:nvSpPr>
          <p:spPr>
            <a:xfrm>
              <a:off x="2171325" y="616825"/>
              <a:ext cx="1481975" cy="933075"/>
            </a:xfrm>
            <a:custGeom>
              <a:avLst/>
              <a:gdLst/>
              <a:ahLst/>
              <a:cxnLst/>
              <a:rect l="l" t="t" r="r" b="b"/>
              <a:pathLst>
                <a:path w="59279" h="37323" extrusionOk="0">
                  <a:moveTo>
                    <a:pt x="3952" y="1"/>
                  </a:moveTo>
                  <a:cubicBezTo>
                    <a:pt x="1779" y="1"/>
                    <a:pt x="1" y="1779"/>
                    <a:pt x="1" y="3953"/>
                  </a:cubicBezTo>
                  <a:lnTo>
                    <a:pt x="1" y="25468"/>
                  </a:lnTo>
                  <a:cubicBezTo>
                    <a:pt x="1" y="27641"/>
                    <a:pt x="1779" y="29419"/>
                    <a:pt x="3952" y="29419"/>
                  </a:cubicBezTo>
                  <a:lnTo>
                    <a:pt x="46858" y="29419"/>
                  </a:lnTo>
                  <a:lnTo>
                    <a:pt x="59278" y="37323"/>
                  </a:lnTo>
                  <a:lnTo>
                    <a:pt x="53569" y="29419"/>
                  </a:lnTo>
                  <a:cubicBezTo>
                    <a:pt x="55743" y="29419"/>
                    <a:pt x="57521" y="27641"/>
                    <a:pt x="57521" y="25468"/>
                  </a:cubicBezTo>
                  <a:lnTo>
                    <a:pt x="57521" y="3953"/>
                  </a:lnTo>
                  <a:cubicBezTo>
                    <a:pt x="57521" y="1779"/>
                    <a:pt x="55743" y="1"/>
                    <a:pt x="535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3557;p64">
              <a:extLst>
                <a:ext uri="{FF2B5EF4-FFF2-40B4-BE49-F238E27FC236}">
                  <a16:creationId xmlns:a16="http://schemas.microsoft.com/office/drawing/2014/main" id="{DD7D3F51-1AA8-4B3A-9BA9-6CDC3F8431D8}"/>
                </a:ext>
              </a:extLst>
            </p:cNvPr>
            <p:cNvSpPr/>
            <p:nvPr/>
          </p:nvSpPr>
          <p:spPr>
            <a:xfrm>
              <a:off x="2458200" y="902225"/>
              <a:ext cx="125525" cy="120775"/>
            </a:xfrm>
            <a:custGeom>
              <a:avLst/>
              <a:gdLst/>
              <a:ahLst/>
              <a:cxnLst/>
              <a:rect l="l" t="t" r="r" b="b"/>
              <a:pathLst>
                <a:path w="5021" h="4831" extrusionOk="0">
                  <a:moveTo>
                    <a:pt x="2607" y="0"/>
                  </a:moveTo>
                  <a:cubicBezTo>
                    <a:pt x="1978" y="0"/>
                    <a:pt x="1360" y="246"/>
                    <a:pt x="898" y="707"/>
                  </a:cubicBezTo>
                  <a:cubicBezTo>
                    <a:pt x="208" y="1398"/>
                    <a:pt x="1" y="2437"/>
                    <a:pt x="374" y="3339"/>
                  </a:cubicBezTo>
                  <a:cubicBezTo>
                    <a:pt x="748" y="4242"/>
                    <a:pt x="1629" y="4830"/>
                    <a:pt x="2605" y="4830"/>
                  </a:cubicBezTo>
                  <a:cubicBezTo>
                    <a:pt x="3939" y="4830"/>
                    <a:pt x="5020" y="3749"/>
                    <a:pt x="5021" y="2416"/>
                  </a:cubicBezTo>
                  <a:cubicBezTo>
                    <a:pt x="5021" y="1439"/>
                    <a:pt x="4432" y="558"/>
                    <a:pt x="3530" y="184"/>
                  </a:cubicBezTo>
                  <a:cubicBezTo>
                    <a:pt x="3231" y="60"/>
                    <a:pt x="2918" y="0"/>
                    <a:pt x="260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3558;p64">
              <a:extLst>
                <a:ext uri="{FF2B5EF4-FFF2-40B4-BE49-F238E27FC236}">
                  <a16:creationId xmlns:a16="http://schemas.microsoft.com/office/drawing/2014/main" id="{E56AD06E-BBEB-463E-8EEF-9DA347550C41}"/>
                </a:ext>
              </a:extLst>
            </p:cNvPr>
            <p:cNvSpPr/>
            <p:nvPr/>
          </p:nvSpPr>
          <p:spPr>
            <a:xfrm>
              <a:off x="2814950" y="902225"/>
              <a:ext cx="125550" cy="120775"/>
            </a:xfrm>
            <a:custGeom>
              <a:avLst/>
              <a:gdLst/>
              <a:ahLst/>
              <a:cxnLst/>
              <a:rect l="l" t="t" r="r" b="b"/>
              <a:pathLst>
                <a:path w="5022" h="4831" extrusionOk="0">
                  <a:moveTo>
                    <a:pt x="2607" y="0"/>
                  </a:moveTo>
                  <a:cubicBezTo>
                    <a:pt x="1978" y="0"/>
                    <a:pt x="1360" y="246"/>
                    <a:pt x="899" y="707"/>
                  </a:cubicBezTo>
                  <a:cubicBezTo>
                    <a:pt x="207" y="1398"/>
                    <a:pt x="1" y="2437"/>
                    <a:pt x="375" y="3339"/>
                  </a:cubicBezTo>
                  <a:cubicBezTo>
                    <a:pt x="748" y="4242"/>
                    <a:pt x="1629" y="4830"/>
                    <a:pt x="2606" y="4830"/>
                  </a:cubicBezTo>
                  <a:cubicBezTo>
                    <a:pt x="3939" y="4830"/>
                    <a:pt x="5020" y="3749"/>
                    <a:pt x="5020" y="2416"/>
                  </a:cubicBezTo>
                  <a:cubicBezTo>
                    <a:pt x="5021" y="1439"/>
                    <a:pt x="4433" y="558"/>
                    <a:pt x="3530" y="184"/>
                  </a:cubicBezTo>
                  <a:cubicBezTo>
                    <a:pt x="3232" y="60"/>
                    <a:pt x="2918" y="0"/>
                    <a:pt x="260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3559;p64">
              <a:extLst>
                <a:ext uri="{FF2B5EF4-FFF2-40B4-BE49-F238E27FC236}">
                  <a16:creationId xmlns:a16="http://schemas.microsoft.com/office/drawing/2014/main" id="{40182649-C36C-44C2-96C7-1D7901495862}"/>
                </a:ext>
              </a:extLst>
            </p:cNvPr>
            <p:cNvSpPr/>
            <p:nvPr/>
          </p:nvSpPr>
          <p:spPr>
            <a:xfrm>
              <a:off x="3171725" y="902225"/>
              <a:ext cx="125525" cy="120775"/>
            </a:xfrm>
            <a:custGeom>
              <a:avLst/>
              <a:gdLst/>
              <a:ahLst/>
              <a:cxnLst/>
              <a:rect l="l" t="t" r="r" b="b"/>
              <a:pathLst>
                <a:path w="5021" h="4831" extrusionOk="0">
                  <a:moveTo>
                    <a:pt x="2607" y="0"/>
                  </a:moveTo>
                  <a:cubicBezTo>
                    <a:pt x="1978" y="0"/>
                    <a:pt x="1360" y="246"/>
                    <a:pt x="898" y="707"/>
                  </a:cubicBezTo>
                  <a:cubicBezTo>
                    <a:pt x="207" y="1398"/>
                    <a:pt x="0" y="2437"/>
                    <a:pt x="374" y="3339"/>
                  </a:cubicBezTo>
                  <a:cubicBezTo>
                    <a:pt x="748" y="4242"/>
                    <a:pt x="1628" y="4830"/>
                    <a:pt x="2606" y="4830"/>
                  </a:cubicBezTo>
                  <a:cubicBezTo>
                    <a:pt x="3939" y="4830"/>
                    <a:pt x="5020" y="3749"/>
                    <a:pt x="5020" y="2416"/>
                  </a:cubicBezTo>
                  <a:cubicBezTo>
                    <a:pt x="5020" y="1439"/>
                    <a:pt x="4433" y="558"/>
                    <a:pt x="3530" y="184"/>
                  </a:cubicBezTo>
                  <a:cubicBezTo>
                    <a:pt x="3232" y="60"/>
                    <a:pt x="2918" y="0"/>
                    <a:pt x="260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7"/>
          <p:cNvSpPr/>
          <p:nvPr/>
        </p:nvSpPr>
        <p:spPr>
          <a:xfrm>
            <a:off x="897700" y="2080685"/>
            <a:ext cx="1658270" cy="1029580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57"/>
          <p:cNvSpPr txBox="1">
            <a:spLocks noGrp="1"/>
          </p:cNvSpPr>
          <p:nvPr>
            <p:ph type="body" idx="4294967295"/>
          </p:nvPr>
        </p:nvSpPr>
        <p:spPr>
          <a:xfrm>
            <a:off x="1000535" y="3705355"/>
            <a:ext cx="1471800" cy="6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GitHub</a:t>
            </a:r>
            <a:endParaRPr sz="1400" dirty="0"/>
          </a:p>
        </p:txBody>
      </p:sp>
      <p:sp>
        <p:nvSpPr>
          <p:cNvPr id="2799" name="Google Shape;2799;p57"/>
          <p:cNvSpPr/>
          <p:nvPr/>
        </p:nvSpPr>
        <p:spPr>
          <a:xfrm>
            <a:off x="3345575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57"/>
          <p:cNvSpPr/>
          <p:nvPr/>
        </p:nvSpPr>
        <p:spPr>
          <a:xfrm>
            <a:off x="7707924" y="2521258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57"/>
          <p:cNvSpPr txBox="1">
            <a:spLocks noGrp="1"/>
          </p:cNvSpPr>
          <p:nvPr>
            <p:ph type="body" idx="4294967295"/>
          </p:nvPr>
        </p:nvSpPr>
        <p:spPr>
          <a:xfrm>
            <a:off x="5190315" y="3785343"/>
            <a:ext cx="1471800" cy="6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sz="1400" dirty="0" err="1"/>
              <a:t>SlidesGo</a:t>
            </a:r>
            <a:endParaRPr sz="1400" dirty="0"/>
          </a:p>
        </p:txBody>
      </p:sp>
      <p:sp>
        <p:nvSpPr>
          <p:cNvPr id="2804" name="Google Shape;2804;p57"/>
          <p:cNvSpPr txBox="1">
            <a:spLocks noGrp="1"/>
          </p:cNvSpPr>
          <p:nvPr>
            <p:ph type="body" idx="4294967295"/>
          </p:nvPr>
        </p:nvSpPr>
        <p:spPr>
          <a:xfrm>
            <a:off x="3073339" y="925025"/>
            <a:ext cx="1471800" cy="6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Google </a:t>
            </a:r>
            <a:endParaRPr sz="1400" dirty="0"/>
          </a:p>
        </p:txBody>
      </p:sp>
      <p:sp>
        <p:nvSpPr>
          <p:cNvPr id="2806" name="Google Shape;2806;p57"/>
          <p:cNvSpPr txBox="1">
            <a:spLocks noGrp="1"/>
          </p:cNvSpPr>
          <p:nvPr>
            <p:ph type="body" idx="4294967295"/>
          </p:nvPr>
        </p:nvSpPr>
        <p:spPr>
          <a:xfrm>
            <a:off x="6972024" y="885582"/>
            <a:ext cx="1471800" cy="6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StackOverflow</a:t>
            </a:r>
            <a:endParaRPr sz="1400" dirty="0"/>
          </a:p>
        </p:txBody>
      </p:sp>
      <p:cxnSp>
        <p:nvCxnSpPr>
          <p:cNvPr id="2808" name="Google Shape;2808;p57"/>
          <p:cNvCxnSpPr>
            <a:cxnSpLocks/>
          </p:cNvCxnSpPr>
          <p:nvPr/>
        </p:nvCxnSpPr>
        <p:spPr>
          <a:xfrm rot="10800000">
            <a:off x="1726835" y="3025781"/>
            <a:ext cx="9600" cy="536700"/>
          </a:xfrm>
          <a:prstGeom prst="straightConnector1">
            <a:avLst/>
          </a:prstGeom>
          <a:ln>
            <a:headEnd type="oval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09" name="Google Shape;2809;p57"/>
          <p:cNvCxnSpPr>
            <a:cxnSpLocks/>
          </p:cNvCxnSpPr>
          <p:nvPr/>
        </p:nvCxnSpPr>
        <p:spPr>
          <a:xfrm>
            <a:off x="3809239" y="1570325"/>
            <a:ext cx="0" cy="623400"/>
          </a:xfrm>
          <a:prstGeom prst="straightConnector1">
            <a:avLst/>
          </a:prstGeom>
          <a:ln>
            <a:headEnd type="oval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11" name="Google Shape;2811;p57"/>
          <p:cNvCxnSpPr>
            <a:cxnSpLocks/>
          </p:cNvCxnSpPr>
          <p:nvPr/>
        </p:nvCxnSpPr>
        <p:spPr>
          <a:xfrm>
            <a:off x="7718220" y="1538409"/>
            <a:ext cx="0" cy="575700"/>
          </a:xfrm>
          <a:prstGeom prst="straightConnector1">
            <a:avLst/>
          </a:prstGeom>
          <a:ln>
            <a:headEnd type="oval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Google Shape;2796;p57">
            <a:extLst>
              <a:ext uri="{FF2B5EF4-FFF2-40B4-BE49-F238E27FC236}">
                <a16:creationId xmlns:a16="http://schemas.microsoft.com/office/drawing/2014/main" id="{B4B7C134-801C-4398-B508-2C24EFB11BE3}"/>
              </a:ext>
            </a:extLst>
          </p:cNvPr>
          <p:cNvSpPr/>
          <p:nvPr/>
        </p:nvSpPr>
        <p:spPr>
          <a:xfrm>
            <a:off x="3000352" y="2139075"/>
            <a:ext cx="1658270" cy="1029580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796;p57">
            <a:extLst>
              <a:ext uri="{FF2B5EF4-FFF2-40B4-BE49-F238E27FC236}">
                <a16:creationId xmlns:a16="http://schemas.microsoft.com/office/drawing/2014/main" id="{E684CB7E-73A0-46E7-8665-3743F00DB001}"/>
              </a:ext>
            </a:extLst>
          </p:cNvPr>
          <p:cNvSpPr/>
          <p:nvPr/>
        </p:nvSpPr>
        <p:spPr>
          <a:xfrm>
            <a:off x="5003845" y="2139075"/>
            <a:ext cx="1658270" cy="1029580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Google Shape;2808;p57">
            <a:extLst>
              <a:ext uri="{FF2B5EF4-FFF2-40B4-BE49-F238E27FC236}">
                <a16:creationId xmlns:a16="http://schemas.microsoft.com/office/drawing/2014/main" id="{8326252F-FC3A-4AEF-842B-D0DE1D72C84F}"/>
              </a:ext>
            </a:extLst>
          </p:cNvPr>
          <p:cNvCxnSpPr>
            <a:cxnSpLocks/>
          </p:cNvCxnSpPr>
          <p:nvPr/>
        </p:nvCxnSpPr>
        <p:spPr>
          <a:xfrm rot="10800000">
            <a:off x="5823380" y="3168655"/>
            <a:ext cx="9600" cy="536700"/>
          </a:xfrm>
          <a:prstGeom prst="straightConnector1">
            <a:avLst/>
          </a:prstGeom>
          <a:ln>
            <a:headEnd type="oval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Google Shape;2796;p57">
            <a:extLst>
              <a:ext uri="{FF2B5EF4-FFF2-40B4-BE49-F238E27FC236}">
                <a16:creationId xmlns:a16="http://schemas.microsoft.com/office/drawing/2014/main" id="{712BE84E-7B33-4DD0-86CD-6C388F4F16C3}"/>
              </a:ext>
            </a:extLst>
          </p:cNvPr>
          <p:cNvSpPr/>
          <p:nvPr/>
        </p:nvSpPr>
        <p:spPr>
          <a:xfrm>
            <a:off x="7007338" y="2121636"/>
            <a:ext cx="1658270" cy="1029580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5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2199" name="Google Shape;2199;p52"/>
          <p:cNvGrpSpPr/>
          <p:nvPr/>
        </p:nvGrpSpPr>
        <p:grpSpPr>
          <a:xfrm>
            <a:off x="4212685" y="1123941"/>
            <a:ext cx="3969045" cy="3713930"/>
            <a:chOff x="1088525" y="238125"/>
            <a:chExt cx="5597301" cy="5237526"/>
          </a:xfrm>
        </p:grpSpPr>
        <p:sp>
          <p:nvSpPr>
            <p:cNvPr id="2200" name="Google Shape;2200;p52"/>
            <p:cNvSpPr/>
            <p:nvPr/>
          </p:nvSpPr>
          <p:spPr>
            <a:xfrm>
              <a:off x="1088525" y="270526"/>
              <a:ext cx="5597301" cy="5205125"/>
            </a:xfrm>
            <a:custGeom>
              <a:avLst/>
              <a:gdLst/>
              <a:ahLst/>
              <a:cxnLst/>
              <a:rect l="l" t="t" r="r" b="b"/>
              <a:pathLst>
                <a:path w="223892" h="208205" extrusionOk="0">
                  <a:moveTo>
                    <a:pt x="118680" y="0"/>
                  </a:moveTo>
                  <a:cubicBezTo>
                    <a:pt x="115987" y="0"/>
                    <a:pt x="113245" y="117"/>
                    <a:pt x="110461" y="368"/>
                  </a:cubicBezTo>
                  <a:cubicBezTo>
                    <a:pt x="67318" y="4246"/>
                    <a:pt x="55200" y="25089"/>
                    <a:pt x="41627" y="47872"/>
                  </a:cubicBezTo>
                  <a:cubicBezTo>
                    <a:pt x="30944" y="65804"/>
                    <a:pt x="25477" y="86906"/>
                    <a:pt x="18740" y="106507"/>
                  </a:cubicBezTo>
                  <a:cubicBezTo>
                    <a:pt x="12574" y="124454"/>
                    <a:pt x="1" y="142157"/>
                    <a:pt x="1861" y="161949"/>
                  </a:cubicBezTo>
                  <a:cubicBezTo>
                    <a:pt x="4214" y="186980"/>
                    <a:pt x="28839" y="203287"/>
                    <a:pt x="51777" y="207322"/>
                  </a:cubicBezTo>
                  <a:cubicBezTo>
                    <a:pt x="55202" y="207924"/>
                    <a:pt x="58484" y="208205"/>
                    <a:pt x="61645" y="208205"/>
                  </a:cubicBezTo>
                  <a:cubicBezTo>
                    <a:pt x="88027" y="208205"/>
                    <a:pt x="105935" y="188663"/>
                    <a:pt x="127504" y="173717"/>
                  </a:cubicBezTo>
                  <a:lnTo>
                    <a:pt x="127640" y="173622"/>
                  </a:lnTo>
                  <a:cubicBezTo>
                    <a:pt x="131136" y="171212"/>
                    <a:pt x="134752" y="168970"/>
                    <a:pt x="138576" y="167119"/>
                  </a:cubicBezTo>
                  <a:cubicBezTo>
                    <a:pt x="168631" y="152577"/>
                    <a:pt x="199655" y="165180"/>
                    <a:pt x="211773" y="130764"/>
                  </a:cubicBezTo>
                  <a:cubicBezTo>
                    <a:pt x="223892" y="96347"/>
                    <a:pt x="208380" y="48357"/>
                    <a:pt x="186567" y="24605"/>
                  </a:cubicBezTo>
                  <a:cubicBezTo>
                    <a:pt x="186567" y="24605"/>
                    <a:pt x="157721" y="0"/>
                    <a:pt x="1186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2"/>
            <p:cNvSpPr/>
            <p:nvPr/>
          </p:nvSpPr>
          <p:spPr>
            <a:xfrm>
              <a:off x="4160650" y="3225725"/>
              <a:ext cx="1723500" cy="1730375"/>
            </a:xfrm>
            <a:custGeom>
              <a:avLst/>
              <a:gdLst/>
              <a:ahLst/>
              <a:cxnLst/>
              <a:rect l="l" t="t" r="r" b="b"/>
              <a:pathLst>
                <a:path w="68940" h="69215" extrusionOk="0">
                  <a:moveTo>
                    <a:pt x="33270" y="1"/>
                  </a:moveTo>
                  <a:cubicBezTo>
                    <a:pt x="31338" y="1"/>
                    <a:pt x="29645" y="504"/>
                    <a:pt x="28372" y="1268"/>
                  </a:cubicBezTo>
                  <a:cubicBezTo>
                    <a:pt x="25132" y="3213"/>
                    <a:pt x="20207" y="3731"/>
                    <a:pt x="20207" y="3731"/>
                  </a:cubicBezTo>
                  <a:cubicBezTo>
                    <a:pt x="20207" y="3731"/>
                    <a:pt x="17096" y="4250"/>
                    <a:pt x="12819" y="4250"/>
                  </a:cubicBezTo>
                  <a:cubicBezTo>
                    <a:pt x="8540" y="4250"/>
                    <a:pt x="765" y="4639"/>
                    <a:pt x="376" y="12675"/>
                  </a:cubicBezTo>
                  <a:cubicBezTo>
                    <a:pt x="0" y="20452"/>
                    <a:pt x="6421" y="22402"/>
                    <a:pt x="10360" y="22402"/>
                  </a:cubicBezTo>
                  <a:cubicBezTo>
                    <a:pt x="10491" y="22402"/>
                    <a:pt x="10619" y="22399"/>
                    <a:pt x="10744" y="22395"/>
                  </a:cubicBezTo>
                  <a:cubicBezTo>
                    <a:pt x="14633" y="22266"/>
                    <a:pt x="16836" y="21100"/>
                    <a:pt x="16837" y="21100"/>
                  </a:cubicBezTo>
                  <a:lnTo>
                    <a:pt x="16837" y="21100"/>
                  </a:lnTo>
                  <a:cubicBezTo>
                    <a:pt x="16837" y="21100"/>
                    <a:pt x="19170" y="32765"/>
                    <a:pt x="14763" y="38856"/>
                  </a:cubicBezTo>
                  <a:cubicBezTo>
                    <a:pt x="10356" y="44948"/>
                    <a:pt x="5042" y="47669"/>
                    <a:pt x="3487" y="54927"/>
                  </a:cubicBezTo>
                  <a:cubicBezTo>
                    <a:pt x="1931" y="62186"/>
                    <a:pt x="2839" y="64388"/>
                    <a:pt x="2839" y="64388"/>
                  </a:cubicBezTo>
                  <a:cubicBezTo>
                    <a:pt x="2839" y="64388"/>
                    <a:pt x="15295" y="69215"/>
                    <a:pt x="27536" y="69215"/>
                  </a:cubicBezTo>
                  <a:cubicBezTo>
                    <a:pt x="31090" y="69215"/>
                    <a:pt x="34625" y="68808"/>
                    <a:pt x="37833" y="67758"/>
                  </a:cubicBezTo>
                  <a:cubicBezTo>
                    <a:pt x="52091" y="63091"/>
                    <a:pt x="53646" y="64518"/>
                    <a:pt x="61293" y="53242"/>
                  </a:cubicBezTo>
                  <a:cubicBezTo>
                    <a:pt x="68940" y="41965"/>
                    <a:pt x="60386" y="38856"/>
                    <a:pt x="55461" y="34318"/>
                  </a:cubicBezTo>
                  <a:cubicBezTo>
                    <a:pt x="50535" y="29782"/>
                    <a:pt x="44444" y="25375"/>
                    <a:pt x="45998" y="19025"/>
                  </a:cubicBezTo>
                  <a:cubicBezTo>
                    <a:pt x="47554" y="12674"/>
                    <a:pt x="48980" y="9952"/>
                    <a:pt x="43277" y="4508"/>
                  </a:cubicBezTo>
                  <a:cubicBezTo>
                    <a:pt x="39815" y="1204"/>
                    <a:pt x="36257" y="1"/>
                    <a:pt x="3327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2"/>
            <p:cNvSpPr/>
            <p:nvPr/>
          </p:nvSpPr>
          <p:spPr>
            <a:xfrm>
              <a:off x="4159325" y="3218675"/>
              <a:ext cx="1702075" cy="1744250"/>
            </a:xfrm>
            <a:custGeom>
              <a:avLst/>
              <a:gdLst/>
              <a:ahLst/>
              <a:cxnLst/>
              <a:rect l="l" t="t" r="r" b="b"/>
              <a:pathLst>
                <a:path w="68083" h="69770" extrusionOk="0">
                  <a:moveTo>
                    <a:pt x="33285" y="572"/>
                  </a:moveTo>
                  <a:cubicBezTo>
                    <a:pt x="36295" y="572"/>
                    <a:pt x="39816" y="1834"/>
                    <a:pt x="43131" y="4999"/>
                  </a:cubicBezTo>
                  <a:cubicBezTo>
                    <a:pt x="48184" y="9821"/>
                    <a:pt x="47520" y="12405"/>
                    <a:pt x="46198" y="17555"/>
                  </a:cubicBezTo>
                  <a:cubicBezTo>
                    <a:pt x="46061" y="18089"/>
                    <a:pt x="45917" y="18648"/>
                    <a:pt x="45773" y="19239"/>
                  </a:cubicBezTo>
                  <a:cubicBezTo>
                    <a:pt x="44360" y="25010"/>
                    <a:pt x="49030" y="29179"/>
                    <a:pt x="53548" y="33214"/>
                  </a:cubicBezTo>
                  <a:cubicBezTo>
                    <a:pt x="54144" y="33748"/>
                    <a:pt x="54740" y="34279"/>
                    <a:pt x="55318" y="34812"/>
                  </a:cubicBezTo>
                  <a:cubicBezTo>
                    <a:pt x="56164" y="35591"/>
                    <a:pt x="57129" y="36339"/>
                    <a:pt x="58062" y="37062"/>
                  </a:cubicBezTo>
                  <a:cubicBezTo>
                    <a:pt x="62608" y="40584"/>
                    <a:pt x="67306" y="44224"/>
                    <a:pt x="61108" y="53364"/>
                  </a:cubicBezTo>
                  <a:cubicBezTo>
                    <a:pt x="54849" y="62595"/>
                    <a:pt x="52802" y="63207"/>
                    <a:pt x="44187" y="65786"/>
                  </a:cubicBezTo>
                  <a:cubicBezTo>
                    <a:pt x="42355" y="66335"/>
                    <a:pt x="40280" y="66956"/>
                    <a:pt x="37797" y="67769"/>
                  </a:cubicBezTo>
                  <a:cubicBezTo>
                    <a:pt x="34644" y="68800"/>
                    <a:pt x="31156" y="69201"/>
                    <a:pt x="27641" y="69201"/>
                  </a:cubicBezTo>
                  <a:cubicBezTo>
                    <a:pt x="16198" y="69201"/>
                    <a:pt x="4475" y="64957"/>
                    <a:pt x="3123" y="64453"/>
                  </a:cubicBezTo>
                  <a:cubicBezTo>
                    <a:pt x="2980" y="63924"/>
                    <a:pt x="2497" y="61440"/>
                    <a:pt x="3820" y="55269"/>
                  </a:cubicBezTo>
                  <a:cubicBezTo>
                    <a:pt x="4832" y="50540"/>
                    <a:pt x="7427" y="47812"/>
                    <a:pt x="10431" y="44655"/>
                  </a:cubicBezTo>
                  <a:cubicBezTo>
                    <a:pt x="11964" y="43043"/>
                    <a:pt x="13550" y="41376"/>
                    <a:pt x="15048" y="39305"/>
                  </a:cubicBezTo>
                  <a:cubicBezTo>
                    <a:pt x="19476" y="33183"/>
                    <a:pt x="17267" y="21806"/>
                    <a:pt x="17171" y="21325"/>
                  </a:cubicBezTo>
                  <a:cubicBezTo>
                    <a:pt x="17142" y="21185"/>
                    <a:pt x="17020" y="21094"/>
                    <a:pt x="16889" y="21094"/>
                  </a:cubicBezTo>
                  <a:cubicBezTo>
                    <a:pt x="16845" y="21094"/>
                    <a:pt x="16799" y="21105"/>
                    <a:pt x="16755" y="21128"/>
                  </a:cubicBezTo>
                  <a:cubicBezTo>
                    <a:pt x="16735" y="21140"/>
                    <a:pt x="14567" y="22264"/>
                    <a:pt x="10788" y="22390"/>
                  </a:cubicBezTo>
                  <a:cubicBezTo>
                    <a:pt x="10658" y="22395"/>
                    <a:pt x="10524" y="22397"/>
                    <a:pt x="10389" y="22397"/>
                  </a:cubicBezTo>
                  <a:cubicBezTo>
                    <a:pt x="8027" y="22397"/>
                    <a:pt x="4946" y="21666"/>
                    <a:pt x="2927" y="19618"/>
                  </a:cubicBezTo>
                  <a:cubicBezTo>
                    <a:pt x="1325" y="17992"/>
                    <a:pt x="581" y="15754"/>
                    <a:pt x="715" y="12971"/>
                  </a:cubicBezTo>
                  <a:cubicBezTo>
                    <a:pt x="1064" y="5745"/>
                    <a:pt x="7395" y="4818"/>
                    <a:pt x="12871" y="4818"/>
                  </a:cubicBezTo>
                  <a:cubicBezTo>
                    <a:pt x="17012" y="4818"/>
                    <a:pt x="20109" y="4328"/>
                    <a:pt x="20297" y="4298"/>
                  </a:cubicBezTo>
                  <a:cubicBezTo>
                    <a:pt x="20597" y="4265"/>
                    <a:pt x="25350" y="3730"/>
                    <a:pt x="28571" y="1796"/>
                  </a:cubicBezTo>
                  <a:cubicBezTo>
                    <a:pt x="29855" y="1026"/>
                    <a:pt x="31478" y="572"/>
                    <a:pt x="33285" y="572"/>
                  </a:cubicBezTo>
                  <a:close/>
                  <a:moveTo>
                    <a:pt x="33287" y="1"/>
                  </a:moveTo>
                  <a:cubicBezTo>
                    <a:pt x="31370" y="1"/>
                    <a:pt x="29644" y="486"/>
                    <a:pt x="28278" y="1306"/>
                  </a:cubicBezTo>
                  <a:cubicBezTo>
                    <a:pt x="25130" y="3194"/>
                    <a:pt x="20278" y="3724"/>
                    <a:pt x="20230" y="3728"/>
                  </a:cubicBezTo>
                  <a:cubicBezTo>
                    <a:pt x="20224" y="3730"/>
                    <a:pt x="20218" y="3730"/>
                    <a:pt x="20212" y="3731"/>
                  </a:cubicBezTo>
                  <a:cubicBezTo>
                    <a:pt x="20182" y="3735"/>
                    <a:pt x="17077" y="4246"/>
                    <a:pt x="12872" y="4246"/>
                  </a:cubicBezTo>
                  <a:cubicBezTo>
                    <a:pt x="9505" y="4246"/>
                    <a:pt x="565" y="4246"/>
                    <a:pt x="144" y="12943"/>
                  </a:cubicBezTo>
                  <a:cubicBezTo>
                    <a:pt x="0" y="15893"/>
                    <a:pt x="801" y="18275"/>
                    <a:pt x="2520" y="20020"/>
                  </a:cubicBezTo>
                  <a:cubicBezTo>
                    <a:pt x="4677" y="22209"/>
                    <a:pt x="7952" y="22969"/>
                    <a:pt x="10443" y="22969"/>
                  </a:cubicBezTo>
                  <a:cubicBezTo>
                    <a:pt x="10566" y="22969"/>
                    <a:pt x="10688" y="22967"/>
                    <a:pt x="10808" y="22963"/>
                  </a:cubicBezTo>
                  <a:cubicBezTo>
                    <a:pt x="13876" y="22860"/>
                    <a:pt x="15899" y="22130"/>
                    <a:pt x="16674" y="21797"/>
                  </a:cubicBezTo>
                  <a:lnTo>
                    <a:pt x="16674" y="21797"/>
                  </a:lnTo>
                  <a:cubicBezTo>
                    <a:pt x="17015" y="23799"/>
                    <a:pt x="18439" y="33640"/>
                    <a:pt x="14584" y="38970"/>
                  </a:cubicBezTo>
                  <a:cubicBezTo>
                    <a:pt x="13108" y="41009"/>
                    <a:pt x="11537" y="42662"/>
                    <a:pt x="10015" y="44259"/>
                  </a:cubicBezTo>
                  <a:cubicBezTo>
                    <a:pt x="7080" y="47346"/>
                    <a:pt x="4306" y="50261"/>
                    <a:pt x="3259" y="55149"/>
                  </a:cubicBezTo>
                  <a:cubicBezTo>
                    <a:pt x="1703" y="62411"/>
                    <a:pt x="2588" y="64687"/>
                    <a:pt x="2627" y="64780"/>
                  </a:cubicBezTo>
                  <a:cubicBezTo>
                    <a:pt x="2656" y="64853"/>
                    <a:pt x="2715" y="64910"/>
                    <a:pt x="2788" y="64938"/>
                  </a:cubicBezTo>
                  <a:cubicBezTo>
                    <a:pt x="2949" y="65000"/>
                    <a:pt x="15438" y="69770"/>
                    <a:pt x="27655" y="69770"/>
                  </a:cubicBezTo>
                  <a:cubicBezTo>
                    <a:pt x="31221" y="69770"/>
                    <a:pt x="34768" y="69363"/>
                    <a:pt x="37974" y="68312"/>
                  </a:cubicBezTo>
                  <a:cubicBezTo>
                    <a:pt x="40451" y="67502"/>
                    <a:pt x="42523" y="66882"/>
                    <a:pt x="44352" y="66334"/>
                  </a:cubicBezTo>
                  <a:cubicBezTo>
                    <a:pt x="52908" y="63773"/>
                    <a:pt x="55208" y="63084"/>
                    <a:pt x="61583" y="53684"/>
                  </a:cubicBezTo>
                  <a:cubicBezTo>
                    <a:pt x="68082" y="44100"/>
                    <a:pt x="62946" y="40121"/>
                    <a:pt x="58414" y="36609"/>
                  </a:cubicBezTo>
                  <a:cubicBezTo>
                    <a:pt x="57490" y="35894"/>
                    <a:pt x="56534" y="35152"/>
                    <a:pt x="55707" y="34390"/>
                  </a:cubicBezTo>
                  <a:cubicBezTo>
                    <a:pt x="55126" y="33855"/>
                    <a:pt x="54528" y="33322"/>
                    <a:pt x="53930" y="32786"/>
                  </a:cubicBezTo>
                  <a:cubicBezTo>
                    <a:pt x="49538" y="28866"/>
                    <a:pt x="44999" y="24811"/>
                    <a:pt x="46329" y="19375"/>
                  </a:cubicBezTo>
                  <a:cubicBezTo>
                    <a:pt x="46474" y="18787"/>
                    <a:pt x="46617" y="18229"/>
                    <a:pt x="46754" y="17698"/>
                  </a:cubicBezTo>
                  <a:cubicBezTo>
                    <a:pt x="48088" y="12501"/>
                    <a:pt x="48822" y="9638"/>
                    <a:pt x="43528" y="4585"/>
                  </a:cubicBezTo>
                  <a:cubicBezTo>
                    <a:pt x="40096" y="1308"/>
                    <a:pt x="36434" y="1"/>
                    <a:pt x="33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2"/>
            <p:cNvSpPr/>
            <p:nvPr/>
          </p:nvSpPr>
          <p:spPr>
            <a:xfrm>
              <a:off x="4306150" y="3395675"/>
              <a:ext cx="669825" cy="253200"/>
            </a:xfrm>
            <a:custGeom>
              <a:avLst/>
              <a:gdLst/>
              <a:ahLst/>
              <a:cxnLst/>
              <a:rect l="l" t="t" r="r" b="b"/>
              <a:pathLst>
                <a:path w="26793" h="10128" extrusionOk="0">
                  <a:moveTo>
                    <a:pt x="26473" y="0"/>
                  </a:moveTo>
                  <a:cubicBezTo>
                    <a:pt x="26394" y="0"/>
                    <a:pt x="26316" y="33"/>
                    <a:pt x="26259" y="97"/>
                  </a:cubicBezTo>
                  <a:cubicBezTo>
                    <a:pt x="26231" y="127"/>
                    <a:pt x="23469" y="3223"/>
                    <a:pt x="18259" y="7062"/>
                  </a:cubicBezTo>
                  <a:cubicBezTo>
                    <a:pt x="16022" y="8709"/>
                    <a:pt x="13872" y="9535"/>
                    <a:pt x="11693" y="9535"/>
                  </a:cubicBezTo>
                  <a:cubicBezTo>
                    <a:pt x="9347" y="9535"/>
                    <a:pt x="6966" y="8577"/>
                    <a:pt x="4406" y="6658"/>
                  </a:cubicBezTo>
                  <a:cubicBezTo>
                    <a:pt x="3151" y="5718"/>
                    <a:pt x="1924" y="5245"/>
                    <a:pt x="756" y="5245"/>
                  </a:cubicBezTo>
                  <a:cubicBezTo>
                    <a:pt x="593" y="5245"/>
                    <a:pt x="431" y="5255"/>
                    <a:pt x="270" y="5273"/>
                  </a:cubicBezTo>
                  <a:cubicBezTo>
                    <a:pt x="113" y="5292"/>
                    <a:pt x="1" y="5434"/>
                    <a:pt x="19" y="5591"/>
                  </a:cubicBezTo>
                  <a:cubicBezTo>
                    <a:pt x="38" y="5737"/>
                    <a:pt x="162" y="5845"/>
                    <a:pt x="307" y="5845"/>
                  </a:cubicBezTo>
                  <a:cubicBezTo>
                    <a:pt x="317" y="5845"/>
                    <a:pt x="327" y="5845"/>
                    <a:pt x="337" y="5843"/>
                  </a:cubicBezTo>
                  <a:cubicBezTo>
                    <a:pt x="477" y="5827"/>
                    <a:pt x="619" y="5819"/>
                    <a:pt x="761" y="5819"/>
                  </a:cubicBezTo>
                  <a:cubicBezTo>
                    <a:pt x="1805" y="5819"/>
                    <a:pt x="2913" y="6255"/>
                    <a:pt x="4062" y="7117"/>
                  </a:cubicBezTo>
                  <a:cubicBezTo>
                    <a:pt x="6741" y="9126"/>
                    <a:pt x="9233" y="10127"/>
                    <a:pt x="11692" y="10127"/>
                  </a:cubicBezTo>
                  <a:cubicBezTo>
                    <a:pt x="13983" y="10127"/>
                    <a:pt x="16245" y="9257"/>
                    <a:pt x="18598" y="7523"/>
                  </a:cubicBezTo>
                  <a:cubicBezTo>
                    <a:pt x="23863" y="3644"/>
                    <a:pt x="26660" y="507"/>
                    <a:pt x="26687" y="475"/>
                  </a:cubicBezTo>
                  <a:cubicBezTo>
                    <a:pt x="26792" y="357"/>
                    <a:pt x="26780" y="177"/>
                    <a:pt x="26662" y="72"/>
                  </a:cubicBezTo>
                  <a:cubicBezTo>
                    <a:pt x="26608" y="24"/>
                    <a:pt x="26541" y="0"/>
                    <a:pt x="26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2"/>
            <p:cNvSpPr/>
            <p:nvPr/>
          </p:nvSpPr>
          <p:spPr>
            <a:xfrm>
              <a:off x="4229475" y="3544550"/>
              <a:ext cx="47075" cy="44450"/>
            </a:xfrm>
            <a:custGeom>
              <a:avLst/>
              <a:gdLst/>
              <a:ahLst/>
              <a:cxnLst/>
              <a:rect l="l" t="t" r="r" b="b"/>
              <a:pathLst>
                <a:path w="1883" h="1778" extrusionOk="0">
                  <a:moveTo>
                    <a:pt x="1560" y="1"/>
                  </a:moveTo>
                  <a:cubicBezTo>
                    <a:pt x="1508" y="1"/>
                    <a:pt x="1455" y="15"/>
                    <a:pt x="1407" y="45"/>
                  </a:cubicBezTo>
                  <a:cubicBezTo>
                    <a:pt x="554" y="616"/>
                    <a:pt x="105" y="1307"/>
                    <a:pt x="86" y="1336"/>
                  </a:cubicBezTo>
                  <a:cubicBezTo>
                    <a:pt x="1" y="1469"/>
                    <a:pt x="40" y="1646"/>
                    <a:pt x="173" y="1731"/>
                  </a:cubicBezTo>
                  <a:cubicBezTo>
                    <a:pt x="218" y="1761"/>
                    <a:pt x="273" y="1777"/>
                    <a:pt x="327" y="1778"/>
                  </a:cubicBezTo>
                  <a:cubicBezTo>
                    <a:pt x="424" y="1777"/>
                    <a:pt x="514" y="1728"/>
                    <a:pt x="566" y="1646"/>
                  </a:cubicBezTo>
                  <a:cubicBezTo>
                    <a:pt x="571" y="1640"/>
                    <a:pt x="976" y="1022"/>
                    <a:pt x="1726" y="520"/>
                  </a:cubicBezTo>
                  <a:cubicBezTo>
                    <a:pt x="1852" y="430"/>
                    <a:pt x="1883" y="256"/>
                    <a:pt x="1797" y="128"/>
                  </a:cubicBezTo>
                  <a:cubicBezTo>
                    <a:pt x="1743" y="46"/>
                    <a:pt x="1652" y="1"/>
                    <a:pt x="1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2"/>
            <p:cNvSpPr/>
            <p:nvPr/>
          </p:nvSpPr>
          <p:spPr>
            <a:xfrm>
              <a:off x="5359875" y="4651200"/>
              <a:ext cx="73300" cy="53725"/>
            </a:xfrm>
            <a:custGeom>
              <a:avLst/>
              <a:gdLst/>
              <a:ahLst/>
              <a:cxnLst/>
              <a:rect l="l" t="t" r="r" b="b"/>
              <a:pathLst>
                <a:path w="2932" h="2149" extrusionOk="0">
                  <a:moveTo>
                    <a:pt x="2614" y="1"/>
                  </a:moveTo>
                  <a:cubicBezTo>
                    <a:pt x="2539" y="1"/>
                    <a:pt x="2465" y="30"/>
                    <a:pt x="2409" y="88"/>
                  </a:cubicBezTo>
                  <a:cubicBezTo>
                    <a:pt x="1740" y="809"/>
                    <a:pt x="1000" y="1315"/>
                    <a:pt x="211" y="1592"/>
                  </a:cubicBezTo>
                  <a:cubicBezTo>
                    <a:pt x="79" y="1637"/>
                    <a:pt x="1" y="1772"/>
                    <a:pt x="24" y="1910"/>
                  </a:cubicBezTo>
                  <a:cubicBezTo>
                    <a:pt x="47" y="2048"/>
                    <a:pt x="166" y="2148"/>
                    <a:pt x="306" y="2148"/>
                  </a:cubicBezTo>
                  <a:cubicBezTo>
                    <a:pt x="339" y="2148"/>
                    <a:pt x="370" y="2142"/>
                    <a:pt x="401" y="2131"/>
                  </a:cubicBezTo>
                  <a:cubicBezTo>
                    <a:pt x="1279" y="1824"/>
                    <a:pt x="2096" y="1267"/>
                    <a:pt x="2828" y="477"/>
                  </a:cubicBezTo>
                  <a:cubicBezTo>
                    <a:pt x="2931" y="361"/>
                    <a:pt x="2922" y="183"/>
                    <a:pt x="2809" y="77"/>
                  </a:cubicBezTo>
                  <a:cubicBezTo>
                    <a:pt x="2754" y="26"/>
                    <a:pt x="2684" y="1"/>
                    <a:pt x="26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2"/>
            <p:cNvSpPr/>
            <p:nvPr/>
          </p:nvSpPr>
          <p:spPr>
            <a:xfrm>
              <a:off x="4906300" y="3560700"/>
              <a:ext cx="617675" cy="1002575"/>
            </a:xfrm>
            <a:custGeom>
              <a:avLst/>
              <a:gdLst/>
              <a:ahLst/>
              <a:cxnLst/>
              <a:rect l="l" t="t" r="r" b="b"/>
              <a:pathLst>
                <a:path w="24707" h="40103" extrusionOk="0">
                  <a:moveTo>
                    <a:pt x="3663" y="1"/>
                  </a:moveTo>
                  <a:cubicBezTo>
                    <a:pt x="3576" y="1"/>
                    <a:pt x="3490" y="40"/>
                    <a:pt x="3434" y="115"/>
                  </a:cubicBezTo>
                  <a:cubicBezTo>
                    <a:pt x="3293" y="303"/>
                    <a:pt x="0" y="4776"/>
                    <a:pt x="2298" y="8798"/>
                  </a:cubicBezTo>
                  <a:cubicBezTo>
                    <a:pt x="3277" y="10509"/>
                    <a:pt x="5229" y="11576"/>
                    <a:pt x="7702" y="12926"/>
                  </a:cubicBezTo>
                  <a:cubicBezTo>
                    <a:pt x="11101" y="14783"/>
                    <a:pt x="15331" y="17093"/>
                    <a:pt x="19340" y="22223"/>
                  </a:cubicBezTo>
                  <a:cubicBezTo>
                    <a:pt x="24056" y="28260"/>
                    <a:pt x="24119" y="35427"/>
                    <a:pt x="22741" y="39729"/>
                  </a:cubicBezTo>
                  <a:cubicBezTo>
                    <a:pt x="22693" y="39881"/>
                    <a:pt x="22776" y="40042"/>
                    <a:pt x="22926" y="40090"/>
                  </a:cubicBezTo>
                  <a:cubicBezTo>
                    <a:pt x="22954" y="40098"/>
                    <a:pt x="22984" y="40103"/>
                    <a:pt x="23013" y="40103"/>
                  </a:cubicBezTo>
                  <a:cubicBezTo>
                    <a:pt x="23014" y="40103"/>
                    <a:pt x="23015" y="40103"/>
                    <a:pt x="23016" y="40103"/>
                  </a:cubicBezTo>
                  <a:cubicBezTo>
                    <a:pt x="23140" y="40103"/>
                    <a:pt x="23249" y="40022"/>
                    <a:pt x="23287" y="39904"/>
                  </a:cubicBezTo>
                  <a:cubicBezTo>
                    <a:pt x="24707" y="35467"/>
                    <a:pt x="24644" y="28083"/>
                    <a:pt x="19790" y="21870"/>
                  </a:cubicBezTo>
                  <a:cubicBezTo>
                    <a:pt x="15710" y="16647"/>
                    <a:pt x="11422" y="14305"/>
                    <a:pt x="7976" y="12424"/>
                  </a:cubicBezTo>
                  <a:cubicBezTo>
                    <a:pt x="5583" y="11117"/>
                    <a:pt x="3693" y="10085"/>
                    <a:pt x="2796" y="8514"/>
                  </a:cubicBezTo>
                  <a:cubicBezTo>
                    <a:pt x="685" y="4821"/>
                    <a:pt x="3860" y="502"/>
                    <a:pt x="3892" y="458"/>
                  </a:cubicBezTo>
                  <a:cubicBezTo>
                    <a:pt x="3987" y="332"/>
                    <a:pt x="3961" y="153"/>
                    <a:pt x="3835" y="58"/>
                  </a:cubicBezTo>
                  <a:cubicBezTo>
                    <a:pt x="3783" y="19"/>
                    <a:pt x="3723" y="1"/>
                    <a:pt x="3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2"/>
            <p:cNvSpPr/>
            <p:nvPr/>
          </p:nvSpPr>
          <p:spPr>
            <a:xfrm>
              <a:off x="5408175" y="4048900"/>
              <a:ext cx="329375" cy="530475"/>
            </a:xfrm>
            <a:custGeom>
              <a:avLst/>
              <a:gdLst/>
              <a:ahLst/>
              <a:cxnLst/>
              <a:rect l="l" t="t" r="r" b="b"/>
              <a:pathLst>
                <a:path w="13175" h="21219" extrusionOk="0">
                  <a:moveTo>
                    <a:pt x="327" y="1"/>
                  </a:moveTo>
                  <a:cubicBezTo>
                    <a:pt x="235" y="1"/>
                    <a:pt x="146" y="44"/>
                    <a:pt x="90" y="124"/>
                  </a:cubicBezTo>
                  <a:cubicBezTo>
                    <a:pt x="1" y="255"/>
                    <a:pt x="33" y="433"/>
                    <a:pt x="164" y="524"/>
                  </a:cubicBezTo>
                  <a:cubicBezTo>
                    <a:pt x="288" y="608"/>
                    <a:pt x="12481" y="9188"/>
                    <a:pt x="8148" y="20832"/>
                  </a:cubicBezTo>
                  <a:cubicBezTo>
                    <a:pt x="8093" y="20980"/>
                    <a:pt x="8169" y="21144"/>
                    <a:pt x="8317" y="21200"/>
                  </a:cubicBezTo>
                  <a:cubicBezTo>
                    <a:pt x="8349" y="21212"/>
                    <a:pt x="8383" y="21218"/>
                    <a:pt x="8417" y="21218"/>
                  </a:cubicBezTo>
                  <a:cubicBezTo>
                    <a:pt x="8536" y="21218"/>
                    <a:pt x="8643" y="21144"/>
                    <a:pt x="8686" y="21032"/>
                  </a:cubicBezTo>
                  <a:cubicBezTo>
                    <a:pt x="13174" y="8967"/>
                    <a:pt x="616" y="139"/>
                    <a:pt x="489" y="52"/>
                  </a:cubicBezTo>
                  <a:cubicBezTo>
                    <a:pt x="439" y="17"/>
                    <a:pt x="383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2"/>
            <p:cNvSpPr/>
            <p:nvPr/>
          </p:nvSpPr>
          <p:spPr>
            <a:xfrm>
              <a:off x="4085800" y="4414050"/>
              <a:ext cx="1354450" cy="551475"/>
            </a:xfrm>
            <a:custGeom>
              <a:avLst/>
              <a:gdLst/>
              <a:ahLst/>
              <a:cxnLst/>
              <a:rect l="l" t="t" r="r" b="b"/>
              <a:pathLst>
                <a:path w="54178" h="22059" extrusionOk="0">
                  <a:moveTo>
                    <a:pt x="27423" y="1"/>
                  </a:moveTo>
                  <a:cubicBezTo>
                    <a:pt x="24967" y="1"/>
                    <a:pt x="21935" y="776"/>
                    <a:pt x="18276" y="2988"/>
                  </a:cubicBezTo>
                  <a:cubicBezTo>
                    <a:pt x="12054" y="6746"/>
                    <a:pt x="0" y="9209"/>
                    <a:pt x="0" y="9209"/>
                  </a:cubicBezTo>
                  <a:cubicBezTo>
                    <a:pt x="0" y="9209"/>
                    <a:pt x="1427" y="13227"/>
                    <a:pt x="5704" y="16207"/>
                  </a:cubicBezTo>
                  <a:cubicBezTo>
                    <a:pt x="9981" y="19189"/>
                    <a:pt x="17757" y="21651"/>
                    <a:pt x="33311" y="22041"/>
                  </a:cubicBezTo>
                  <a:cubicBezTo>
                    <a:pt x="33782" y="22052"/>
                    <a:pt x="34244" y="22058"/>
                    <a:pt x="34696" y="22058"/>
                  </a:cubicBezTo>
                  <a:cubicBezTo>
                    <a:pt x="49181" y="22058"/>
                    <a:pt x="54178" y="16207"/>
                    <a:pt x="54178" y="16207"/>
                  </a:cubicBezTo>
                  <a:lnTo>
                    <a:pt x="49253" y="14264"/>
                  </a:lnTo>
                  <a:cubicBezTo>
                    <a:pt x="44327" y="12319"/>
                    <a:pt x="34606" y="2210"/>
                    <a:pt x="31755" y="914"/>
                  </a:cubicBezTo>
                  <a:cubicBezTo>
                    <a:pt x="30581" y="381"/>
                    <a:pt x="29143" y="1"/>
                    <a:pt x="27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2"/>
            <p:cNvSpPr/>
            <p:nvPr/>
          </p:nvSpPr>
          <p:spPr>
            <a:xfrm>
              <a:off x="4077575" y="4407200"/>
              <a:ext cx="1371300" cy="565475"/>
            </a:xfrm>
            <a:custGeom>
              <a:avLst/>
              <a:gdLst/>
              <a:ahLst/>
              <a:cxnLst/>
              <a:rect l="l" t="t" r="r" b="b"/>
              <a:pathLst>
                <a:path w="54852" h="22619" extrusionOk="0">
                  <a:moveTo>
                    <a:pt x="27738" y="550"/>
                  </a:moveTo>
                  <a:cubicBezTo>
                    <a:pt x="29236" y="550"/>
                    <a:pt x="30647" y="849"/>
                    <a:pt x="31966" y="1449"/>
                  </a:cubicBezTo>
                  <a:cubicBezTo>
                    <a:pt x="33113" y="1971"/>
                    <a:pt x="35458" y="4009"/>
                    <a:pt x="38175" y="6369"/>
                  </a:cubicBezTo>
                  <a:cubicBezTo>
                    <a:pt x="42101" y="9782"/>
                    <a:pt x="46553" y="13649"/>
                    <a:pt x="49476" y="14804"/>
                  </a:cubicBezTo>
                  <a:lnTo>
                    <a:pt x="53996" y="16588"/>
                  </a:lnTo>
                  <a:cubicBezTo>
                    <a:pt x="52741" y="17760"/>
                    <a:pt x="47297" y="22045"/>
                    <a:pt x="35014" y="22045"/>
                  </a:cubicBezTo>
                  <a:cubicBezTo>
                    <a:pt x="34567" y="22045"/>
                    <a:pt x="34112" y="22039"/>
                    <a:pt x="33647" y="22028"/>
                  </a:cubicBezTo>
                  <a:cubicBezTo>
                    <a:pt x="20278" y="21693"/>
                    <a:pt x="11298" y="19803"/>
                    <a:pt x="6197" y="16247"/>
                  </a:cubicBezTo>
                  <a:cubicBezTo>
                    <a:pt x="2723" y="13826"/>
                    <a:pt x="1151" y="10674"/>
                    <a:pt x="724" y="9692"/>
                  </a:cubicBezTo>
                  <a:cubicBezTo>
                    <a:pt x="2726" y="9259"/>
                    <a:pt x="13144" y="6895"/>
                    <a:pt x="18753" y="3507"/>
                  </a:cubicBezTo>
                  <a:cubicBezTo>
                    <a:pt x="22012" y="1537"/>
                    <a:pt x="25018" y="550"/>
                    <a:pt x="27738" y="550"/>
                  </a:cubicBezTo>
                  <a:close/>
                  <a:moveTo>
                    <a:pt x="27766" y="1"/>
                  </a:moveTo>
                  <a:cubicBezTo>
                    <a:pt x="25299" y="1"/>
                    <a:pt x="22200" y="754"/>
                    <a:pt x="18455" y="3016"/>
                  </a:cubicBezTo>
                  <a:cubicBezTo>
                    <a:pt x="12349" y="6707"/>
                    <a:pt x="392" y="9178"/>
                    <a:pt x="273" y="9202"/>
                  </a:cubicBezTo>
                  <a:cubicBezTo>
                    <a:pt x="101" y="9237"/>
                    <a:pt x="1" y="9414"/>
                    <a:pt x="59" y="9578"/>
                  </a:cubicBezTo>
                  <a:cubicBezTo>
                    <a:pt x="119" y="9746"/>
                    <a:pt x="1565" y="13718"/>
                    <a:pt x="5868" y="16716"/>
                  </a:cubicBezTo>
                  <a:cubicBezTo>
                    <a:pt x="11065" y="20339"/>
                    <a:pt x="20147" y="22264"/>
                    <a:pt x="33632" y="22600"/>
                  </a:cubicBezTo>
                  <a:cubicBezTo>
                    <a:pt x="34113" y="22612"/>
                    <a:pt x="34583" y="22619"/>
                    <a:pt x="35043" y="22619"/>
                  </a:cubicBezTo>
                  <a:cubicBezTo>
                    <a:pt x="49468" y="22619"/>
                    <a:pt x="54510" y="16918"/>
                    <a:pt x="54724" y="16669"/>
                  </a:cubicBezTo>
                  <a:cubicBezTo>
                    <a:pt x="54851" y="16520"/>
                    <a:pt x="54795" y="16288"/>
                    <a:pt x="54611" y="16217"/>
                  </a:cubicBezTo>
                  <a:lnTo>
                    <a:pt x="49686" y="14272"/>
                  </a:lnTo>
                  <a:cubicBezTo>
                    <a:pt x="46854" y="13153"/>
                    <a:pt x="42249" y="9153"/>
                    <a:pt x="38550" y="5938"/>
                  </a:cubicBezTo>
                  <a:cubicBezTo>
                    <a:pt x="35800" y="3547"/>
                    <a:pt x="33426" y="1483"/>
                    <a:pt x="32202" y="928"/>
                  </a:cubicBezTo>
                  <a:cubicBezTo>
                    <a:pt x="31064" y="411"/>
                    <a:pt x="29588" y="1"/>
                    <a:pt x="27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2"/>
            <p:cNvSpPr/>
            <p:nvPr/>
          </p:nvSpPr>
          <p:spPr>
            <a:xfrm>
              <a:off x="4558875" y="4129050"/>
              <a:ext cx="427725" cy="577025"/>
            </a:xfrm>
            <a:custGeom>
              <a:avLst/>
              <a:gdLst/>
              <a:ahLst/>
              <a:cxnLst/>
              <a:rect l="l" t="t" r="r" b="b"/>
              <a:pathLst>
                <a:path w="17109" h="23081" extrusionOk="0">
                  <a:moveTo>
                    <a:pt x="17109" y="0"/>
                  </a:moveTo>
                  <a:lnTo>
                    <a:pt x="6480" y="5834"/>
                  </a:lnTo>
                  <a:cubicBezTo>
                    <a:pt x="6480" y="5834"/>
                    <a:pt x="5573" y="9463"/>
                    <a:pt x="3241" y="14258"/>
                  </a:cubicBezTo>
                  <a:cubicBezTo>
                    <a:pt x="908" y="19053"/>
                    <a:pt x="1" y="22812"/>
                    <a:pt x="3500" y="23071"/>
                  </a:cubicBezTo>
                  <a:cubicBezTo>
                    <a:pt x="3581" y="23077"/>
                    <a:pt x="3663" y="23080"/>
                    <a:pt x="3745" y="23080"/>
                  </a:cubicBezTo>
                  <a:cubicBezTo>
                    <a:pt x="7231" y="23080"/>
                    <a:pt x="12081" y="17818"/>
                    <a:pt x="13220" y="14906"/>
                  </a:cubicBezTo>
                  <a:cubicBezTo>
                    <a:pt x="14387" y="11925"/>
                    <a:pt x="17109" y="1"/>
                    <a:pt x="17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2"/>
            <p:cNvSpPr/>
            <p:nvPr/>
          </p:nvSpPr>
          <p:spPr>
            <a:xfrm>
              <a:off x="4569950" y="4121875"/>
              <a:ext cx="424725" cy="591350"/>
            </a:xfrm>
            <a:custGeom>
              <a:avLst/>
              <a:gdLst/>
              <a:ahLst/>
              <a:cxnLst/>
              <a:rect l="l" t="t" r="r" b="b"/>
              <a:pathLst>
                <a:path w="16989" h="23654" extrusionOk="0">
                  <a:moveTo>
                    <a:pt x="16243" y="847"/>
                  </a:moveTo>
                  <a:lnTo>
                    <a:pt x="16243" y="847"/>
                  </a:lnTo>
                  <a:cubicBezTo>
                    <a:pt x="15666" y="3336"/>
                    <a:pt x="13504" y="12552"/>
                    <a:pt x="12510" y="15089"/>
                  </a:cubicBezTo>
                  <a:cubicBezTo>
                    <a:pt x="11420" y="17877"/>
                    <a:pt x="6648" y="23081"/>
                    <a:pt x="3304" y="23081"/>
                  </a:cubicBezTo>
                  <a:cubicBezTo>
                    <a:pt x="3228" y="23081"/>
                    <a:pt x="3153" y="23078"/>
                    <a:pt x="3078" y="23073"/>
                  </a:cubicBezTo>
                  <a:cubicBezTo>
                    <a:pt x="2194" y="23008"/>
                    <a:pt x="1612" y="22712"/>
                    <a:pt x="1301" y="22169"/>
                  </a:cubicBezTo>
                  <a:cubicBezTo>
                    <a:pt x="610" y="20969"/>
                    <a:pt x="1184" y="18518"/>
                    <a:pt x="3055" y="14671"/>
                  </a:cubicBezTo>
                  <a:cubicBezTo>
                    <a:pt x="5137" y="10391"/>
                    <a:pt x="6101" y="6988"/>
                    <a:pt x="6284" y="6313"/>
                  </a:cubicBezTo>
                  <a:lnTo>
                    <a:pt x="16243" y="847"/>
                  </a:lnTo>
                  <a:close/>
                  <a:moveTo>
                    <a:pt x="16665" y="1"/>
                  </a:moveTo>
                  <a:cubicBezTo>
                    <a:pt x="16620" y="1"/>
                    <a:pt x="16573" y="12"/>
                    <a:pt x="16528" y="36"/>
                  </a:cubicBezTo>
                  <a:lnTo>
                    <a:pt x="5900" y="5869"/>
                  </a:lnTo>
                  <a:cubicBezTo>
                    <a:pt x="5830" y="5908"/>
                    <a:pt x="5779" y="5974"/>
                    <a:pt x="5760" y="6051"/>
                  </a:cubicBezTo>
                  <a:cubicBezTo>
                    <a:pt x="5750" y="6087"/>
                    <a:pt x="4833" y="9706"/>
                    <a:pt x="2540" y="14420"/>
                  </a:cubicBezTo>
                  <a:cubicBezTo>
                    <a:pt x="553" y="18505"/>
                    <a:pt x="1" y="21060"/>
                    <a:pt x="805" y="22455"/>
                  </a:cubicBezTo>
                  <a:cubicBezTo>
                    <a:pt x="1213" y="23165"/>
                    <a:pt x="1964" y="23565"/>
                    <a:pt x="3035" y="23644"/>
                  </a:cubicBezTo>
                  <a:cubicBezTo>
                    <a:pt x="3123" y="23651"/>
                    <a:pt x="3211" y="23653"/>
                    <a:pt x="3301" y="23653"/>
                  </a:cubicBezTo>
                  <a:cubicBezTo>
                    <a:pt x="6995" y="23653"/>
                    <a:pt x="11919" y="18174"/>
                    <a:pt x="13044" y="15298"/>
                  </a:cubicBezTo>
                  <a:cubicBezTo>
                    <a:pt x="14205" y="12331"/>
                    <a:pt x="16834" y="839"/>
                    <a:pt x="16945" y="352"/>
                  </a:cubicBezTo>
                  <a:cubicBezTo>
                    <a:pt x="16989" y="161"/>
                    <a:pt x="16838" y="1"/>
                    <a:pt x="16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2"/>
            <p:cNvSpPr/>
            <p:nvPr/>
          </p:nvSpPr>
          <p:spPr>
            <a:xfrm>
              <a:off x="4452075" y="3594425"/>
              <a:ext cx="719225" cy="764800"/>
            </a:xfrm>
            <a:custGeom>
              <a:avLst/>
              <a:gdLst/>
              <a:ahLst/>
              <a:cxnLst/>
              <a:rect l="l" t="t" r="r" b="b"/>
              <a:pathLst>
                <a:path w="28769" h="30592" extrusionOk="0">
                  <a:moveTo>
                    <a:pt x="14382" y="0"/>
                  </a:moveTo>
                  <a:cubicBezTo>
                    <a:pt x="14381" y="1"/>
                    <a:pt x="10871" y="3512"/>
                    <a:pt x="6270" y="3512"/>
                  </a:cubicBezTo>
                  <a:cubicBezTo>
                    <a:pt x="4941" y="3512"/>
                    <a:pt x="3521" y="3219"/>
                    <a:pt x="2069" y="2463"/>
                  </a:cubicBezTo>
                  <a:cubicBezTo>
                    <a:pt x="2069" y="2463"/>
                    <a:pt x="514" y="14128"/>
                    <a:pt x="255" y="20608"/>
                  </a:cubicBezTo>
                  <a:cubicBezTo>
                    <a:pt x="0" y="26977"/>
                    <a:pt x="3375" y="30592"/>
                    <a:pt x="6197" y="30592"/>
                  </a:cubicBezTo>
                  <a:cubicBezTo>
                    <a:pt x="6247" y="30592"/>
                    <a:pt x="6297" y="30591"/>
                    <a:pt x="6346" y="30589"/>
                  </a:cubicBezTo>
                  <a:cubicBezTo>
                    <a:pt x="9197" y="30459"/>
                    <a:pt x="21122" y="23460"/>
                    <a:pt x="21251" y="23071"/>
                  </a:cubicBezTo>
                  <a:cubicBezTo>
                    <a:pt x="21381" y="22682"/>
                    <a:pt x="23195" y="21645"/>
                    <a:pt x="23195" y="21645"/>
                  </a:cubicBezTo>
                  <a:cubicBezTo>
                    <a:pt x="23195" y="21645"/>
                    <a:pt x="23451" y="22477"/>
                    <a:pt x="24279" y="22477"/>
                  </a:cubicBezTo>
                  <a:cubicBezTo>
                    <a:pt x="24628" y="22477"/>
                    <a:pt x="25080" y="22328"/>
                    <a:pt x="25658" y="21905"/>
                  </a:cubicBezTo>
                  <a:cubicBezTo>
                    <a:pt x="27603" y="20478"/>
                    <a:pt x="28769" y="14906"/>
                    <a:pt x="28250" y="13350"/>
                  </a:cubicBezTo>
                  <a:cubicBezTo>
                    <a:pt x="27928" y="12382"/>
                    <a:pt x="27605" y="12117"/>
                    <a:pt x="27282" y="12117"/>
                  </a:cubicBezTo>
                  <a:cubicBezTo>
                    <a:pt x="27086" y="12117"/>
                    <a:pt x="26890" y="12215"/>
                    <a:pt x="26694" y="12313"/>
                  </a:cubicBezTo>
                  <a:cubicBezTo>
                    <a:pt x="26219" y="12551"/>
                    <a:pt x="24435" y="13771"/>
                    <a:pt x="22342" y="13771"/>
                  </a:cubicBezTo>
                  <a:cubicBezTo>
                    <a:pt x="22153" y="13771"/>
                    <a:pt x="21962" y="13761"/>
                    <a:pt x="21769" y="13739"/>
                  </a:cubicBezTo>
                  <a:cubicBezTo>
                    <a:pt x="19436" y="13479"/>
                    <a:pt x="15029" y="10888"/>
                    <a:pt x="14511" y="6222"/>
                  </a:cubicBezTo>
                  <a:cubicBezTo>
                    <a:pt x="13993" y="1557"/>
                    <a:pt x="14381" y="0"/>
                    <a:pt x="14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2"/>
            <p:cNvSpPr/>
            <p:nvPr/>
          </p:nvSpPr>
          <p:spPr>
            <a:xfrm>
              <a:off x="4447675" y="3587300"/>
              <a:ext cx="730850" cy="779075"/>
            </a:xfrm>
            <a:custGeom>
              <a:avLst/>
              <a:gdLst/>
              <a:ahLst/>
              <a:cxnLst/>
              <a:rect l="l" t="t" r="r" b="b"/>
              <a:pathLst>
                <a:path w="29234" h="31163" extrusionOk="0">
                  <a:moveTo>
                    <a:pt x="14176" y="1011"/>
                  </a:moveTo>
                  <a:cubicBezTo>
                    <a:pt x="14106" y="1901"/>
                    <a:pt x="14079" y="3618"/>
                    <a:pt x="14404" y="6538"/>
                  </a:cubicBezTo>
                  <a:cubicBezTo>
                    <a:pt x="14949" y="11439"/>
                    <a:pt x="19641" y="14056"/>
                    <a:pt x="21915" y="14309"/>
                  </a:cubicBezTo>
                  <a:cubicBezTo>
                    <a:pt x="22116" y="14331"/>
                    <a:pt x="22315" y="14341"/>
                    <a:pt x="22511" y="14341"/>
                  </a:cubicBezTo>
                  <a:cubicBezTo>
                    <a:pt x="24377" y="14341"/>
                    <a:pt x="25999" y="13421"/>
                    <a:pt x="26729" y="13004"/>
                  </a:cubicBezTo>
                  <a:cubicBezTo>
                    <a:pt x="26843" y="12939"/>
                    <a:pt x="26934" y="12887"/>
                    <a:pt x="27000" y="12855"/>
                  </a:cubicBezTo>
                  <a:cubicBezTo>
                    <a:pt x="27198" y="12755"/>
                    <a:pt x="27342" y="12688"/>
                    <a:pt x="27459" y="12688"/>
                  </a:cubicBezTo>
                  <a:cubicBezTo>
                    <a:pt x="27494" y="12688"/>
                    <a:pt x="27526" y="12694"/>
                    <a:pt x="27556" y="12707"/>
                  </a:cubicBezTo>
                  <a:cubicBezTo>
                    <a:pt x="27694" y="12765"/>
                    <a:pt x="27909" y="12987"/>
                    <a:pt x="28155" y="13726"/>
                  </a:cubicBezTo>
                  <a:cubicBezTo>
                    <a:pt x="28627" y="15142"/>
                    <a:pt x="27534" y="20588"/>
                    <a:pt x="25665" y="21958"/>
                  </a:cubicBezTo>
                  <a:cubicBezTo>
                    <a:pt x="25198" y="22301"/>
                    <a:pt x="24786" y="22475"/>
                    <a:pt x="24452" y="22475"/>
                  </a:cubicBezTo>
                  <a:cubicBezTo>
                    <a:pt x="24364" y="22475"/>
                    <a:pt x="24281" y="22463"/>
                    <a:pt x="24204" y="22439"/>
                  </a:cubicBezTo>
                  <a:cubicBezTo>
                    <a:pt x="23798" y="22306"/>
                    <a:pt x="23646" y="21849"/>
                    <a:pt x="23645" y="21845"/>
                  </a:cubicBezTo>
                  <a:cubicBezTo>
                    <a:pt x="23620" y="21762"/>
                    <a:pt x="23557" y="21696"/>
                    <a:pt x="23476" y="21663"/>
                  </a:cubicBezTo>
                  <a:cubicBezTo>
                    <a:pt x="23442" y="21650"/>
                    <a:pt x="23407" y="21644"/>
                    <a:pt x="23371" y="21644"/>
                  </a:cubicBezTo>
                  <a:cubicBezTo>
                    <a:pt x="23322" y="21644"/>
                    <a:pt x="23273" y="21656"/>
                    <a:pt x="23230" y="21681"/>
                  </a:cubicBezTo>
                  <a:cubicBezTo>
                    <a:pt x="22546" y="22072"/>
                    <a:pt x="21402" y="22773"/>
                    <a:pt x="21180" y="23209"/>
                  </a:cubicBezTo>
                  <a:cubicBezTo>
                    <a:pt x="20380" y="24002"/>
                    <a:pt x="9133" y="30467"/>
                    <a:pt x="6509" y="30588"/>
                  </a:cubicBezTo>
                  <a:cubicBezTo>
                    <a:pt x="6467" y="30589"/>
                    <a:pt x="6425" y="30590"/>
                    <a:pt x="6383" y="30590"/>
                  </a:cubicBezTo>
                  <a:cubicBezTo>
                    <a:pt x="5353" y="30590"/>
                    <a:pt x="4285" y="30088"/>
                    <a:pt x="3346" y="29153"/>
                  </a:cubicBezTo>
                  <a:cubicBezTo>
                    <a:pt x="1537" y="27354"/>
                    <a:pt x="579" y="24347"/>
                    <a:pt x="716" y="20905"/>
                  </a:cubicBezTo>
                  <a:cubicBezTo>
                    <a:pt x="946" y="15183"/>
                    <a:pt x="2204" y="5280"/>
                    <a:pt x="2477" y="3182"/>
                  </a:cubicBezTo>
                  <a:cubicBezTo>
                    <a:pt x="3747" y="3779"/>
                    <a:pt x="5083" y="4077"/>
                    <a:pt x="6453" y="4077"/>
                  </a:cubicBezTo>
                  <a:cubicBezTo>
                    <a:pt x="7927" y="4077"/>
                    <a:pt x="9439" y="3732"/>
                    <a:pt x="10950" y="3041"/>
                  </a:cubicBezTo>
                  <a:cubicBezTo>
                    <a:pt x="12415" y="2371"/>
                    <a:pt x="13539" y="1539"/>
                    <a:pt x="14176" y="1011"/>
                  </a:cubicBezTo>
                  <a:close/>
                  <a:moveTo>
                    <a:pt x="14556" y="0"/>
                  </a:moveTo>
                  <a:cubicBezTo>
                    <a:pt x="14483" y="0"/>
                    <a:pt x="14410" y="28"/>
                    <a:pt x="14355" y="83"/>
                  </a:cubicBezTo>
                  <a:cubicBezTo>
                    <a:pt x="14311" y="128"/>
                    <a:pt x="10868" y="3500"/>
                    <a:pt x="6422" y="3500"/>
                  </a:cubicBezTo>
                  <a:cubicBezTo>
                    <a:pt x="5138" y="3500"/>
                    <a:pt x="3770" y="3219"/>
                    <a:pt x="2377" y="2495"/>
                  </a:cubicBezTo>
                  <a:cubicBezTo>
                    <a:pt x="2336" y="2473"/>
                    <a:pt x="2290" y="2462"/>
                    <a:pt x="2245" y="2462"/>
                  </a:cubicBezTo>
                  <a:cubicBezTo>
                    <a:pt x="2199" y="2462"/>
                    <a:pt x="2154" y="2473"/>
                    <a:pt x="2113" y="2495"/>
                  </a:cubicBezTo>
                  <a:cubicBezTo>
                    <a:pt x="2030" y="2538"/>
                    <a:pt x="1973" y="2619"/>
                    <a:pt x="1960" y="2710"/>
                  </a:cubicBezTo>
                  <a:cubicBezTo>
                    <a:pt x="1945" y="2827"/>
                    <a:pt x="401" y="14463"/>
                    <a:pt x="144" y="20883"/>
                  </a:cubicBezTo>
                  <a:cubicBezTo>
                    <a:pt x="0" y="24484"/>
                    <a:pt x="1020" y="27647"/>
                    <a:pt x="2942" y="29559"/>
                  </a:cubicBezTo>
                  <a:cubicBezTo>
                    <a:pt x="3987" y="30598"/>
                    <a:pt x="5198" y="31163"/>
                    <a:pt x="6371" y="31163"/>
                  </a:cubicBezTo>
                  <a:cubicBezTo>
                    <a:pt x="6426" y="31163"/>
                    <a:pt x="6480" y="31162"/>
                    <a:pt x="6534" y="31159"/>
                  </a:cubicBezTo>
                  <a:cubicBezTo>
                    <a:pt x="9196" y="31039"/>
                    <a:pt x="21458" y="24166"/>
                    <a:pt x="21696" y="23454"/>
                  </a:cubicBezTo>
                  <a:cubicBezTo>
                    <a:pt x="21785" y="23277"/>
                    <a:pt x="22524" y="22767"/>
                    <a:pt x="23247" y="22334"/>
                  </a:cubicBezTo>
                  <a:cubicBezTo>
                    <a:pt x="23384" y="22562"/>
                    <a:pt x="23626" y="22850"/>
                    <a:pt x="24020" y="22981"/>
                  </a:cubicBezTo>
                  <a:cubicBezTo>
                    <a:pt x="24158" y="23027"/>
                    <a:pt x="24302" y="23050"/>
                    <a:pt x="24454" y="23050"/>
                  </a:cubicBezTo>
                  <a:cubicBezTo>
                    <a:pt x="24913" y="23050"/>
                    <a:pt x="25432" y="22840"/>
                    <a:pt x="26003" y="22421"/>
                  </a:cubicBezTo>
                  <a:cubicBezTo>
                    <a:pt x="28121" y="20868"/>
                    <a:pt x="29234" y="15154"/>
                    <a:pt x="28698" y="13546"/>
                  </a:cubicBezTo>
                  <a:cubicBezTo>
                    <a:pt x="28438" y="12766"/>
                    <a:pt x="28145" y="12332"/>
                    <a:pt x="27775" y="12179"/>
                  </a:cubicBezTo>
                  <a:cubicBezTo>
                    <a:pt x="27668" y="12135"/>
                    <a:pt x="27563" y="12117"/>
                    <a:pt x="27461" y="12117"/>
                  </a:cubicBezTo>
                  <a:cubicBezTo>
                    <a:pt x="27196" y="12117"/>
                    <a:pt x="26951" y="12239"/>
                    <a:pt x="26742" y="12342"/>
                  </a:cubicBezTo>
                  <a:cubicBezTo>
                    <a:pt x="26671" y="12378"/>
                    <a:pt x="26571" y="12435"/>
                    <a:pt x="26445" y="12508"/>
                  </a:cubicBezTo>
                  <a:cubicBezTo>
                    <a:pt x="25757" y="12900"/>
                    <a:pt x="24233" y="13769"/>
                    <a:pt x="22517" y="13769"/>
                  </a:cubicBezTo>
                  <a:cubicBezTo>
                    <a:pt x="22339" y="13769"/>
                    <a:pt x="22159" y="13760"/>
                    <a:pt x="21978" y="13740"/>
                  </a:cubicBezTo>
                  <a:cubicBezTo>
                    <a:pt x="19857" y="13504"/>
                    <a:pt x="15481" y="11059"/>
                    <a:pt x="14972" y="6475"/>
                  </a:cubicBezTo>
                  <a:cubicBezTo>
                    <a:pt x="14468" y="1948"/>
                    <a:pt x="14832" y="370"/>
                    <a:pt x="14835" y="353"/>
                  </a:cubicBezTo>
                  <a:cubicBezTo>
                    <a:pt x="14865" y="230"/>
                    <a:pt x="14810" y="100"/>
                    <a:pt x="14698" y="38"/>
                  </a:cubicBezTo>
                  <a:cubicBezTo>
                    <a:pt x="14653" y="12"/>
                    <a:pt x="14605" y="0"/>
                    <a:pt x="14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2"/>
            <p:cNvSpPr/>
            <p:nvPr/>
          </p:nvSpPr>
          <p:spPr>
            <a:xfrm>
              <a:off x="4496625" y="3801125"/>
              <a:ext cx="144650" cy="182850"/>
            </a:xfrm>
            <a:custGeom>
              <a:avLst/>
              <a:gdLst/>
              <a:ahLst/>
              <a:cxnLst/>
              <a:rect l="l" t="t" r="r" b="b"/>
              <a:pathLst>
                <a:path w="5786" h="7314" extrusionOk="0">
                  <a:moveTo>
                    <a:pt x="5471" y="0"/>
                  </a:moveTo>
                  <a:cubicBezTo>
                    <a:pt x="5340" y="0"/>
                    <a:pt x="5222" y="91"/>
                    <a:pt x="5192" y="225"/>
                  </a:cubicBezTo>
                  <a:cubicBezTo>
                    <a:pt x="5187" y="247"/>
                    <a:pt x="4677" y="2479"/>
                    <a:pt x="3084" y="3826"/>
                  </a:cubicBezTo>
                  <a:cubicBezTo>
                    <a:pt x="2289" y="4499"/>
                    <a:pt x="1587" y="4648"/>
                    <a:pt x="1075" y="4757"/>
                  </a:cubicBezTo>
                  <a:cubicBezTo>
                    <a:pt x="547" y="4868"/>
                    <a:pt x="1" y="4983"/>
                    <a:pt x="1" y="5731"/>
                  </a:cubicBezTo>
                  <a:cubicBezTo>
                    <a:pt x="1" y="6938"/>
                    <a:pt x="2782" y="7246"/>
                    <a:pt x="3636" y="7312"/>
                  </a:cubicBezTo>
                  <a:cubicBezTo>
                    <a:pt x="3643" y="7312"/>
                    <a:pt x="3651" y="7313"/>
                    <a:pt x="3658" y="7313"/>
                  </a:cubicBezTo>
                  <a:cubicBezTo>
                    <a:pt x="3812" y="7313"/>
                    <a:pt x="3939" y="7192"/>
                    <a:pt x="3945" y="7037"/>
                  </a:cubicBezTo>
                  <a:cubicBezTo>
                    <a:pt x="3951" y="6883"/>
                    <a:pt x="3833" y="6752"/>
                    <a:pt x="3679" y="6741"/>
                  </a:cubicBezTo>
                  <a:cubicBezTo>
                    <a:pt x="2179" y="6625"/>
                    <a:pt x="574" y="6191"/>
                    <a:pt x="574" y="5731"/>
                  </a:cubicBezTo>
                  <a:cubicBezTo>
                    <a:pt x="574" y="5480"/>
                    <a:pt x="608" y="5440"/>
                    <a:pt x="1194" y="5316"/>
                  </a:cubicBezTo>
                  <a:cubicBezTo>
                    <a:pt x="1733" y="5202"/>
                    <a:pt x="2550" y="5028"/>
                    <a:pt x="3454" y="4265"/>
                  </a:cubicBezTo>
                  <a:cubicBezTo>
                    <a:pt x="5192" y="2793"/>
                    <a:pt x="5729" y="448"/>
                    <a:pt x="5752" y="349"/>
                  </a:cubicBezTo>
                  <a:cubicBezTo>
                    <a:pt x="5785" y="194"/>
                    <a:pt x="5688" y="41"/>
                    <a:pt x="5534" y="7"/>
                  </a:cubicBezTo>
                  <a:cubicBezTo>
                    <a:pt x="5513" y="3"/>
                    <a:pt x="5492" y="0"/>
                    <a:pt x="5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2"/>
            <p:cNvSpPr/>
            <p:nvPr/>
          </p:nvSpPr>
          <p:spPr>
            <a:xfrm>
              <a:off x="4554275" y="4018300"/>
              <a:ext cx="249125" cy="59550"/>
            </a:xfrm>
            <a:custGeom>
              <a:avLst/>
              <a:gdLst/>
              <a:ahLst/>
              <a:cxnLst/>
              <a:rect l="l" t="t" r="r" b="b"/>
              <a:pathLst>
                <a:path w="9965" h="2382" extrusionOk="0">
                  <a:moveTo>
                    <a:pt x="9640" y="1"/>
                  </a:moveTo>
                  <a:cubicBezTo>
                    <a:pt x="9587" y="1"/>
                    <a:pt x="9533" y="16"/>
                    <a:pt x="9485" y="47"/>
                  </a:cubicBezTo>
                  <a:cubicBezTo>
                    <a:pt x="7486" y="1415"/>
                    <a:pt x="5565" y="1811"/>
                    <a:pt x="4012" y="1811"/>
                  </a:cubicBezTo>
                  <a:cubicBezTo>
                    <a:pt x="1902" y="1811"/>
                    <a:pt x="472" y="1081"/>
                    <a:pt x="447" y="1067"/>
                  </a:cubicBezTo>
                  <a:cubicBezTo>
                    <a:pt x="408" y="1049"/>
                    <a:pt x="366" y="1040"/>
                    <a:pt x="325" y="1040"/>
                  </a:cubicBezTo>
                  <a:cubicBezTo>
                    <a:pt x="222" y="1040"/>
                    <a:pt x="123" y="1095"/>
                    <a:pt x="71" y="1192"/>
                  </a:cubicBezTo>
                  <a:cubicBezTo>
                    <a:pt x="1" y="1328"/>
                    <a:pt x="48" y="1497"/>
                    <a:pt x="180" y="1574"/>
                  </a:cubicBezTo>
                  <a:cubicBezTo>
                    <a:pt x="207" y="1588"/>
                    <a:pt x="1751" y="2382"/>
                    <a:pt x="4020" y="2382"/>
                  </a:cubicBezTo>
                  <a:cubicBezTo>
                    <a:pt x="5668" y="2382"/>
                    <a:pt x="7700" y="1962"/>
                    <a:pt x="9808" y="520"/>
                  </a:cubicBezTo>
                  <a:cubicBezTo>
                    <a:pt x="9935" y="430"/>
                    <a:pt x="9965" y="254"/>
                    <a:pt x="9877" y="126"/>
                  </a:cubicBezTo>
                  <a:cubicBezTo>
                    <a:pt x="9822" y="45"/>
                    <a:pt x="9732" y="1"/>
                    <a:pt x="9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2"/>
            <p:cNvSpPr/>
            <p:nvPr/>
          </p:nvSpPr>
          <p:spPr>
            <a:xfrm>
              <a:off x="4588400" y="4064250"/>
              <a:ext cx="132500" cy="113525"/>
            </a:xfrm>
            <a:custGeom>
              <a:avLst/>
              <a:gdLst/>
              <a:ahLst/>
              <a:cxnLst/>
              <a:rect l="l" t="t" r="r" b="b"/>
              <a:pathLst>
                <a:path w="5300" h="4541" extrusionOk="0">
                  <a:moveTo>
                    <a:pt x="5299" y="1"/>
                  </a:moveTo>
                  <a:lnTo>
                    <a:pt x="5299" y="1"/>
                  </a:lnTo>
                  <a:cubicBezTo>
                    <a:pt x="5299" y="1"/>
                    <a:pt x="3730" y="373"/>
                    <a:pt x="2279" y="373"/>
                  </a:cubicBezTo>
                  <a:cubicBezTo>
                    <a:pt x="1617" y="373"/>
                    <a:pt x="979" y="295"/>
                    <a:pt x="527" y="69"/>
                  </a:cubicBezTo>
                  <a:lnTo>
                    <a:pt x="527" y="69"/>
                  </a:lnTo>
                  <a:cubicBezTo>
                    <a:pt x="527" y="69"/>
                    <a:pt x="1" y="4541"/>
                    <a:pt x="1478" y="4541"/>
                  </a:cubicBezTo>
                  <a:cubicBezTo>
                    <a:pt x="1498" y="4541"/>
                    <a:pt x="1519" y="4540"/>
                    <a:pt x="1541" y="4538"/>
                  </a:cubicBezTo>
                  <a:cubicBezTo>
                    <a:pt x="3097" y="4409"/>
                    <a:pt x="5299" y="1"/>
                    <a:pt x="5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2"/>
            <p:cNvSpPr/>
            <p:nvPr/>
          </p:nvSpPr>
          <p:spPr>
            <a:xfrm>
              <a:off x="4584825" y="4057100"/>
              <a:ext cx="144925" cy="127825"/>
            </a:xfrm>
            <a:custGeom>
              <a:avLst/>
              <a:gdLst/>
              <a:ahLst/>
              <a:cxnLst/>
              <a:rect l="l" t="t" r="r" b="b"/>
              <a:pathLst>
                <a:path w="5797" h="5113" extrusionOk="0">
                  <a:moveTo>
                    <a:pt x="4909" y="690"/>
                  </a:moveTo>
                  <a:cubicBezTo>
                    <a:pt x="4026" y="2320"/>
                    <a:pt x="2573" y="4462"/>
                    <a:pt x="1660" y="4539"/>
                  </a:cubicBezTo>
                  <a:cubicBezTo>
                    <a:pt x="1649" y="4539"/>
                    <a:pt x="1637" y="4540"/>
                    <a:pt x="1626" y="4540"/>
                  </a:cubicBezTo>
                  <a:cubicBezTo>
                    <a:pt x="1511" y="4540"/>
                    <a:pt x="1424" y="4501"/>
                    <a:pt x="1340" y="4414"/>
                  </a:cubicBezTo>
                  <a:cubicBezTo>
                    <a:pt x="834" y="3891"/>
                    <a:pt x="808" y="2033"/>
                    <a:pt x="918" y="760"/>
                  </a:cubicBezTo>
                  <a:lnTo>
                    <a:pt x="918" y="759"/>
                  </a:lnTo>
                  <a:cubicBezTo>
                    <a:pt x="1360" y="895"/>
                    <a:pt x="1891" y="944"/>
                    <a:pt x="2433" y="944"/>
                  </a:cubicBezTo>
                  <a:cubicBezTo>
                    <a:pt x="3357" y="944"/>
                    <a:pt x="4313" y="800"/>
                    <a:pt x="4909" y="690"/>
                  </a:cubicBezTo>
                  <a:close/>
                  <a:moveTo>
                    <a:pt x="5444" y="0"/>
                  </a:moveTo>
                  <a:cubicBezTo>
                    <a:pt x="5422" y="0"/>
                    <a:pt x="5399" y="3"/>
                    <a:pt x="5376" y="8"/>
                  </a:cubicBezTo>
                  <a:cubicBezTo>
                    <a:pt x="5354" y="13"/>
                    <a:pt x="3804" y="374"/>
                    <a:pt x="2411" y="374"/>
                  </a:cubicBezTo>
                  <a:cubicBezTo>
                    <a:pt x="1794" y="374"/>
                    <a:pt x="1207" y="303"/>
                    <a:pt x="797" y="98"/>
                  </a:cubicBezTo>
                  <a:cubicBezTo>
                    <a:pt x="757" y="79"/>
                    <a:pt x="713" y="69"/>
                    <a:pt x="670" y="69"/>
                  </a:cubicBezTo>
                  <a:cubicBezTo>
                    <a:pt x="623" y="69"/>
                    <a:pt x="576" y="80"/>
                    <a:pt x="534" y="103"/>
                  </a:cubicBezTo>
                  <a:cubicBezTo>
                    <a:pt x="452" y="147"/>
                    <a:pt x="396" y="229"/>
                    <a:pt x="386" y="322"/>
                  </a:cubicBezTo>
                  <a:cubicBezTo>
                    <a:pt x="343" y="680"/>
                    <a:pt x="0" y="3850"/>
                    <a:pt x="928" y="4810"/>
                  </a:cubicBezTo>
                  <a:cubicBezTo>
                    <a:pt x="1119" y="5009"/>
                    <a:pt x="1357" y="5112"/>
                    <a:pt x="1622" y="5112"/>
                  </a:cubicBezTo>
                  <a:cubicBezTo>
                    <a:pt x="1650" y="5112"/>
                    <a:pt x="1679" y="5111"/>
                    <a:pt x="1708" y="5109"/>
                  </a:cubicBezTo>
                  <a:cubicBezTo>
                    <a:pt x="3375" y="4969"/>
                    <a:pt x="5465" y="880"/>
                    <a:pt x="5698" y="415"/>
                  </a:cubicBezTo>
                  <a:cubicBezTo>
                    <a:pt x="5796" y="219"/>
                    <a:pt x="5647" y="0"/>
                    <a:pt x="5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2"/>
            <p:cNvSpPr/>
            <p:nvPr/>
          </p:nvSpPr>
          <p:spPr>
            <a:xfrm>
              <a:off x="4729600" y="3818775"/>
              <a:ext cx="34450" cy="76250"/>
            </a:xfrm>
            <a:custGeom>
              <a:avLst/>
              <a:gdLst/>
              <a:ahLst/>
              <a:cxnLst/>
              <a:rect l="l" t="t" r="r" b="b"/>
              <a:pathLst>
                <a:path w="1378" h="3050" extrusionOk="0">
                  <a:moveTo>
                    <a:pt x="979" y="1"/>
                  </a:moveTo>
                  <a:cubicBezTo>
                    <a:pt x="704" y="1"/>
                    <a:pt x="356" y="613"/>
                    <a:pt x="182" y="1415"/>
                  </a:cubicBezTo>
                  <a:cubicBezTo>
                    <a:pt x="1" y="2255"/>
                    <a:pt x="81" y="2984"/>
                    <a:pt x="359" y="3045"/>
                  </a:cubicBezTo>
                  <a:cubicBezTo>
                    <a:pt x="372" y="3048"/>
                    <a:pt x="384" y="3049"/>
                    <a:pt x="397" y="3049"/>
                  </a:cubicBezTo>
                  <a:cubicBezTo>
                    <a:pt x="672" y="3049"/>
                    <a:pt x="1022" y="2437"/>
                    <a:pt x="1196" y="1634"/>
                  </a:cubicBezTo>
                  <a:cubicBezTo>
                    <a:pt x="1377" y="795"/>
                    <a:pt x="1298" y="65"/>
                    <a:pt x="1018" y="5"/>
                  </a:cubicBezTo>
                  <a:cubicBezTo>
                    <a:pt x="1005" y="2"/>
                    <a:pt x="992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2"/>
            <p:cNvSpPr/>
            <p:nvPr/>
          </p:nvSpPr>
          <p:spPr>
            <a:xfrm>
              <a:off x="4570850" y="3776650"/>
              <a:ext cx="34425" cy="76225"/>
            </a:xfrm>
            <a:custGeom>
              <a:avLst/>
              <a:gdLst/>
              <a:ahLst/>
              <a:cxnLst/>
              <a:rect l="l" t="t" r="r" b="b"/>
              <a:pathLst>
                <a:path w="1377" h="3049" extrusionOk="0">
                  <a:moveTo>
                    <a:pt x="980" y="0"/>
                  </a:moveTo>
                  <a:cubicBezTo>
                    <a:pt x="705" y="0"/>
                    <a:pt x="355" y="613"/>
                    <a:pt x="182" y="1415"/>
                  </a:cubicBezTo>
                  <a:cubicBezTo>
                    <a:pt x="1" y="2254"/>
                    <a:pt x="79" y="2984"/>
                    <a:pt x="359" y="3045"/>
                  </a:cubicBezTo>
                  <a:cubicBezTo>
                    <a:pt x="372" y="3047"/>
                    <a:pt x="385" y="3049"/>
                    <a:pt x="397" y="3049"/>
                  </a:cubicBezTo>
                  <a:cubicBezTo>
                    <a:pt x="672" y="3049"/>
                    <a:pt x="1022" y="2436"/>
                    <a:pt x="1196" y="1634"/>
                  </a:cubicBezTo>
                  <a:cubicBezTo>
                    <a:pt x="1376" y="794"/>
                    <a:pt x="1296" y="66"/>
                    <a:pt x="1017" y="4"/>
                  </a:cubicBezTo>
                  <a:cubicBezTo>
                    <a:pt x="1005" y="2"/>
                    <a:pt x="993" y="0"/>
                    <a:pt x="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2"/>
            <p:cNvSpPr/>
            <p:nvPr/>
          </p:nvSpPr>
          <p:spPr>
            <a:xfrm>
              <a:off x="4543200" y="3684600"/>
              <a:ext cx="100175" cy="57875"/>
            </a:xfrm>
            <a:custGeom>
              <a:avLst/>
              <a:gdLst/>
              <a:ahLst/>
              <a:cxnLst/>
              <a:rect l="l" t="t" r="r" b="b"/>
              <a:pathLst>
                <a:path w="4007" h="2315" extrusionOk="0">
                  <a:moveTo>
                    <a:pt x="1643" y="0"/>
                  </a:moveTo>
                  <a:cubicBezTo>
                    <a:pt x="672" y="10"/>
                    <a:pt x="106" y="1008"/>
                    <a:pt x="82" y="1051"/>
                  </a:cubicBezTo>
                  <a:cubicBezTo>
                    <a:pt x="1" y="1190"/>
                    <a:pt x="49" y="1368"/>
                    <a:pt x="190" y="1447"/>
                  </a:cubicBezTo>
                  <a:cubicBezTo>
                    <a:pt x="234" y="1471"/>
                    <a:pt x="282" y="1482"/>
                    <a:pt x="329" y="1482"/>
                  </a:cubicBezTo>
                  <a:cubicBezTo>
                    <a:pt x="431" y="1482"/>
                    <a:pt x="531" y="1427"/>
                    <a:pt x="582" y="1330"/>
                  </a:cubicBezTo>
                  <a:cubicBezTo>
                    <a:pt x="587" y="1322"/>
                    <a:pt x="1017" y="580"/>
                    <a:pt x="1649" y="573"/>
                  </a:cubicBezTo>
                  <a:lnTo>
                    <a:pt x="1658" y="573"/>
                  </a:lnTo>
                  <a:cubicBezTo>
                    <a:pt x="2209" y="573"/>
                    <a:pt x="2822" y="1126"/>
                    <a:pt x="3433" y="2172"/>
                  </a:cubicBezTo>
                  <a:cubicBezTo>
                    <a:pt x="3484" y="2260"/>
                    <a:pt x="3578" y="2314"/>
                    <a:pt x="3679" y="2314"/>
                  </a:cubicBezTo>
                  <a:cubicBezTo>
                    <a:pt x="3730" y="2314"/>
                    <a:pt x="3780" y="2300"/>
                    <a:pt x="3824" y="2275"/>
                  </a:cubicBezTo>
                  <a:cubicBezTo>
                    <a:pt x="3961" y="2195"/>
                    <a:pt x="4007" y="2019"/>
                    <a:pt x="3927" y="1883"/>
                  </a:cubicBezTo>
                  <a:cubicBezTo>
                    <a:pt x="3198" y="633"/>
                    <a:pt x="2435" y="0"/>
                    <a:pt x="1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2"/>
            <p:cNvSpPr/>
            <p:nvPr/>
          </p:nvSpPr>
          <p:spPr>
            <a:xfrm>
              <a:off x="4710700" y="3741175"/>
              <a:ext cx="134650" cy="119825"/>
            </a:xfrm>
            <a:custGeom>
              <a:avLst/>
              <a:gdLst/>
              <a:ahLst/>
              <a:cxnLst/>
              <a:rect l="l" t="t" r="r" b="b"/>
              <a:pathLst>
                <a:path w="5386" h="4793" extrusionOk="0">
                  <a:moveTo>
                    <a:pt x="1594" y="1"/>
                  </a:moveTo>
                  <a:cubicBezTo>
                    <a:pt x="800" y="1"/>
                    <a:pt x="217" y="333"/>
                    <a:pt x="183" y="353"/>
                  </a:cubicBezTo>
                  <a:cubicBezTo>
                    <a:pt x="46" y="432"/>
                    <a:pt x="0" y="608"/>
                    <a:pt x="80" y="744"/>
                  </a:cubicBezTo>
                  <a:cubicBezTo>
                    <a:pt x="133" y="836"/>
                    <a:pt x="229" y="887"/>
                    <a:pt x="328" y="887"/>
                  </a:cubicBezTo>
                  <a:cubicBezTo>
                    <a:pt x="377" y="887"/>
                    <a:pt x="426" y="874"/>
                    <a:pt x="471" y="848"/>
                  </a:cubicBezTo>
                  <a:cubicBezTo>
                    <a:pt x="478" y="844"/>
                    <a:pt x="955" y="576"/>
                    <a:pt x="1597" y="576"/>
                  </a:cubicBezTo>
                  <a:cubicBezTo>
                    <a:pt x="1863" y="576"/>
                    <a:pt x="2157" y="622"/>
                    <a:pt x="2459" y="752"/>
                  </a:cubicBezTo>
                  <a:cubicBezTo>
                    <a:pt x="3511" y="1207"/>
                    <a:pt x="4296" y="2492"/>
                    <a:pt x="4792" y="4572"/>
                  </a:cubicBezTo>
                  <a:cubicBezTo>
                    <a:pt x="4822" y="4702"/>
                    <a:pt x="4938" y="4792"/>
                    <a:pt x="5071" y="4792"/>
                  </a:cubicBezTo>
                  <a:cubicBezTo>
                    <a:pt x="5074" y="4792"/>
                    <a:pt x="5078" y="4792"/>
                    <a:pt x="5082" y="4792"/>
                  </a:cubicBezTo>
                  <a:cubicBezTo>
                    <a:pt x="5100" y="4792"/>
                    <a:pt x="5118" y="4790"/>
                    <a:pt x="5137" y="4785"/>
                  </a:cubicBezTo>
                  <a:cubicBezTo>
                    <a:pt x="5291" y="4749"/>
                    <a:pt x="5385" y="4594"/>
                    <a:pt x="5348" y="4440"/>
                  </a:cubicBezTo>
                  <a:cubicBezTo>
                    <a:pt x="4808" y="2169"/>
                    <a:pt x="3909" y="750"/>
                    <a:pt x="2676" y="222"/>
                  </a:cubicBezTo>
                  <a:cubicBezTo>
                    <a:pt x="2295" y="59"/>
                    <a:pt x="1926" y="1"/>
                    <a:pt x="1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2"/>
            <p:cNvSpPr/>
            <p:nvPr/>
          </p:nvSpPr>
          <p:spPr>
            <a:xfrm>
              <a:off x="4665800" y="3238000"/>
              <a:ext cx="554125" cy="625400"/>
            </a:xfrm>
            <a:custGeom>
              <a:avLst/>
              <a:gdLst/>
              <a:ahLst/>
              <a:cxnLst/>
              <a:rect l="l" t="t" r="r" b="b"/>
              <a:pathLst>
                <a:path w="22165" h="25016" extrusionOk="0">
                  <a:moveTo>
                    <a:pt x="7777" y="1"/>
                  </a:moveTo>
                  <a:lnTo>
                    <a:pt x="1" y="3240"/>
                  </a:lnTo>
                  <a:cubicBezTo>
                    <a:pt x="1" y="3240"/>
                    <a:pt x="2723" y="2851"/>
                    <a:pt x="4926" y="2722"/>
                  </a:cubicBezTo>
                  <a:cubicBezTo>
                    <a:pt x="4983" y="2718"/>
                    <a:pt x="5043" y="2717"/>
                    <a:pt x="5106" y="2717"/>
                  </a:cubicBezTo>
                  <a:cubicBezTo>
                    <a:pt x="7433" y="2717"/>
                    <a:pt x="13050" y="5072"/>
                    <a:pt x="16331" y="10498"/>
                  </a:cubicBezTo>
                  <a:cubicBezTo>
                    <a:pt x="20760" y="17823"/>
                    <a:pt x="19054" y="22941"/>
                    <a:pt x="19054" y="22941"/>
                  </a:cubicBezTo>
                  <a:lnTo>
                    <a:pt x="20608" y="25015"/>
                  </a:lnTo>
                  <a:lnTo>
                    <a:pt x="21386" y="22423"/>
                  </a:lnTo>
                  <a:cubicBezTo>
                    <a:pt x="22164" y="19831"/>
                    <a:pt x="22163" y="12442"/>
                    <a:pt x="18534" y="6740"/>
                  </a:cubicBezTo>
                  <a:cubicBezTo>
                    <a:pt x="14905" y="1037"/>
                    <a:pt x="7777" y="1"/>
                    <a:pt x="7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2"/>
            <p:cNvSpPr/>
            <p:nvPr/>
          </p:nvSpPr>
          <p:spPr>
            <a:xfrm>
              <a:off x="4657900" y="3230825"/>
              <a:ext cx="569625" cy="639700"/>
            </a:xfrm>
            <a:custGeom>
              <a:avLst/>
              <a:gdLst/>
              <a:ahLst/>
              <a:cxnLst/>
              <a:rect l="l" t="t" r="r" b="b"/>
              <a:pathLst>
                <a:path w="22785" h="25588" extrusionOk="0">
                  <a:moveTo>
                    <a:pt x="8128" y="583"/>
                  </a:moveTo>
                  <a:cubicBezTo>
                    <a:pt x="8896" y="716"/>
                    <a:pt x="15293" y="1970"/>
                    <a:pt x="18608" y="7181"/>
                  </a:cubicBezTo>
                  <a:cubicBezTo>
                    <a:pt x="22145" y="12736"/>
                    <a:pt x="22187" y="20097"/>
                    <a:pt x="21428" y="22627"/>
                  </a:cubicBezTo>
                  <a:lnTo>
                    <a:pt x="20813" y="24676"/>
                  </a:lnTo>
                  <a:lnTo>
                    <a:pt x="19684" y="23172"/>
                  </a:lnTo>
                  <a:cubicBezTo>
                    <a:pt x="19935" y="22261"/>
                    <a:pt x="20979" y="17395"/>
                    <a:pt x="16891" y="10636"/>
                  </a:cubicBezTo>
                  <a:cubicBezTo>
                    <a:pt x="13641" y="5261"/>
                    <a:pt x="7946" y="2716"/>
                    <a:pt x="5430" y="2716"/>
                  </a:cubicBezTo>
                  <a:cubicBezTo>
                    <a:pt x="5359" y="2716"/>
                    <a:pt x="5290" y="2718"/>
                    <a:pt x="5224" y="2722"/>
                  </a:cubicBezTo>
                  <a:cubicBezTo>
                    <a:pt x="4288" y="2776"/>
                    <a:pt x="3255" y="2879"/>
                    <a:pt x="2375" y="2979"/>
                  </a:cubicBezTo>
                  <a:lnTo>
                    <a:pt x="8128" y="583"/>
                  </a:lnTo>
                  <a:close/>
                  <a:moveTo>
                    <a:pt x="8095" y="1"/>
                  </a:moveTo>
                  <a:cubicBezTo>
                    <a:pt x="8056" y="1"/>
                    <a:pt x="8018" y="8"/>
                    <a:pt x="7982" y="23"/>
                  </a:cubicBezTo>
                  <a:lnTo>
                    <a:pt x="206" y="3263"/>
                  </a:lnTo>
                  <a:cubicBezTo>
                    <a:pt x="73" y="3319"/>
                    <a:pt x="1" y="3465"/>
                    <a:pt x="39" y="3603"/>
                  </a:cubicBezTo>
                  <a:cubicBezTo>
                    <a:pt x="74" y="3729"/>
                    <a:pt x="188" y="3814"/>
                    <a:pt x="316" y="3814"/>
                  </a:cubicBezTo>
                  <a:cubicBezTo>
                    <a:pt x="329" y="3814"/>
                    <a:pt x="343" y="3813"/>
                    <a:pt x="356" y="3812"/>
                  </a:cubicBezTo>
                  <a:cubicBezTo>
                    <a:pt x="385" y="3807"/>
                    <a:pt x="3092" y="3422"/>
                    <a:pt x="5258" y="3295"/>
                  </a:cubicBezTo>
                  <a:cubicBezTo>
                    <a:pt x="5317" y="3291"/>
                    <a:pt x="5379" y="3289"/>
                    <a:pt x="5443" y="3289"/>
                  </a:cubicBezTo>
                  <a:cubicBezTo>
                    <a:pt x="7807" y="3289"/>
                    <a:pt x="13262" y="5742"/>
                    <a:pt x="16402" y="10934"/>
                  </a:cubicBezTo>
                  <a:cubicBezTo>
                    <a:pt x="20701" y="18044"/>
                    <a:pt x="19114" y="23088"/>
                    <a:pt x="19098" y="23139"/>
                  </a:cubicBezTo>
                  <a:cubicBezTo>
                    <a:pt x="19068" y="23228"/>
                    <a:pt x="19084" y="23325"/>
                    <a:pt x="19139" y="23400"/>
                  </a:cubicBezTo>
                  <a:lnTo>
                    <a:pt x="20695" y="25473"/>
                  </a:lnTo>
                  <a:cubicBezTo>
                    <a:pt x="20750" y="25545"/>
                    <a:pt x="20834" y="25588"/>
                    <a:pt x="20924" y="25588"/>
                  </a:cubicBezTo>
                  <a:cubicBezTo>
                    <a:pt x="20941" y="25588"/>
                    <a:pt x="20958" y="25587"/>
                    <a:pt x="20974" y="25584"/>
                  </a:cubicBezTo>
                  <a:cubicBezTo>
                    <a:pt x="21081" y="25565"/>
                    <a:pt x="21167" y="25487"/>
                    <a:pt x="21197" y="25384"/>
                  </a:cubicBezTo>
                  <a:lnTo>
                    <a:pt x="21975" y="22792"/>
                  </a:lnTo>
                  <a:cubicBezTo>
                    <a:pt x="22785" y="20094"/>
                    <a:pt x="22770" y="12654"/>
                    <a:pt x="19091" y="6874"/>
                  </a:cubicBezTo>
                  <a:cubicBezTo>
                    <a:pt x="15434" y="1126"/>
                    <a:pt x="8206" y="15"/>
                    <a:pt x="8134" y="3"/>
                  </a:cubicBezTo>
                  <a:cubicBezTo>
                    <a:pt x="8121" y="1"/>
                    <a:pt x="8108" y="1"/>
                    <a:pt x="8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2"/>
            <p:cNvSpPr/>
            <p:nvPr/>
          </p:nvSpPr>
          <p:spPr>
            <a:xfrm>
              <a:off x="4753300" y="4026750"/>
              <a:ext cx="359575" cy="361375"/>
            </a:xfrm>
            <a:custGeom>
              <a:avLst/>
              <a:gdLst/>
              <a:ahLst/>
              <a:cxnLst/>
              <a:rect l="l" t="t" r="r" b="b"/>
              <a:pathLst>
                <a:path w="14383" h="14455" extrusionOk="0">
                  <a:moveTo>
                    <a:pt x="13677" y="1"/>
                  </a:moveTo>
                  <a:cubicBezTo>
                    <a:pt x="13321" y="1"/>
                    <a:pt x="13047" y="310"/>
                    <a:pt x="13032" y="688"/>
                  </a:cubicBezTo>
                  <a:cubicBezTo>
                    <a:pt x="13016" y="1019"/>
                    <a:pt x="12553" y="8376"/>
                    <a:pt x="2527" y="11797"/>
                  </a:cubicBezTo>
                  <a:cubicBezTo>
                    <a:pt x="2260" y="11495"/>
                    <a:pt x="1885" y="11306"/>
                    <a:pt x="1467" y="11306"/>
                  </a:cubicBezTo>
                  <a:cubicBezTo>
                    <a:pt x="657" y="11306"/>
                    <a:pt x="0" y="12011"/>
                    <a:pt x="0" y="12880"/>
                  </a:cubicBezTo>
                  <a:cubicBezTo>
                    <a:pt x="0" y="13748"/>
                    <a:pt x="657" y="14455"/>
                    <a:pt x="1467" y="14455"/>
                  </a:cubicBezTo>
                  <a:cubicBezTo>
                    <a:pt x="2182" y="14455"/>
                    <a:pt x="2777" y="13902"/>
                    <a:pt x="2906" y="13174"/>
                  </a:cubicBezTo>
                  <a:cubicBezTo>
                    <a:pt x="13897" y="9441"/>
                    <a:pt x="14353" y="1115"/>
                    <a:pt x="14367" y="750"/>
                  </a:cubicBezTo>
                  <a:cubicBezTo>
                    <a:pt x="14383" y="353"/>
                    <a:pt x="14096" y="19"/>
                    <a:pt x="13727" y="3"/>
                  </a:cubicBezTo>
                  <a:cubicBezTo>
                    <a:pt x="13710" y="1"/>
                    <a:pt x="13694" y="1"/>
                    <a:pt x="13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2"/>
            <p:cNvSpPr/>
            <p:nvPr/>
          </p:nvSpPr>
          <p:spPr>
            <a:xfrm>
              <a:off x="5007975" y="3789350"/>
              <a:ext cx="240725" cy="291875"/>
            </a:xfrm>
            <a:custGeom>
              <a:avLst/>
              <a:gdLst/>
              <a:ahLst/>
              <a:cxnLst/>
              <a:rect l="l" t="t" r="r" b="b"/>
              <a:pathLst>
                <a:path w="9629" h="11675" extrusionOk="0">
                  <a:moveTo>
                    <a:pt x="4815" y="1"/>
                  </a:moveTo>
                  <a:cubicBezTo>
                    <a:pt x="2156" y="1"/>
                    <a:pt x="1" y="2614"/>
                    <a:pt x="1" y="5838"/>
                  </a:cubicBezTo>
                  <a:cubicBezTo>
                    <a:pt x="1" y="7386"/>
                    <a:pt x="508" y="8871"/>
                    <a:pt x="1411" y="9965"/>
                  </a:cubicBezTo>
                  <a:cubicBezTo>
                    <a:pt x="2314" y="11061"/>
                    <a:pt x="3537" y="11675"/>
                    <a:pt x="4815" y="11675"/>
                  </a:cubicBezTo>
                  <a:cubicBezTo>
                    <a:pt x="6091" y="11675"/>
                    <a:pt x="7316" y="11061"/>
                    <a:pt x="8218" y="9965"/>
                  </a:cubicBezTo>
                  <a:cubicBezTo>
                    <a:pt x="9121" y="8871"/>
                    <a:pt x="9629" y="7386"/>
                    <a:pt x="9629" y="5838"/>
                  </a:cubicBezTo>
                  <a:cubicBezTo>
                    <a:pt x="9629" y="2614"/>
                    <a:pt x="7473" y="1"/>
                    <a:pt x="4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2"/>
            <p:cNvSpPr/>
            <p:nvPr/>
          </p:nvSpPr>
          <p:spPr>
            <a:xfrm>
              <a:off x="5000850" y="3782200"/>
              <a:ext cx="255000" cy="306200"/>
            </a:xfrm>
            <a:custGeom>
              <a:avLst/>
              <a:gdLst/>
              <a:ahLst/>
              <a:cxnLst/>
              <a:rect l="l" t="t" r="r" b="b"/>
              <a:pathLst>
                <a:path w="10200" h="12248" extrusionOk="0">
                  <a:moveTo>
                    <a:pt x="5100" y="574"/>
                  </a:moveTo>
                  <a:cubicBezTo>
                    <a:pt x="7596" y="574"/>
                    <a:pt x="9627" y="3063"/>
                    <a:pt x="9627" y="6124"/>
                  </a:cubicBezTo>
                  <a:cubicBezTo>
                    <a:pt x="9627" y="9184"/>
                    <a:pt x="7595" y="11675"/>
                    <a:pt x="5100" y="11675"/>
                  </a:cubicBezTo>
                  <a:cubicBezTo>
                    <a:pt x="2604" y="11675"/>
                    <a:pt x="573" y="9184"/>
                    <a:pt x="573" y="6124"/>
                  </a:cubicBezTo>
                  <a:cubicBezTo>
                    <a:pt x="573" y="3063"/>
                    <a:pt x="2603" y="574"/>
                    <a:pt x="5100" y="574"/>
                  </a:cubicBezTo>
                  <a:close/>
                  <a:moveTo>
                    <a:pt x="5100" y="1"/>
                  </a:moveTo>
                  <a:cubicBezTo>
                    <a:pt x="2287" y="1"/>
                    <a:pt x="0" y="2747"/>
                    <a:pt x="0" y="6124"/>
                  </a:cubicBezTo>
                  <a:cubicBezTo>
                    <a:pt x="0" y="9500"/>
                    <a:pt x="2287" y="12248"/>
                    <a:pt x="5100" y="12248"/>
                  </a:cubicBezTo>
                  <a:cubicBezTo>
                    <a:pt x="7912" y="12248"/>
                    <a:pt x="10199" y="9499"/>
                    <a:pt x="10199" y="6124"/>
                  </a:cubicBezTo>
                  <a:cubicBezTo>
                    <a:pt x="10199" y="2749"/>
                    <a:pt x="7911" y="1"/>
                    <a:pt x="5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2"/>
            <p:cNvSpPr/>
            <p:nvPr/>
          </p:nvSpPr>
          <p:spPr>
            <a:xfrm>
              <a:off x="4925000" y="3929775"/>
              <a:ext cx="418000" cy="1093600"/>
            </a:xfrm>
            <a:custGeom>
              <a:avLst/>
              <a:gdLst/>
              <a:ahLst/>
              <a:cxnLst/>
              <a:rect l="l" t="t" r="r" b="b"/>
              <a:pathLst>
                <a:path w="16720" h="43744" extrusionOk="0">
                  <a:moveTo>
                    <a:pt x="10402" y="0"/>
                  </a:moveTo>
                  <a:cubicBezTo>
                    <a:pt x="10107" y="0"/>
                    <a:pt x="9899" y="247"/>
                    <a:pt x="9851" y="583"/>
                  </a:cubicBezTo>
                  <a:cubicBezTo>
                    <a:pt x="9721" y="1490"/>
                    <a:pt x="9721" y="2528"/>
                    <a:pt x="9721" y="2528"/>
                  </a:cubicBezTo>
                  <a:cubicBezTo>
                    <a:pt x="9721" y="2528"/>
                    <a:pt x="9608" y="5796"/>
                    <a:pt x="9680" y="8839"/>
                  </a:cubicBezTo>
                  <a:lnTo>
                    <a:pt x="9680" y="8839"/>
                  </a:lnTo>
                  <a:lnTo>
                    <a:pt x="9204" y="2399"/>
                  </a:lnTo>
                  <a:cubicBezTo>
                    <a:pt x="9204" y="2399"/>
                    <a:pt x="9089" y="2215"/>
                    <a:pt x="8917" y="2215"/>
                  </a:cubicBezTo>
                  <a:cubicBezTo>
                    <a:pt x="8681" y="2215"/>
                    <a:pt x="8337" y="2562"/>
                    <a:pt x="8037" y="4213"/>
                  </a:cubicBezTo>
                  <a:cubicBezTo>
                    <a:pt x="7518" y="7064"/>
                    <a:pt x="7518" y="13933"/>
                    <a:pt x="7518" y="13933"/>
                  </a:cubicBezTo>
                  <a:cubicBezTo>
                    <a:pt x="7518" y="13933"/>
                    <a:pt x="7512" y="13934"/>
                    <a:pt x="7501" y="13934"/>
                  </a:cubicBezTo>
                  <a:cubicBezTo>
                    <a:pt x="7342" y="13934"/>
                    <a:pt x="6109" y="13820"/>
                    <a:pt x="4538" y="10433"/>
                  </a:cubicBezTo>
                  <a:cubicBezTo>
                    <a:pt x="3448" y="8086"/>
                    <a:pt x="3171" y="6878"/>
                    <a:pt x="2937" y="6878"/>
                  </a:cubicBezTo>
                  <a:cubicBezTo>
                    <a:pt x="2808" y="6878"/>
                    <a:pt x="2693" y="7239"/>
                    <a:pt x="2464" y="7971"/>
                  </a:cubicBezTo>
                  <a:cubicBezTo>
                    <a:pt x="1816" y="10045"/>
                    <a:pt x="4019" y="14062"/>
                    <a:pt x="4668" y="15359"/>
                  </a:cubicBezTo>
                  <a:cubicBezTo>
                    <a:pt x="5316" y="16655"/>
                    <a:pt x="5704" y="17173"/>
                    <a:pt x="5704" y="17173"/>
                  </a:cubicBezTo>
                  <a:cubicBezTo>
                    <a:pt x="5704" y="17173"/>
                    <a:pt x="520" y="20414"/>
                    <a:pt x="260" y="22746"/>
                  </a:cubicBezTo>
                  <a:cubicBezTo>
                    <a:pt x="1" y="25080"/>
                    <a:pt x="1557" y="43744"/>
                    <a:pt x="1557" y="43744"/>
                  </a:cubicBezTo>
                  <a:lnTo>
                    <a:pt x="8556" y="42447"/>
                  </a:lnTo>
                  <a:lnTo>
                    <a:pt x="5575" y="26636"/>
                  </a:lnTo>
                  <a:cubicBezTo>
                    <a:pt x="5575" y="26636"/>
                    <a:pt x="14906" y="16397"/>
                    <a:pt x="15813" y="14452"/>
                  </a:cubicBezTo>
                  <a:cubicBezTo>
                    <a:pt x="16719" y="12508"/>
                    <a:pt x="13350" y="6417"/>
                    <a:pt x="12314" y="2917"/>
                  </a:cubicBezTo>
                  <a:cubicBezTo>
                    <a:pt x="11660" y="714"/>
                    <a:pt x="10905" y="0"/>
                    <a:pt x="10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2"/>
            <p:cNvSpPr/>
            <p:nvPr/>
          </p:nvSpPr>
          <p:spPr>
            <a:xfrm>
              <a:off x="4917900" y="3922650"/>
              <a:ext cx="425475" cy="1107900"/>
            </a:xfrm>
            <a:custGeom>
              <a:avLst/>
              <a:gdLst/>
              <a:ahLst/>
              <a:cxnLst/>
              <a:rect l="l" t="t" r="r" b="b"/>
              <a:pathLst>
                <a:path w="17019" h="44316" extrusionOk="0">
                  <a:moveTo>
                    <a:pt x="10688" y="572"/>
                  </a:moveTo>
                  <a:cubicBezTo>
                    <a:pt x="10985" y="572"/>
                    <a:pt x="11686" y="1132"/>
                    <a:pt x="12325" y="3284"/>
                  </a:cubicBezTo>
                  <a:cubicBezTo>
                    <a:pt x="12670" y="4453"/>
                    <a:pt x="13259" y="5872"/>
                    <a:pt x="13884" y="7376"/>
                  </a:cubicBezTo>
                  <a:cubicBezTo>
                    <a:pt x="15059" y="10213"/>
                    <a:pt x="16393" y="13428"/>
                    <a:pt x="15838" y="14617"/>
                  </a:cubicBezTo>
                  <a:cubicBezTo>
                    <a:pt x="14960" y="16499"/>
                    <a:pt x="5741" y="26627"/>
                    <a:pt x="5648" y="26729"/>
                  </a:cubicBezTo>
                  <a:cubicBezTo>
                    <a:pt x="5587" y="26795"/>
                    <a:pt x="5561" y="26886"/>
                    <a:pt x="5578" y="26974"/>
                  </a:cubicBezTo>
                  <a:lnTo>
                    <a:pt x="8504" y="42504"/>
                  </a:lnTo>
                  <a:lnTo>
                    <a:pt x="2100" y="43690"/>
                  </a:lnTo>
                  <a:cubicBezTo>
                    <a:pt x="1897" y="41227"/>
                    <a:pt x="594" y="25178"/>
                    <a:pt x="830" y="23064"/>
                  </a:cubicBezTo>
                  <a:cubicBezTo>
                    <a:pt x="1029" y="21265"/>
                    <a:pt x="4731" y="18583"/>
                    <a:pt x="6140" y="17702"/>
                  </a:cubicBezTo>
                  <a:cubicBezTo>
                    <a:pt x="6282" y="17613"/>
                    <a:pt x="6318" y="17421"/>
                    <a:pt x="6217" y="17287"/>
                  </a:cubicBezTo>
                  <a:cubicBezTo>
                    <a:pt x="6214" y="17283"/>
                    <a:pt x="5832" y="16765"/>
                    <a:pt x="5207" y="15517"/>
                  </a:cubicBezTo>
                  <a:lnTo>
                    <a:pt x="5019" y="15143"/>
                  </a:lnTo>
                  <a:cubicBezTo>
                    <a:pt x="4253" y="13645"/>
                    <a:pt x="2461" y="10135"/>
                    <a:pt x="3022" y="8342"/>
                  </a:cubicBezTo>
                  <a:cubicBezTo>
                    <a:pt x="3093" y="8113"/>
                    <a:pt x="3170" y="7867"/>
                    <a:pt x="3236" y="7680"/>
                  </a:cubicBezTo>
                  <a:cubicBezTo>
                    <a:pt x="3311" y="7852"/>
                    <a:pt x="3401" y="8084"/>
                    <a:pt x="3495" y="8321"/>
                  </a:cubicBezTo>
                  <a:cubicBezTo>
                    <a:pt x="3733" y="8927"/>
                    <a:pt x="4060" y="9757"/>
                    <a:pt x="4562" y="10840"/>
                  </a:cubicBezTo>
                  <a:cubicBezTo>
                    <a:pt x="6163" y="14286"/>
                    <a:pt x="7477" y="14506"/>
                    <a:pt x="7780" y="14506"/>
                  </a:cubicBezTo>
                  <a:cubicBezTo>
                    <a:pt x="7803" y="14506"/>
                    <a:pt x="7820" y="14505"/>
                    <a:pt x="7831" y="14504"/>
                  </a:cubicBezTo>
                  <a:cubicBezTo>
                    <a:pt x="7978" y="14489"/>
                    <a:pt x="8089" y="14366"/>
                    <a:pt x="8089" y="14218"/>
                  </a:cubicBezTo>
                  <a:cubicBezTo>
                    <a:pt x="8089" y="14151"/>
                    <a:pt x="8096" y="7342"/>
                    <a:pt x="8604" y="4549"/>
                  </a:cubicBezTo>
                  <a:cubicBezTo>
                    <a:pt x="8893" y="2956"/>
                    <a:pt x="9195" y="2792"/>
                    <a:pt x="9191" y="2784"/>
                  </a:cubicBezTo>
                  <a:lnTo>
                    <a:pt x="9191" y="2784"/>
                  </a:lnTo>
                  <a:cubicBezTo>
                    <a:pt x="9197" y="2788"/>
                    <a:pt x="9203" y="2791"/>
                    <a:pt x="9209" y="2797"/>
                  </a:cubicBezTo>
                  <a:lnTo>
                    <a:pt x="9678" y="9119"/>
                  </a:lnTo>
                  <a:cubicBezTo>
                    <a:pt x="9715" y="10707"/>
                    <a:pt x="9803" y="12238"/>
                    <a:pt x="9983" y="13233"/>
                  </a:cubicBezTo>
                  <a:cubicBezTo>
                    <a:pt x="10008" y="13370"/>
                    <a:pt x="10128" y="13467"/>
                    <a:pt x="10264" y="13467"/>
                  </a:cubicBezTo>
                  <a:cubicBezTo>
                    <a:pt x="10276" y="13467"/>
                    <a:pt x="10289" y="13466"/>
                    <a:pt x="10301" y="13465"/>
                  </a:cubicBezTo>
                  <a:cubicBezTo>
                    <a:pt x="10453" y="13446"/>
                    <a:pt x="10561" y="13312"/>
                    <a:pt x="10551" y="13161"/>
                  </a:cubicBezTo>
                  <a:lnTo>
                    <a:pt x="10253" y="9133"/>
                  </a:lnTo>
                  <a:cubicBezTo>
                    <a:pt x="10182" y="6123"/>
                    <a:pt x="10291" y="2869"/>
                    <a:pt x="10293" y="2813"/>
                  </a:cubicBezTo>
                  <a:cubicBezTo>
                    <a:pt x="10293" y="2804"/>
                    <a:pt x="10294" y="1786"/>
                    <a:pt x="10420" y="909"/>
                  </a:cubicBezTo>
                  <a:cubicBezTo>
                    <a:pt x="10441" y="761"/>
                    <a:pt x="10520" y="584"/>
                    <a:pt x="10671" y="572"/>
                  </a:cubicBezTo>
                  <a:close/>
                  <a:moveTo>
                    <a:pt x="10677" y="0"/>
                  </a:moveTo>
                  <a:cubicBezTo>
                    <a:pt x="10660" y="0"/>
                    <a:pt x="10644" y="1"/>
                    <a:pt x="10629" y="2"/>
                  </a:cubicBezTo>
                  <a:cubicBezTo>
                    <a:pt x="10224" y="31"/>
                    <a:pt x="9919" y="356"/>
                    <a:pt x="9852" y="829"/>
                  </a:cubicBezTo>
                  <a:cubicBezTo>
                    <a:pt x="9762" y="1463"/>
                    <a:pt x="9733" y="2148"/>
                    <a:pt x="9724" y="2522"/>
                  </a:cubicBezTo>
                  <a:cubicBezTo>
                    <a:pt x="9641" y="2394"/>
                    <a:pt x="9447" y="2214"/>
                    <a:pt x="9197" y="2214"/>
                  </a:cubicBezTo>
                  <a:cubicBezTo>
                    <a:pt x="9166" y="2214"/>
                    <a:pt x="9134" y="2217"/>
                    <a:pt x="9101" y="2223"/>
                  </a:cubicBezTo>
                  <a:cubicBezTo>
                    <a:pt x="8631" y="2313"/>
                    <a:pt x="8302" y="2999"/>
                    <a:pt x="8039" y="4447"/>
                  </a:cubicBezTo>
                  <a:cubicBezTo>
                    <a:pt x="7585" y="6946"/>
                    <a:pt x="7526" y="12380"/>
                    <a:pt x="7518" y="13853"/>
                  </a:cubicBezTo>
                  <a:cubicBezTo>
                    <a:pt x="7088" y="13656"/>
                    <a:pt x="6183" y="12971"/>
                    <a:pt x="5081" y="10598"/>
                  </a:cubicBezTo>
                  <a:cubicBezTo>
                    <a:pt x="4586" y="9531"/>
                    <a:pt x="4263" y="8712"/>
                    <a:pt x="4028" y="8113"/>
                  </a:cubicBezTo>
                  <a:cubicBezTo>
                    <a:pt x="3668" y="7197"/>
                    <a:pt x="3563" y="6875"/>
                    <a:pt x="3252" y="6875"/>
                  </a:cubicBezTo>
                  <a:cubicBezTo>
                    <a:pt x="3238" y="6875"/>
                    <a:pt x="3223" y="6876"/>
                    <a:pt x="3208" y="6877"/>
                  </a:cubicBezTo>
                  <a:cubicBezTo>
                    <a:pt x="2875" y="6889"/>
                    <a:pt x="2774" y="7213"/>
                    <a:pt x="2475" y="8172"/>
                  </a:cubicBezTo>
                  <a:cubicBezTo>
                    <a:pt x="1844" y="10187"/>
                    <a:pt x="3643" y="13711"/>
                    <a:pt x="4509" y="15405"/>
                  </a:cubicBezTo>
                  <a:lnTo>
                    <a:pt x="4695" y="15773"/>
                  </a:lnTo>
                  <a:cubicBezTo>
                    <a:pt x="5102" y="16587"/>
                    <a:pt x="5410" y="17101"/>
                    <a:pt x="5587" y="17376"/>
                  </a:cubicBezTo>
                  <a:cubicBezTo>
                    <a:pt x="4522" y="18073"/>
                    <a:pt x="500" y="20837"/>
                    <a:pt x="260" y="23000"/>
                  </a:cubicBezTo>
                  <a:cubicBezTo>
                    <a:pt x="0" y="25335"/>
                    <a:pt x="1491" y="43290"/>
                    <a:pt x="1555" y="44053"/>
                  </a:cubicBezTo>
                  <a:cubicBezTo>
                    <a:pt x="1568" y="44201"/>
                    <a:pt x="1692" y="44316"/>
                    <a:pt x="1841" y="44316"/>
                  </a:cubicBezTo>
                  <a:cubicBezTo>
                    <a:pt x="1858" y="44316"/>
                    <a:pt x="1875" y="44313"/>
                    <a:pt x="1892" y="44311"/>
                  </a:cubicBezTo>
                  <a:lnTo>
                    <a:pt x="8891" y="43014"/>
                  </a:lnTo>
                  <a:cubicBezTo>
                    <a:pt x="8966" y="43002"/>
                    <a:pt x="9032" y="42958"/>
                    <a:pt x="9075" y="42895"/>
                  </a:cubicBezTo>
                  <a:cubicBezTo>
                    <a:pt x="9119" y="42833"/>
                    <a:pt x="9135" y="42755"/>
                    <a:pt x="9121" y="42680"/>
                  </a:cubicBezTo>
                  <a:lnTo>
                    <a:pt x="6166" y="27009"/>
                  </a:lnTo>
                  <a:cubicBezTo>
                    <a:pt x="7213" y="25857"/>
                    <a:pt x="15481" y="16735"/>
                    <a:pt x="16356" y="14859"/>
                  </a:cubicBezTo>
                  <a:cubicBezTo>
                    <a:pt x="17018" y="13442"/>
                    <a:pt x="15693" y="10246"/>
                    <a:pt x="14412" y="7156"/>
                  </a:cubicBezTo>
                  <a:cubicBezTo>
                    <a:pt x="13794" y="5667"/>
                    <a:pt x="13210" y="4259"/>
                    <a:pt x="12873" y="3121"/>
                  </a:cubicBezTo>
                  <a:cubicBezTo>
                    <a:pt x="12047" y="335"/>
                    <a:pt x="11087" y="0"/>
                    <a:pt x="10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2"/>
            <p:cNvSpPr/>
            <p:nvPr/>
          </p:nvSpPr>
          <p:spPr>
            <a:xfrm>
              <a:off x="5225425" y="3995500"/>
              <a:ext cx="44525" cy="254150"/>
            </a:xfrm>
            <a:custGeom>
              <a:avLst/>
              <a:gdLst/>
              <a:ahLst/>
              <a:cxnLst/>
              <a:rect l="l" t="t" r="r" b="b"/>
              <a:pathLst>
                <a:path w="1781" h="10166" extrusionOk="0">
                  <a:moveTo>
                    <a:pt x="301" y="1"/>
                  </a:moveTo>
                  <a:cubicBezTo>
                    <a:pt x="293" y="1"/>
                    <a:pt x="285" y="1"/>
                    <a:pt x="277" y="2"/>
                  </a:cubicBezTo>
                  <a:cubicBezTo>
                    <a:pt x="118" y="14"/>
                    <a:pt x="0" y="151"/>
                    <a:pt x="11" y="309"/>
                  </a:cubicBezTo>
                  <a:cubicBezTo>
                    <a:pt x="33" y="600"/>
                    <a:pt x="540" y="7492"/>
                    <a:pt x="1187" y="9952"/>
                  </a:cubicBezTo>
                  <a:cubicBezTo>
                    <a:pt x="1220" y="10078"/>
                    <a:pt x="1333" y="10166"/>
                    <a:pt x="1464" y="10166"/>
                  </a:cubicBezTo>
                  <a:cubicBezTo>
                    <a:pt x="1488" y="10166"/>
                    <a:pt x="1512" y="10163"/>
                    <a:pt x="1537" y="10156"/>
                  </a:cubicBezTo>
                  <a:cubicBezTo>
                    <a:pt x="1689" y="10116"/>
                    <a:pt x="1781" y="9960"/>
                    <a:pt x="1740" y="9807"/>
                  </a:cubicBezTo>
                  <a:cubicBezTo>
                    <a:pt x="1106" y="7397"/>
                    <a:pt x="588" y="339"/>
                    <a:pt x="582" y="267"/>
                  </a:cubicBezTo>
                  <a:cubicBezTo>
                    <a:pt x="571" y="118"/>
                    <a:pt x="434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2"/>
            <p:cNvSpPr/>
            <p:nvPr/>
          </p:nvSpPr>
          <p:spPr>
            <a:xfrm>
              <a:off x="3513100" y="276157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5"/>
                  </a:moveTo>
                  <a:cubicBezTo>
                    <a:pt x="72530" y="13045"/>
                    <a:pt x="89688" y="30203"/>
                    <a:pt x="89688" y="51366"/>
                  </a:cubicBezTo>
                  <a:cubicBezTo>
                    <a:pt x="89688" y="72531"/>
                    <a:pt x="72530" y="89687"/>
                    <a:pt x="51367" y="89687"/>
                  </a:cubicBezTo>
                  <a:cubicBezTo>
                    <a:pt x="30202" y="89687"/>
                    <a:pt x="13046" y="72531"/>
                    <a:pt x="13046" y="51366"/>
                  </a:cubicBezTo>
                  <a:cubicBezTo>
                    <a:pt x="13046" y="30202"/>
                    <a:pt x="30202" y="13045"/>
                    <a:pt x="51367" y="13045"/>
                  </a:cubicBezTo>
                  <a:close/>
                  <a:moveTo>
                    <a:pt x="46272" y="0"/>
                  </a:moveTo>
                  <a:lnTo>
                    <a:pt x="44931" y="5895"/>
                  </a:lnTo>
                  <a:cubicBezTo>
                    <a:pt x="41376" y="6393"/>
                    <a:pt x="37894" y="7309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4"/>
                    <a:pt x="17680" y="19958"/>
                    <a:pt x="15444" y="22762"/>
                  </a:cubicBezTo>
                  <a:lnTo>
                    <a:pt x="9611" y="20957"/>
                  </a:lnTo>
                  <a:lnTo>
                    <a:pt x="4334" y="30097"/>
                  </a:lnTo>
                  <a:lnTo>
                    <a:pt x="8764" y="34202"/>
                  </a:lnTo>
                  <a:cubicBezTo>
                    <a:pt x="7441" y="37484"/>
                    <a:pt x="6478" y="40951"/>
                    <a:pt x="5941" y="44558"/>
                  </a:cubicBezTo>
                  <a:lnTo>
                    <a:pt x="1" y="45909"/>
                  </a:lnTo>
                  <a:lnTo>
                    <a:pt x="1" y="56463"/>
                  </a:lnTo>
                  <a:lnTo>
                    <a:pt x="5894" y="57803"/>
                  </a:lnTo>
                  <a:cubicBezTo>
                    <a:pt x="6392" y="61357"/>
                    <a:pt x="7310" y="64841"/>
                    <a:pt x="8625" y="68181"/>
                  </a:cubicBezTo>
                  <a:lnTo>
                    <a:pt x="4154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3"/>
                    <a:pt x="40950" y="96256"/>
                    <a:pt x="44557" y="96792"/>
                  </a:cubicBezTo>
                  <a:lnTo>
                    <a:pt x="45908" y="102733"/>
                  </a:lnTo>
                  <a:lnTo>
                    <a:pt x="56462" y="102733"/>
                  </a:lnTo>
                  <a:lnTo>
                    <a:pt x="57803" y="96839"/>
                  </a:lnTo>
                  <a:cubicBezTo>
                    <a:pt x="61357" y="96341"/>
                    <a:pt x="64840" y="95423"/>
                    <a:pt x="68180" y="94108"/>
                  </a:cubicBezTo>
                  <a:lnTo>
                    <a:pt x="72323" y="98581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3" y="81777"/>
                  </a:lnTo>
                  <a:lnTo>
                    <a:pt x="98398" y="72638"/>
                  </a:lnTo>
                  <a:lnTo>
                    <a:pt x="93968" y="68534"/>
                  </a:lnTo>
                  <a:cubicBezTo>
                    <a:pt x="95314" y="65204"/>
                    <a:pt x="96261" y="61728"/>
                    <a:pt x="96791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9" y="44931"/>
                  </a:lnTo>
                  <a:cubicBezTo>
                    <a:pt x="96340" y="41377"/>
                    <a:pt x="95424" y="37893"/>
                    <a:pt x="94107" y="34553"/>
                  </a:cubicBezTo>
                  <a:lnTo>
                    <a:pt x="98580" y="30409"/>
                  </a:lnTo>
                  <a:lnTo>
                    <a:pt x="93303" y="21271"/>
                  </a:lnTo>
                  <a:lnTo>
                    <a:pt x="87522" y="23058"/>
                  </a:lnTo>
                  <a:cubicBezTo>
                    <a:pt x="85310" y="20237"/>
                    <a:pt x="82775" y="17681"/>
                    <a:pt x="79972" y="15445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5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2"/>
            <p:cNvSpPr/>
            <p:nvPr/>
          </p:nvSpPr>
          <p:spPr>
            <a:xfrm>
              <a:off x="3505550" y="2754025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9" y="13648"/>
                  </a:moveTo>
                  <a:cubicBezTo>
                    <a:pt x="72633" y="13648"/>
                    <a:pt x="89689" y="30704"/>
                    <a:pt x="89689" y="51668"/>
                  </a:cubicBezTo>
                  <a:cubicBezTo>
                    <a:pt x="89689" y="72633"/>
                    <a:pt x="72632" y="89689"/>
                    <a:pt x="51669" y="89689"/>
                  </a:cubicBezTo>
                  <a:cubicBezTo>
                    <a:pt x="30705" y="89689"/>
                    <a:pt x="13649" y="72633"/>
                    <a:pt x="13649" y="51668"/>
                  </a:cubicBezTo>
                  <a:cubicBezTo>
                    <a:pt x="13649" y="30704"/>
                    <a:pt x="30705" y="13648"/>
                    <a:pt x="51669" y="13648"/>
                  </a:cubicBezTo>
                  <a:close/>
                  <a:moveTo>
                    <a:pt x="51669" y="13047"/>
                  </a:moveTo>
                  <a:cubicBezTo>
                    <a:pt x="30373" y="13047"/>
                    <a:pt x="13047" y="30371"/>
                    <a:pt x="13047" y="51668"/>
                  </a:cubicBezTo>
                  <a:cubicBezTo>
                    <a:pt x="13047" y="72966"/>
                    <a:pt x="30373" y="90290"/>
                    <a:pt x="51669" y="90290"/>
                  </a:cubicBezTo>
                  <a:cubicBezTo>
                    <a:pt x="72965" y="90290"/>
                    <a:pt x="90291" y="72965"/>
                    <a:pt x="90291" y="51668"/>
                  </a:cubicBezTo>
                  <a:cubicBezTo>
                    <a:pt x="90291" y="30372"/>
                    <a:pt x="72964" y="13047"/>
                    <a:pt x="51669" y="13047"/>
                  </a:cubicBezTo>
                  <a:close/>
                  <a:moveTo>
                    <a:pt x="56885" y="603"/>
                  </a:moveTo>
                  <a:lnTo>
                    <a:pt x="58229" y="6511"/>
                  </a:lnTo>
                  <a:lnTo>
                    <a:pt x="58433" y="6541"/>
                  </a:lnTo>
                  <a:cubicBezTo>
                    <a:pt x="61938" y="7062"/>
                    <a:pt x="65400" y="8006"/>
                    <a:pt x="68723" y="9346"/>
                  </a:cubicBezTo>
                  <a:lnTo>
                    <a:pt x="68915" y="9424"/>
                  </a:lnTo>
                  <a:lnTo>
                    <a:pt x="72997" y="5018"/>
                  </a:lnTo>
                  <a:lnTo>
                    <a:pt x="81719" y="10054"/>
                  </a:lnTo>
                  <a:lnTo>
                    <a:pt x="79925" y="15854"/>
                  </a:lnTo>
                  <a:lnTo>
                    <a:pt x="80086" y="15982"/>
                  </a:lnTo>
                  <a:cubicBezTo>
                    <a:pt x="82871" y="18204"/>
                    <a:pt x="85389" y="20742"/>
                    <a:pt x="87588" y="23547"/>
                  </a:cubicBezTo>
                  <a:lnTo>
                    <a:pt x="87715" y="23710"/>
                  </a:lnTo>
                  <a:lnTo>
                    <a:pt x="93465" y="21932"/>
                  </a:lnTo>
                  <a:lnTo>
                    <a:pt x="98501" y="30653"/>
                  </a:lnTo>
                  <a:lnTo>
                    <a:pt x="94054" y="34773"/>
                  </a:lnTo>
                  <a:lnTo>
                    <a:pt x="94129" y="34965"/>
                  </a:lnTo>
                  <a:cubicBezTo>
                    <a:pt x="95435" y="38283"/>
                    <a:pt x="96346" y="41743"/>
                    <a:pt x="96843" y="45274"/>
                  </a:cubicBezTo>
                  <a:lnTo>
                    <a:pt x="96872" y="45479"/>
                  </a:lnTo>
                  <a:lnTo>
                    <a:pt x="102734" y="46814"/>
                  </a:lnTo>
                  <a:lnTo>
                    <a:pt x="102734" y="56885"/>
                  </a:lnTo>
                  <a:lnTo>
                    <a:pt x="96826" y="58229"/>
                  </a:lnTo>
                  <a:lnTo>
                    <a:pt x="96796" y="58433"/>
                  </a:lnTo>
                  <a:cubicBezTo>
                    <a:pt x="96275" y="61938"/>
                    <a:pt x="95331" y="65400"/>
                    <a:pt x="93991" y="68721"/>
                  </a:cubicBezTo>
                  <a:lnTo>
                    <a:pt x="93913" y="68914"/>
                  </a:lnTo>
                  <a:lnTo>
                    <a:pt x="98319" y="72996"/>
                  </a:lnTo>
                  <a:lnTo>
                    <a:pt x="93283" y="81719"/>
                  </a:lnTo>
                  <a:lnTo>
                    <a:pt x="87484" y="79926"/>
                  </a:lnTo>
                  <a:lnTo>
                    <a:pt x="87355" y="80086"/>
                  </a:lnTo>
                  <a:cubicBezTo>
                    <a:pt x="85133" y="82871"/>
                    <a:pt x="82595" y="85390"/>
                    <a:pt x="79791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3" y="98501"/>
                  </a:lnTo>
                  <a:lnTo>
                    <a:pt x="68563" y="94055"/>
                  </a:lnTo>
                  <a:lnTo>
                    <a:pt x="68372" y="94130"/>
                  </a:lnTo>
                  <a:cubicBezTo>
                    <a:pt x="65054" y="95436"/>
                    <a:pt x="61594" y="96347"/>
                    <a:pt x="58062" y="96843"/>
                  </a:cubicBezTo>
                  <a:lnTo>
                    <a:pt x="57857" y="96872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7" y="96827"/>
                  </a:lnTo>
                  <a:lnTo>
                    <a:pt x="44903" y="96797"/>
                  </a:lnTo>
                  <a:cubicBezTo>
                    <a:pt x="41398" y="96275"/>
                    <a:pt x="37936" y="95331"/>
                    <a:pt x="34614" y="93991"/>
                  </a:cubicBezTo>
                  <a:lnTo>
                    <a:pt x="34422" y="93914"/>
                  </a:lnTo>
                  <a:lnTo>
                    <a:pt x="30340" y="98320"/>
                  </a:lnTo>
                  <a:lnTo>
                    <a:pt x="21617" y="93284"/>
                  </a:lnTo>
                  <a:lnTo>
                    <a:pt x="23412" y="87484"/>
                  </a:lnTo>
                  <a:lnTo>
                    <a:pt x="23251" y="87355"/>
                  </a:lnTo>
                  <a:cubicBezTo>
                    <a:pt x="20465" y="85134"/>
                    <a:pt x="17948" y="82595"/>
                    <a:pt x="15749" y="79791"/>
                  </a:cubicBezTo>
                  <a:lnTo>
                    <a:pt x="15621" y="79627"/>
                  </a:lnTo>
                  <a:lnTo>
                    <a:pt x="9872" y="81406"/>
                  </a:lnTo>
                  <a:lnTo>
                    <a:pt x="4836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1" y="65055"/>
                    <a:pt x="6991" y="61595"/>
                    <a:pt x="6494" y="58065"/>
                  </a:cubicBezTo>
                  <a:lnTo>
                    <a:pt x="6465" y="57859"/>
                  </a:lnTo>
                  <a:lnTo>
                    <a:pt x="603" y="56525"/>
                  </a:lnTo>
                  <a:lnTo>
                    <a:pt x="603" y="46453"/>
                  </a:lnTo>
                  <a:lnTo>
                    <a:pt x="6510" y="45109"/>
                  </a:lnTo>
                  <a:lnTo>
                    <a:pt x="6542" y="44905"/>
                  </a:lnTo>
                  <a:cubicBezTo>
                    <a:pt x="7062" y="41400"/>
                    <a:pt x="8005" y="37938"/>
                    <a:pt x="9346" y="34616"/>
                  </a:cubicBezTo>
                  <a:lnTo>
                    <a:pt x="9424" y="34424"/>
                  </a:lnTo>
                  <a:lnTo>
                    <a:pt x="5018" y="30341"/>
                  </a:lnTo>
                  <a:lnTo>
                    <a:pt x="10053" y="21619"/>
                  </a:lnTo>
                  <a:lnTo>
                    <a:pt x="15854" y="23412"/>
                  </a:lnTo>
                  <a:lnTo>
                    <a:pt x="15982" y="23252"/>
                  </a:lnTo>
                  <a:cubicBezTo>
                    <a:pt x="18204" y="20466"/>
                    <a:pt x="20743" y="17948"/>
                    <a:pt x="23547" y="15750"/>
                  </a:cubicBezTo>
                  <a:lnTo>
                    <a:pt x="23710" y="15622"/>
                  </a:lnTo>
                  <a:lnTo>
                    <a:pt x="21932" y="9872"/>
                  </a:lnTo>
                  <a:lnTo>
                    <a:pt x="30654" y="4836"/>
                  </a:lnTo>
                  <a:lnTo>
                    <a:pt x="34775" y="9282"/>
                  </a:lnTo>
                  <a:lnTo>
                    <a:pt x="34965" y="9208"/>
                  </a:lnTo>
                  <a:cubicBezTo>
                    <a:pt x="38283" y="7901"/>
                    <a:pt x="41744" y="6990"/>
                    <a:pt x="45275" y="6494"/>
                  </a:cubicBezTo>
                  <a:lnTo>
                    <a:pt x="45479" y="6465"/>
                  </a:lnTo>
                  <a:lnTo>
                    <a:pt x="46813" y="603"/>
                  </a:lnTo>
                  <a:close/>
                  <a:moveTo>
                    <a:pt x="46333" y="0"/>
                  </a:moveTo>
                  <a:lnTo>
                    <a:pt x="44984" y="5927"/>
                  </a:lnTo>
                  <a:cubicBezTo>
                    <a:pt x="41546" y="6426"/>
                    <a:pt x="38175" y="7313"/>
                    <a:pt x="34937" y="8572"/>
                  </a:cubicBezTo>
                  <a:lnTo>
                    <a:pt x="30769" y="4074"/>
                  </a:lnTo>
                  <a:lnTo>
                    <a:pt x="21215" y="9591"/>
                  </a:lnTo>
                  <a:lnTo>
                    <a:pt x="23012" y="15404"/>
                  </a:lnTo>
                  <a:cubicBezTo>
                    <a:pt x="20289" y="17558"/>
                    <a:pt x="17817" y="20011"/>
                    <a:pt x="15640" y="22715"/>
                  </a:cubicBezTo>
                  <a:lnTo>
                    <a:pt x="9772" y="20901"/>
                  </a:lnTo>
                  <a:lnTo>
                    <a:pt x="4256" y="30456"/>
                  </a:lnTo>
                  <a:lnTo>
                    <a:pt x="8710" y="34582"/>
                  </a:lnTo>
                  <a:cubicBezTo>
                    <a:pt x="7422" y="37811"/>
                    <a:pt x="6505" y="41175"/>
                    <a:pt x="5976" y="44611"/>
                  </a:cubicBezTo>
                  <a:lnTo>
                    <a:pt x="1" y="45971"/>
                  </a:lnTo>
                  <a:lnTo>
                    <a:pt x="1" y="57003"/>
                  </a:lnTo>
                  <a:lnTo>
                    <a:pt x="5926" y="58353"/>
                  </a:lnTo>
                  <a:cubicBezTo>
                    <a:pt x="6426" y="61791"/>
                    <a:pt x="7313" y="65162"/>
                    <a:pt x="8572" y="68401"/>
                  </a:cubicBezTo>
                  <a:lnTo>
                    <a:pt x="4074" y="72568"/>
                  </a:lnTo>
                  <a:lnTo>
                    <a:pt x="9590" y="82123"/>
                  </a:lnTo>
                  <a:lnTo>
                    <a:pt x="15404" y="80325"/>
                  </a:lnTo>
                  <a:cubicBezTo>
                    <a:pt x="17558" y="83048"/>
                    <a:pt x="20010" y="85520"/>
                    <a:pt x="22715" y="87698"/>
                  </a:cubicBezTo>
                  <a:lnTo>
                    <a:pt x="20901" y="93564"/>
                  </a:lnTo>
                  <a:lnTo>
                    <a:pt x="30456" y="99082"/>
                  </a:lnTo>
                  <a:lnTo>
                    <a:pt x="34583" y="94627"/>
                  </a:lnTo>
                  <a:cubicBezTo>
                    <a:pt x="37811" y="95915"/>
                    <a:pt x="41176" y="96831"/>
                    <a:pt x="44612" y="97360"/>
                  </a:cubicBezTo>
                  <a:lnTo>
                    <a:pt x="45971" y="103335"/>
                  </a:lnTo>
                  <a:lnTo>
                    <a:pt x="57003" y="103335"/>
                  </a:lnTo>
                  <a:lnTo>
                    <a:pt x="58352" y="97410"/>
                  </a:lnTo>
                  <a:cubicBezTo>
                    <a:pt x="61790" y="96910"/>
                    <a:pt x="65162" y="96024"/>
                    <a:pt x="68400" y="94765"/>
                  </a:cubicBezTo>
                  <a:lnTo>
                    <a:pt x="72568" y="99263"/>
                  </a:lnTo>
                  <a:lnTo>
                    <a:pt x="82122" y="93746"/>
                  </a:lnTo>
                  <a:lnTo>
                    <a:pt x="80325" y="87933"/>
                  </a:lnTo>
                  <a:cubicBezTo>
                    <a:pt x="83047" y="85778"/>
                    <a:pt x="85521" y="83326"/>
                    <a:pt x="87698" y="80621"/>
                  </a:cubicBezTo>
                  <a:lnTo>
                    <a:pt x="93565" y="82436"/>
                  </a:lnTo>
                  <a:lnTo>
                    <a:pt x="99081" y="72880"/>
                  </a:lnTo>
                  <a:lnTo>
                    <a:pt x="94627" y="68753"/>
                  </a:lnTo>
                  <a:cubicBezTo>
                    <a:pt x="95914" y="65525"/>
                    <a:pt x="96832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09" y="44985"/>
                  </a:lnTo>
                  <a:cubicBezTo>
                    <a:pt x="96910" y="41546"/>
                    <a:pt x="96023" y="38176"/>
                    <a:pt x="94764" y="34936"/>
                  </a:cubicBezTo>
                  <a:lnTo>
                    <a:pt x="99262" y="30769"/>
                  </a:lnTo>
                  <a:lnTo>
                    <a:pt x="93746" y="21214"/>
                  </a:lnTo>
                  <a:lnTo>
                    <a:pt x="87934" y="23012"/>
                  </a:lnTo>
                  <a:cubicBezTo>
                    <a:pt x="85779" y="20289"/>
                    <a:pt x="83327" y="17816"/>
                    <a:pt x="80621" y="15639"/>
                  </a:cubicBezTo>
                  <a:lnTo>
                    <a:pt x="82436" y="9773"/>
                  </a:lnTo>
                  <a:lnTo>
                    <a:pt x="72882" y="4255"/>
                  </a:lnTo>
                  <a:lnTo>
                    <a:pt x="68755" y="8709"/>
                  </a:lnTo>
                  <a:cubicBezTo>
                    <a:pt x="65526" y="7422"/>
                    <a:pt x="62162" y="6504"/>
                    <a:pt x="58726" y="5977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2"/>
            <p:cNvSpPr/>
            <p:nvPr/>
          </p:nvSpPr>
          <p:spPr>
            <a:xfrm>
              <a:off x="3513100" y="27060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6"/>
                  </a:moveTo>
                  <a:cubicBezTo>
                    <a:pt x="72530" y="13046"/>
                    <a:pt x="89688" y="30203"/>
                    <a:pt x="89688" y="51366"/>
                  </a:cubicBezTo>
                  <a:cubicBezTo>
                    <a:pt x="89688" y="72530"/>
                    <a:pt x="72530" y="89687"/>
                    <a:pt x="51367" y="89687"/>
                  </a:cubicBezTo>
                  <a:cubicBezTo>
                    <a:pt x="30202" y="89687"/>
                    <a:pt x="13046" y="72530"/>
                    <a:pt x="13046" y="51366"/>
                  </a:cubicBezTo>
                  <a:cubicBezTo>
                    <a:pt x="13046" y="30203"/>
                    <a:pt x="30202" y="13046"/>
                    <a:pt x="51367" y="13046"/>
                  </a:cubicBezTo>
                  <a:close/>
                  <a:moveTo>
                    <a:pt x="46272" y="1"/>
                  </a:moveTo>
                  <a:lnTo>
                    <a:pt x="44931" y="5894"/>
                  </a:lnTo>
                  <a:cubicBezTo>
                    <a:pt x="41376" y="6393"/>
                    <a:pt x="37894" y="7310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3"/>
                    <a:pt x="17680" y="19957"/>
                    <a:pt x="15444" y="22761"/>
                  </a:cubicBezTo>
                  <a:lnTo>
                    <a:pt x="9611" y="20957"/>
                  </a:lnTo>
                  <a:lnTo>
                    <a:pt x="4334" y="30095"/>
                  </a:lnTo>
                  <a:lnTo>
                    <a:pt x="8764" y="34200"/>
                  </a:lnTo>
                  <a:cubicBezTo>
                    <a:pt x="7441" y="37483"/>
                    <a:pt x="6478" y="40949"/>
                    <a:pt x="5941" y="44558"/>
                  </a:cubicBezTo>
                  <a:lnTo>
                    <a:pt x="1" y="45909"/>
                  </a:lnTo>
                  <a:lnTo>
                    <a:pt x="1" y="56461"/>
                  </a:lnTo>
                  <a:lnTo>
                    <a:pt x="5894" y="57802"/>
                  </a:lnTo>
                  <a:cubicBezTo>
                    <a:pt x="6392" y="61357"/>
                    <a:pt x="7310" y="64840"/>
                    <a:pt x="8625" y="68180"/>
                  </a:cubicBezTo>
                  <a:lnTo>
                    <a:pt x="4154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2"/>
                    <a:pt x="40950" y="96255"/>
                    <a:pt x="44557" y="96792"/>
                  </a:cubicBezTo>
                  <a:lnTo>
                    <a:pt x="45908" y="102732"/>
                  </a:lnTo>
                  <a:lnTo>
                    <a:pt x="56462" y="102732"/>
                  </a:lnTo>
                  <a:lnTo>
                    <a:pt x="57803" y="96839"/>
                  </a:lnTo>
                  <a:cubicBezTo>
                    <a:pt x="61357" y="96340"/>
                    <a:pt x="64840" y="95423"/>
                    <a:pt x="68180" y="94108"/>
                  </a:cubicBezTo>
                  <a:lnTo>
                    <a:pt x="72323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3" y="81776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4" y="65204"/>
                    <a:pt x="96261" y="61727"/>
                    <a:pt x="96791" y="58176"/>
                  </a:cubicBezTo>
                  <a:lnTo>
                    <a:pt x="102733" y="56824"/>
                  </a:lnTo>
                  <a:lnTo>
                    <a:pt x="102733" y="46272"/>
                  </a:lnTo>
                  <a:lnTo>
                    <a:pt x="96839" y="44931"/>
                  </a:lnTo>
                  <a:cubicBezTo>
                    <a:pt x="96340" y="41376"/>
                    <a:pt x="95424" y="37894"/>
                    <a:pt x="94107" y="34554"/>
                  </a:cubicBezTo>
                  <a:lnTo>
                    <a:pt x="98580" y="30410"/>
                  </a:lnTo>
                  <a:lnTo>
                    <a:pt x="93303" y="21272"/>
                  </a:lnTo>
                  <a:lnTo>
                    <a:pt x="87522" y="23059"/>
                  </a:lnTo>
                  <a:cubicBezTo>
                    <a:pt x="85310" y="20236"/>
                    <a:pt x="82775" y="17681"/>
                    <a:pt x="79972" y="15444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4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2"/>
            <p:cNvSpPr/>
            <p:nvPr/>
          </p:nvSpPr>
          <p:spPr>
            <a:xfrm>
              <a:off x="3505925" y="2698850"/>
              <a:ext cx="2582650" cy="2582675"/>
            </a:xfrm>
            <a:custGeom>
              <a:avLst/>
              <a:gdLst/>
              <a:ahLst/>
              <a:cxnLst/>
              <a:rect l="l" t="t" r="r" b="b"/>
              <a:pathLst>
                <a:path w="103306" h="103307" extrusionOk="0">
                  <a:moveTo>
                    <a:pt x="51654" y="13619"/>
                  </a:moveTo>
                  <a:cubicBezTo>
                    <a:pt x="72626" y="13619"/>
                    <a:pt x="89688" y="30681"/>
                    <a:pt x="89688" y="51653"/>
                  </a:cubicBezTo>
                  <a:cubicBezTo>
                    <a:pt x="89688" y="72626"/>
                    <a:pt x="72626" y="89688"/>
                    <a:pt x="51654" y="89688"/>
                  </a:cubicBezTo>
                  <a:cubicBezTo>
                    <a:pt x="30682" y="89688"/>
                    <a:pt x="13620" y="72626"/>
                    <a:pt x="13620" y="51653"/>
                  </a:cubicBezTo>
                  <a:cubicBezTo>
                    <a:pt x="13620" y="30681"/>
                    <a:pt x="30682" y="13619"/>
                    <a:pt x="51654" y="13619"/>
                  </a:cubicBezTo>
                  <a:close/>
                  <a:moveTo>
                    <a:pt x="51654" y="13046"/>
                  </a:moveTo>
                  <a:cubicBezTo>
                    <a:pt x="30366" y="13046"/>
                    <a:pt x="13046" y="30365"/>
                    <a:pt x="13046" y="51653"/>
                  </a:cubicBezTo>
                  <a:cubicBezTo>
                    <a:pt x="13046" y="72942"/>
                    <a:pt x="30366" y="90261"/>
                    <a:pt x="51654" y="90261"/>
                  </a:cubicBezTo>
                  <a:cubicBezTo>
                    <a:pt x="72942" y="90261"/>
                    <a:pt x="90260" y="72941"/>
                    <a:pt x="90260" y="51653"/>
                  </a:cubicBezTo>
                  <a:cubicBezTo>
                    <a:pt x="90260" y="30366"/>
                    <a:pt x="72941" y="13046"/>
                    <a:pt x="51654" y="13046"/>
                  </a:cubicBezTo>
                  <a:close/>
                  <a:moveTo>
                    <a:pt x="56881" y="574"/>
                  </a:moveTo>
                  <a:lnTo>
                    <a:pt x="58182" y="6292"/>
                  </a:lnTo>
                  <a:cubicBezTo>
                    <a:pt x="58209" y="6407"/>
                    <a:pt x="58302" y="6495"/>
                    <a:pt x="58419" y="6512"/>
                  </a:cubicBezTo>
                  <a:cubicBezTo>
                    <a:pt x="61949" y="7040"/>
                    <a:pt x="65403" y="7981"/>
                    <a:pt x="68712" y="9317"/>
                  </a:cubicBezTo>
                  <a:cubicBezTo>
                    <a:pt x="68747" y="9331"/>
                    <a:pt x="68783" y="9338"/>
                    <a:pt x="68819" y="9338"/>
                  </a:cubicBezTo>
                  <a:cubicBezTo>
                    <a:pt x="68898" y="9338"/>
                    <a:pt x="68975" y="9306"/>
                    <a:pt x="69030" y="9246"/>
                  </a:cubicBezTo>
                  <a:lnTo>
                    <a:pt x="72979" y="4984"/>
                  </a:lnTo>
                  <a:lnTo>
                    <a:pt x="81721" y="10031"/>
                  </a:lnTo>
                  <a:lnTo>
                    <a:pt x="79985" y="15647"/>
                  </a:lnTo>
                  <a:cubicBezTo>
                    <a:pt x="79950" y="15759"/>
                    <a:pt x="79987" y="15882"/>
                    <a:pt x="80080" y="15955"/>
                  </a:cubicBezTo>
                  <a:cubicBezTo>
                    <a:pt x="82866" y="18178"/>
                    <a:pt x="85384" y="20718"/>
                    <a:pt x="87583" y="23522"/>
                  </a:cubicBezTo>
                  <a:cubicBezTo>
                    <a:pt x="87638" y="23593"/>
                    <a:pt x="87722" y="23632"/>
                    <a:pt x="87808" y="23632"/>
                  </a:cubicBezTo>
                  <a:cubicBezTo>
                    <a:pt x="87836" y="23632"/>
                    <a:pt x="87865" y="23628"/>
                    <a:pt x="87893" y="23619"/>
                  </a:cubicBezTo>
                  <a:lnTo>
                    <a:pt x="93457" y="21899"/>
                  </a:lnTo>
                  <a:lnTo>
                    <a:pt x="98503" y="30641"/>
                  </a:lnTo>
                  <a:lnTo>
                    <a:pt x="94200" y="34630"/>
                  </a:lnTo>
                  <a:cubicBezTo>
                    <a:pt x="94113" y="34710"/>
                    <a:pt x="94084" y="34835"/>
                    <a:pt x="94128" y="34945"/>
                  </a:cubicBezTo>
                  <a:cubicBezTo>
                    <a:pt x="95434" y="38264"/>
                    <a:pt x="96346" y="41725"/>
                    <a:pt x="96842" y="45257"/>
                  </a:cubicBezTo>
                  <a:cubicBezTo>
                    <a:pt x="96858" y="45375"/>
                    <a:pt x="96946" y="45469"/>
                    <a:pt x="97062" y="45496"/>
                  </a:cubicBezTo>
                  <a:lnTo>
                    <a:pt x="102733" y="46786"/>
                  </a:lnTo>
                  <a:lnTo>
                    <a:pt x="102733" y="56881"/>
                  </a:lnTo>
                  <a:lnTo>
                    <a:pt x="97014" y="58183"/>
                  </a:lnTo>
                  <a:cubicBezTo>
                    <a:pt x="96899" y="58209"/>
                    <a:pt x="96812" y="58303"/>
                    <a:pt x="96795" y="58420"/>
                  </a:cubicBezTo>
                  <a:cubicBezTo>
                    <a:pt x="96267" y="61949"/>
                    <a:pt x="95327" y="65404"/>
                    <a:pt x="93989" y="68713"/>
                  </a:cubicBezTo>
                  <a:cubicBezTo>
                    <a:pt x="93945" y="68823"/>
                    <a:pt x="93973" y="68950"/>
                    <a:pt x="94061" y="69031"/>
                  </a:cubicBezTo>
                  <a:lnTo>
                    <a:pt x="98323" y="72979"/>
                  </a:lnTo>
                  <a:lnTo>
                    <a:pt x="93275" y="81722"/>
                  </a:lnTo>
                  <a:lnTo>
                    <a:pt x="87661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0"/>
                    <a:pt x="87352" y="80080"/>
                  </a:cubicBezTo>
                  <a:cubicBezTo>
                    <a:pt x="85130" y="82867"/>
                    <a:pt x="82590" y="85385"/>
                    <a:pt x="79785" y="87584"/>
                  </a:cubicBezTo>
                  <a:cubicBezTo>
                    <a:pt x="79691" y="87658"/>
                    <a:pt x="79653" y="87781"/>
                    <a:pt x="79688" y="87894"/>
                  </a:cubicBezTo>
                  <a:lnTo>
                    <a:pt x="81408" y="93457"/>
                  </a:lnTo>
                  <a:lnTo>
                    <a:pt x="72665" y="98504"/>
                  </a:lnTo>
                  <a:lnTo>
                    <a:pt x="68677" y="94200"/>
                  </a:lnTo>
                  <a:cubicBezTo>
                    <a:pt x="68622" y="94140"/>
                    <a:pt x="68545" y="94108"/>
                    <a:pt x="68467" y="94108"/>
                  </a:cubicBezTo>
                  <a:cubicBezTo>
                    <a:pt x="68432" y="94108"/>
                    <a:pt x="68396" y="94115"/>
                    <a:pt x="68362" y="94128"/>
                  </a:cubicBezTo>
                  <a:cubicBezTo>
                    <a:pt x="65042" y="95435"/>
                    <a:pt x="61581" y="96346"/>
                    <a:pt x="58049" y="96843"/>
                  </a:cubicBezTo>
                  <a:cubicBezTo>
                    <a:pt x="57932" y="96859"/>
                    <a:pt x="57836" y="96947"/>
                    <a:pt x="57810" y="97062"/>
                  </a:cubicBezTo>
                  <a:lnTo>
                    <a:pt x="56520" y="102734"/>
                  </a:lnTo>
                  <a:lnTo>
                    <a:pt x="46425" y="102734"/>
                  </a:lnTo>
                  <a:lnTo>
                    <a:pt x="45123" y="97015"/>
                  </a:lnTo>
                  <a:cubicBezTo>
                    <a:pt x="45096" y="96899"/>
                    <a:pt x="45003" y="96812"/>
                    <a:pt x="44886" y="96795"/>
                  </a:cubicBezTo>
                  <a:cubicBezTo>
                    <a:pt x="41383" y="96275"/>
                    <a:pt x="37919" y="95331"/>
                    <a:pt x="34595" y="93990"/>
                  </a:cubicBezTo>
                  <a:cubicBezTo>
                    <a:pt x="34560" y="93975"/>
                    <a:pt x="34524" y="93969"/>
                    <a:pt x="34487" y="93969"/>
                  </a:cubicBezTo>
                  <a:cubicBezTo>
                    <a:pt x="34409" y="93969"/>
                    <a:pt x="34332" y="94001"/>
                    <a:pt x="34277" y="94060"/>
                  </a:cubicBezTo>
                  <a:lnTo>
                    <a:pt x="30328" y="98323"/>
                  </a:lnTo>
                  <a:lnTo>
                    <a:pt x="21585" y="93276"/>
                  </a:lnTo>
                  <a:lnTo>
                    <a:pt x="23320" y="87660"/>
                  </a:lnTo>
                  <a:cubicBezTo>
                    <a:pt x="23355" y="87548"/>
                    <a:pt x="23318" y="87425"/>
                    <a:pt x="23225" y="87353"/>
                  </a:cubicBezTo>
                  <a:cubicBezTo>
                    <a:pt x="20440" y="85129"/>
                    <a:pt x="17921" y="82590"/>
                    <a:pt x="15722" y="79785"/>
                  </a:cubicBezTo>
                  <a:cubicBezTo>
                    <a:pt x="15667" y="79714"/>
                    <a:pt x="15584" y="79675"/>
                    <a:pt x="15497" y="79675"/>
                  </a:cubicBezTo>
                  <a:cubicBezTo>
                    <a:pt x="15469" y="79675"/>
                    <a:pt x="15440" y="79679"/>
                    <a:pt x="15412" y="79688"/>
                  </a:cubicBezTo>
                  <a:lnTo>
                    <a:pt x="9849" y="81408"/>
                  </a:lnTo>
                  <a:lnTo>
                    <a:pt x="4802" y="72666"/>
                  </a:lnTo>
                  <a:lnTo>
                    <a:pt x="9107" y="68678"/>
                  </a:lnTo>
                  <a:cubicBezTo>
                    <a:pt x="9193" y="68597"/>
                    <a:pt x="9222" y="68472"/>
                    <a:pt x="9179" y="68362"/>
                  </a:cubicBezTo>
                  <a:cubicBezTo>
                    <a:pt x="7872" y="65043"/>
                    <a:pt x="6962" y="61583"/>
                    <a:pt x="6465" y="58049"/>
                  </a:cubicBezTo>
                  <a:cubicBezTo>
                    <a:pt x="6449" y="57933"/>
                    <a:pt x="6361" y="57837"/>
                    <a:pt x="6244" y="57811"/>
                  </a:cubicBezTo>
                  <a:lnTo>
                    <a:pt x="574" y="56520"/>
                  </a:lnTo>
                  <a:lnTo>
                    <a:pt x="574" y="46426"/>
                  </a:lnTo>
                  <a:lnTo>
                    <a:pt x="6292" y="45125"/>
                  </a:lnTo>
                  <a:cubicBezTo>
                    <a:pt x="6408" y="45098"/>
                    <a:pt x="6494" y="45003"/>
                    <a:pt x="6512" y="44887"/>
                  </a:cubicBezTo>
                  <a:cubicBezTo>
                    <a:pt x="7032" y="41381"/>
                    <a:pt x="7976" y="37919"/>
                    <a:pt x="9317" y="34596"/>
                  </a:cubicBezTo>
                  <a:cubicBezTo>
                    <a:pt x="9362" y="34485"/>
                    <a:pt x="9333" y="34359"/>
                    <a:pt x="9247" y="34278"/>
                  </a:cubicBezTo>
                  <a:lnTo>
                    <a:pt x="4983" y="30328"/>
                  </a:lnTo>
                  <a:lnTo>
                    <a:pt x="10031" y="21585"/>
                  </a:lnTo>
                  <a:lnTo>
                    <a:pt x="15646" y="23322"/>
                  </a:lnTo>
                  <a:cubicBezTo>
                    <a:pt x="15675" y="23331"/>
                    <a:pt x="15703" y="23335"/>
                    <a:pt x="15732" y="23335"/>
                  </a:cubicBezTo>
                  <a:cubicBezTo>
                    <a:pt x="15817" y="23335"/>
                    <a:pt x="15900" y="23296"/>
                    <a:pt x="15954" y="23227"/>
                  </a:cubicBezTo>
                  <a:cubicBezTo>
                    <a:pt x="18177" y="20440"/>
                    <a:pt x="20717" y="17922"/>
                    <a:pt x="23521" y="15723"/>
                  </a:cubicBezTo>
                  <a:cubicBezTo>
                    <a:pt x="23615" y="15649"/>
                    <a:pt x="23653" y="15527"/>
                    <a:pt x="23619" y="15413"/>
                  </a:cubicBezTo>
                  <a:lnTo>
                    <a:pt x="21900" y="9850"/>
                  </a:lnTo>
                  <a:lnTo>
                    <a:pt x="30642" y="4802"/>
                  </a:lnTo>
                  <a:lnTo>
                    <a:pt x="34630" y="9107"/>
                  </a:lnTo>
                  <a:cubicBezTo>
                    <a:pt x="34685" y="9167"/>
                    <a:pt x="34762" y="9198"/>
                    <a:pt x="34840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4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7" y="6245"/>
                  </a:cubicBezTo>
                  <a:lnTo>
                    <a:pt x="46788" y="574"/>
                  </a:lnTo>
                  <a:close/>
                  <a:moveTo>
                    <a:pt x="46559" y="1"/>
                  </a:moveTo>
                  <a:cubicBezTo>
                    <a:pt x="46425" y="1"/>
                    <a:pt x="46309" y="94"/>
                    <a:pt x="46280" y="224"/>
                  </a:cubicBezTo>
                  <a:lnTo>
                    <a:pt x="44983" y="5925"/>
                  </a:lnTo>
                  <a:cubicBezTo>
                    <a:pt x="41538" y="6425"/>
                    <a:pt x="38162" y="7314"/>
                    <a:pt x="34918" y="8575"/>
                  </a:cubicBezTo>
                  <a:lnTo>
                    <a:pt x="30907" y="4246"/>
                  </a:lnTo>
                  <a:cubicBezTo>
                    <a:pt x="30851" y="4185"/>
                    <a:pt x="30775" y="4154"/>
                    <a:pt x="30697" y="4154"/>
                  </a:cubicBezTo>
                  <a:cubicBezTo>
                    <a:pt x="30648" y="4154"/>
                    <a:pt x="30599" y="4166"/>
                    <a:pt x="30554" y="4192"/>
                  </a:cubicBezTo>
                  <a:lnTo>
                    <a:pt x="21415" y="9469"/>
                  </a:lnTo>
                  <a:cubicBezTo>
                    <a:pt x="21298" y="9535"/>
                    <a:pt x="21245" y="9674"/>
                    <a:pt x="21284" y="9801"/>
                  </a:cubicBezTo>
                  <a:lnTo>
                    <a:pt x="23014" y="15395"/>
                  </a:lnTo>
                  <a:cubicBezTo>
                    <a:pt x="20286" y="17551"/>
                    <a:pt x="17809" y="20008"/>
                    <a:pt x="15629" y="22718"/>
                  </a:cubicBezTo>
                  <a:lnTo>
                    <a:pt x="9982" y="20971"/>
                  </a:lnTo>
                  <a:cubicBezTo>
                    <a:pt x="9954" y="20962"/>
                    <a:pt x="9925" y="20958"/>
                    <a:pt x="9896" y="20958"/>
                  </a:cubicBezTo>
                  <a:cubicBezTo>
                    <a:pt x="9796" y="20958"/>
                    <a:pt x="9700" y="21011"/>
                    <a:pt x="9649" y="21102"/>
                  </a:cubicBezTo>
                  <a:lnTo>
                    <a:pt x="4374" y="30241"/>
                  </a:lnTo>
                  <a:cubicBezTo>
                    <a:pt x="4307" y="30357"/>
                    <a:pt x="4329" y="30503"/>
                    <a:pt x="4427" y="30594"/>
                  </a:cubicBezTo>
                  <a:lnTo>
                    <a:pt x="8713" y="34563"/>
                  </a:lnTo>
                  <a:cubicBezTo>
                    <a:pt x="7422" y="37797"/>
                    <a:pt x="6504" y="41167"/>
                    <a:pt x="5975" y="44609"/>
                  </a:cubicBezTo>
                  <a:lnTo>
                    <a:pt x="224" y="45917"/>
                  </a:lnTo>
                  <a:cubicBezTo>
                    <a:pt x="93" y="45946"/>
                    <a:pt x="2" y="46063"/>
                    <a:pt x="2" y="46196"/>
                  </a:cubicBezTo>
                  <a:lnTo>
                    <a:pt x="2" y="56748"/>
                  </a:lnTo>
                  <a:cubicBezTo>
                    <a:pt x="1" y="56882"/>
                    <a:pt x="93" y="56998"/>
                    <a:pt x="224" y="57028"/>
                  </a:cubicBezTo>
                  <a:lnTo>
                    <a:pt x="5926" y="58325"/>
                  </a:lnTo>
                  <a:cubicBezTo>
                    <a:pt x="6425" y="61769"/>
                    <a:pt x="7313" y="65146"/>
                    <a:pt x="8574" y="68390"/>
                  </a:cubicBezTo>
                  <a:lnTo>
                    <a:pt x="4246" y="72400"/>
                  </a:lnTo>
                  <a:cubicBezTo>
                    <a:pt x="4148" y="72491"/>
                    <a:pt x="4126" y="72638"/>
                    <a:pt x="4193" y="72754"/>
                  </a:cubicBezTo>
                  <a:lnTo>
                    <a:pt x="9469" y="81892"/>
                  </a:lnTo>
                  <a:cubicBezTo>
                    <a:pt x="9520" y="81982"/>
                    <a:pt x="9615" y="82035"/>
                    <a:pt x="9716" y="82035"/>
                  </a:cubicBezTo>
                  <a:cubicBezTo>
                    <a:pt x="9744" y="82035"/>
                    <a:pt x="9773" y="82031"/>
                    <a:pt x="9802" y="82022"/>
                  </a:cubicBezTo>
                  <a:lnTo>
                    <a:pt x="15394" y="80292"/>
                  </a:lnTo>
                  <a:cubicBezTo>
                    <a:pt x="17552" y="83020"/>
                    <a:pt x="20008" y="85497"/>
                    <a:pt x="22717" y="87676"/>
                  </a:cubicBezTo>
                  <a:lnTo>
                    <a:pt x="20971" y="93324"/>
                  </a:lnTo>
                  <a:cubicBezTo>
                    <a:pt x="20931" y="93452"/>
                    <a:pt x="20986" y="93591"/>
                    <a:pt x="21101" y="93656"/>
                  </a:cubicBezTo>
                  <a:lnTo>
                    <a:pt x="30240" y="98933"/>
                  </a:lnTo>
                  <a:cubicBezTo>
                    <a:pt x="30284" y="98959"/>
                    <a:pt x="30334" y="98972"/>
                    <a:pt x="30383" y="98972"/>
                  </a:cubicBezTo>
                  <a:cubicBezTo>
                    <a:pt x="30461" y="98972"/>
                    <a:pt x="30538" y="98940"/>
                    <a:pt x="30594" y="98880"/>
                  </a:cubicBezTo>
                  <a:lnTo>
                    <a:pt x="34563" y="94595"/>
                  </a:lnTo>
                  <a:cubicBezTo>
                    <a:pt x="37798" y="95885"/>
                    <a:pt x="41166" y="96803"/>
                    <a:pt x="44608" y="97332"/>
                  </a:cubicBezTo>
                  <a:lnTo>
                    <a:pt x="45917" y="103084"/>
                  </a:lnTo>
                  <a:cubicBezTo>
                    <a:pt x="45947" y="103214"/>
                    <a:pt x="46062" y="103306"/>
                    <a:pt x="46197" y="103306"/>
                  </a:cubicBezTo>
                  <a:lnTo>
                    <a:pt x="56749" y="103306"/>
                  </a:lnTo>
                  <a:cubicBezTo>
                    <a:pt x="56882" y="103306"/>
                    <a:pt x="56997" y="103214"/>
                    <a:pt x="57028" y="103084"/>
                  </a:cubicBezTo>
                  <a:lnTo>
                    <a:pt x="58324" y="97382"/>
                  </a:lnTo>
                  <a:cubicBezTo>
                    <a:pt x="61768" y="96883"/>
                    <a:pt x="65145" y="95995"/>
                    <a:pt x="68389" y="94734"/>
                  </a:cubicBezTo>
                  <a:lnTo>
                    <a:pt x="72400" y="99062"/>
                  </a:lnTo>
                  <a:cubicBezTo>
                    <a:pt x="72455" y="99122"/>
                    <a:pt x="72532" y="99154"/>
                    <a:pt x="72609" y="99154"/>
                  </a:cubicBezTo>
                  <a:cubicBezTo>
                    <a:pt x="72658" y="99154"/>
                    <a:pt x="72708" y="99141"/>
                    <a:pt x="72753" y="99115"/>
                  </a:cubicBezTo>
                  <a:lnTo>
                    <a:pt x="81892" y="93838"/>
                  </a:lnTo>
                  <a:cubicBezTo>
                    <a:pt x="82007" y="93772"/>
                    <a:pt x="82062" y="93633"/>
                    <a:pt x="82022" y="93506"/>
                  </a:cubicBezTo>
                  <a:lnTo>
                    <a:pt x="80293" y="87914"/>
                  </a:lnTo>
                  <a:cubicBezTo>
                    <a:pt x="83021" y="85756"/>
                    <a:pt x="85498" y="83299"/>
                    <a:pt x="87677" y="80590"/>
                  </a:cubicBezTo>
                  <a:lnTo>
                    <a:pt x="93325" y="82336"/>
                  </a:lnTo>
                  <a:cubicBezTo>
                    <a:pt x="93353" y="82345"/>
                    <a:pt x="93382" y="82349"/>
                    <a:pt x="93410" y="82349"/>
                  </a:cubicBezTo>
                  <a:cubicBezTo>
                    <a:pt x="93510" y="82349"/>
                    <a:pt x="93605" y="82297"/>
                    <a:pt x="93657" y="82207"/>
                  </a:cubicBezTo>
                  <a:lnTo>
                    <a:pt x="98933" y="73068"/>
                  </a:lnTo>
                  <a:cubicBezTo>
                    <a:pt x="99000" y="72953"/>
                    <a:pt x="98978" y="72806"/>
                    <a:pt x="98879" y="72715"/>
                  </a:cubicBezTo>
                  <a:lnTo>
                    <a:pt x="94594" y="68745"/>
                  </a:lnTo>
                  <a:cubicBezTo>
                    <a:pt x="95885" y="65511"/>
                    <a:pt x="96804" y="62140"/>
                    <a:pt x="97333" y="58700"/>
                  </a:cubicBezTo>
                  <a:lnTo>
                    <a:pt x="103084" y="57391"/>
                  </a:lnTo>
                  <a:cubicBezTo>
                    <a:pt x="103213" y="57361"/>
                    <a:pt x="103306" y="57245"/>
                    <a:pt x="103306" y="57112"/>
                  </a:cubicBezTo>
                  <a:lnTo>
                    <a:pt x="103306" y="46559"/>
                  </a:lnTo>
                  <a:cubicBezTo>
                    <a:pt x="103306" y="46425"/>
                    <a:pt x="103213" y="46309"/>
                    <a:pt x="103084" y="46280"/>
                  </a:cubicBezTo>
                  <a:lnTo>
                    <a:pt x="97381" y="44983"/>
                  </a:lnTo>
                  <a:cubicBezTo>
                    <a:pt x="96883" y="41538"/>
                    <a:pt x="95993" y="38161"/>
                    <a:pt x="94732" y="34918"/>
                  </a:cubicBezTo>
                  <a:lnTo>
                    <a:pt x="99061" y="30908"/>
                  </a:lnTo>
                  <a:cubicBezTo>
                    <a:pt x="99159" y="30816"/>
                    <a:pt x="99181" y="30669"/>
                    <a:pt x="99114" y="30554"/>
                  </a:cubicBezTo>
                  <a:lnTo>
                    <a:pt x="93839" y="21415"/>
                  </a:lnTo>
                  <a:cubicBezTo>
                    <a:pt x="93787" y="21324"/>
                    <a:pt x="93692" y="21271"/>
                    <a:pt x="93592" y="21271"/>
                  </a:cubicBezTo>
                  <a:cubicBezTo>
                    <a:pt x="93563" y="21271"/>
                    <a:pt x="93534" y="21275"/>
                    <a:pt x="93506" y="21284"/>
                  </a:cubicBezTo>
                  <a:lnTo>
                    <a:pt x="87913" y="23014"/>
                  </a:lnTo>
                  <a:cubicBezTo>
                    <a:pt x="85756" y="20287"/>
                    <a:pt x="83299" y="17810"/>
                    <a:pt x="80590" y="15630"/>
                  </a:cubicBezTo>
                  <a:lnTo>
                    <a:pt x="82337" y="9983"/>
                  </a:lnTo>
                  <a:cubicBezTo>
                    <a:pt x="82376" y="9855"/>
                    <a:pt x="82323" y="9717"/>
                    <a:pt x="82206" y="9651"/>
                  </a:cubicBezTo>
                  <a:lnTo>
                    <a:pt x="73068" y="4373"/>
                  </a:lnTo>
                  <a:cubicBezTo>
                    <a:pt x="73023" y="4348"/>
                    <a:pt x="72974" y="4335"/>
                    <a:pt x="72925" y="4335"/>
                  </a:cubicBezTo>
                  <a:cubicBezTo>
                    <a:pt x="72848" y="4335"/>
                    <a:pt x="72771" y="4367"/>
                    <a:pt x="72715" y="4427"/>
                  </a:cubicBezTo>
                  <a:lnTo>
                    <a:pt x="68743" y="8712"/>
                  </a:lnTo>
                  <a:cubicBezTo>
                    <a:pt x="65510" y="7422"/>
                    <a:pt x="62140" y="6504"/>
                    <a:pt x="58698" y="5974"/>
                  </a:cubicBezTo>
                  <a:lnTo>
                    <a:pt x="57390" y="224"/>
                  </a:lnTo>
                  <a:cubicBezTo>
                    <a:pt x="57361" y="94"/>
                    <a:pt x="57245" y="1"/>
                    <a:pt x="57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2"/>
            <p:cNvSpPr/>
            <p:nvPr/>
          </p:nvSpPr>
          <p:spPr>
            <a:xfrm>
              <a:off x="3795325" y="1958325"/>
              <a:ext cx="1615350" cy="655650"/>
            </a:xfrm>
            <a:custGeom>
              <a:avLst/>
              <a:gdLst/>
              <a:ahLst/>
              <a:cxnLst/>
              <a:rect l="l" t="t" r="r" b="b"/>
              <a:pathLst>
                <a:path w="64614" h="26226" extrusionOk="0">
                  <a:moveTo>
                    <a:pt x="33011" y="1"/>
                  </a:moveTo>
                  <a:cubicBezTo>
                    <a:pt x="30472" y="1"/>
                    <a:pt x="28153" y="246"/>
                    <a:pt x="26239" y="834"/>
                  </a:cubicBezTo>
                  <a:cubicBezTo>
                    <a:pt x="14565" y="4417"/>
                    <a:pt x="578" y="16207"/>
                    <a:pt x="578" y="16207"/>
                  </a:cubicBezTo>
                  <a:cubicBezTo>
                    <a:pt x="578" y="16207"/>
                    <a:pt x="1" y="19558"/>
                    <a:pt x="9479" y="23372"/>
                  </a:cubicBezTo>
                  <a:cubicBezTo>
                    <a:pt x="14007" y="25195"/>
                    <a:pt x="18112" y="26226"/>
                    <a:pt x="23082" y="26226"/>
                  </a:cubicBezTo>
                  <a:cubicBezTo>
                    <a:pt x="28514" y="26226"/>
                    <a:pt x="34979" y="24994"/>
                    <a:pt x="44155" y="22217"/>
                  </a:cubicBezTo>
                  <a:cubicBezTo>
                    <a:pt x="61723" y="16901"/>
                    <a:pt x="64613" y="6382"/>
                    <a:pt x="64613" y="6382"/>
                  </a:cubicBezTo>
                  <a:cubicBezTo>
                    <a:pt x="64613" y="6382"/>
                    <a:pt x="45952" y="1"/>
                    <a:pt x="330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2"/>
            <p:cNvSpPr/>
            <p:nvPr/>
          </p:nvSpPr>
          <p:spPr>
            <a:xfrm>
              <a:off x="3790025" y="1950950"/>
              <a:ext cx="1628575" cy="670075"/>
            </a:xfrm>
            <a:custGeom>
              <a:avLst/>
              <a:gdLst/>
              <a:ahLst/>
              <a:cxnLst/>
              <a:rect l="l" t="t" r="r" b="b"/>
              <a:pathLst>
                <a:path w="65143" h="26803" extrusionOk="0">
                  <a:moveTo>
                    <a:pt x="33185" y="587"/>
                  </a:moveTo>
                  <a:cubicBezTo>
                    <a:pt x="45124" y="587"/>
                    <a:pt x="62123" y="6082"/>
                    <a:pt x="64463" y="6858"/>
                  </a:cubicBezTo>
                  <a:cubicBezTo>
                    <a:pt x="63875" y="8490"/>
                    <a:pt x="59980" y="17488"/>
                    <a:pt x="44283" y="22239"/>
                  </a:cubicBezTo>
                  <a:cubicBezTo>
                    <a:pt x="35000" y="25048"/>
                    <a:pt x="28520" y="26226"/>
                    <a:pt x="23212" y="26226"/>
                  </a:cubicBezTo>
                  <a:cubicBezTo>
                    <a:pt x="18147" y="26226"/>
                    <a:pt x="14148" y="25153"/>
                    <a:pt x="9797" y="23403"/>
                  </a:cubicBezTo>
                  <a:cubicBezTo>
                    <a:pt x="1608" y="20107"/>
                    <a:pt x="1092" y="17193"/>
                    <a:pt x="1071" y="16640"/>
                  </a:cubicBezTo>
                  <a:cubicBezTo>
                    <a:pt x="2333" y="15595"/>
                    <a:pt x="15555" y="4773"/>
                    <a:pt x="26534" y="1403"/>
                  </a:cubicBezTo>
                  <a:cubicBezTo>
                    <a:pt x="28409" y="828"/>
                    <a:pt x="30686" y="587"/>
                    <a:pt x="33185" y="587"/>
                  </a:cubicBezTo>
                  <a:close/>
                  <a:moveTo>
                    <a:pt x="33254" y="1"/>
                  </a:moveTo>
                  <a:cubicBezTo>
                    <a:pt x="30522" y="1"/>
                    <a:pt x="28222" y="285"/>
                    <a:pt x="26366" y="855"/>
                  </a:cubicBezTo>
                  <a:cubicBezTo>
                    <a:pt x="14771" y="4414"/>
                    <a:pt x="746" y="16165"/>
                    <a:pt x="606" y="16283"/>
                  </a:cubicBezTo>
                  <a:cubicBezTo>
                    <a:pt x="554" y="16327"/>
                    <a:pt x="519" y="16387"/>
                    <a:pt x="508" y="16453"/>
                  </a:cubicBezTo>
                  <a:cubicBezTo>
                    <a:pt x="482" y="16600"/>
                    <a:pt x="1" y="20078"/>
                    <a:pt x="9583" y="23934"/>
                  </a:cubicBezTo>
                  <a:cubicBezTo>
                    <a:pt x="14005" y="25713"/>
                    <a:pt x="18065" y="26803"/>
                    <a:pt x="23202" y="26803"/>
                  </a:cubicBezTo>
                  <a:cubicBezTo>
                    <a:pt x="28563" y="26803"/>
                    <a:pt x="35101" y="25616"/>
                    <a:pt x="44449" y="22787"/>
                  </a:cubicBezTo>
                  <a:cubicBezTo>
                    <a:pt x="61968" y="17485"/>
                    <a:pt x="65073" y="6860"/>
                    <a:pt x="65102" y="6752"/>
                  </a:cubicBezTo>
                  <a:cubicBezTo>
                    <a:pt x="65142" y="6607"/>
                    <a:pt x="65061" y="6455"/>
                    <a:pt x="64918" y="6405"/>
                  </a:cubicBezTo>
                  <a:cubicBezTo>
                    <a:pt x="64851" y="6383"/>
                    <a:pt x="58135" y="4097"/>
                    <a:pt x="50078" y="2280"/>
                  </a:cubicBezTo>
                  <a:cubicBezTo>
                    <a:pt x="43349" y="761"/>
                    <a:pt x="37723" y="1"/>
                    <a:pt x="33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2"/>
            <p:cNvSpPr/>
            <p:nvPr/>
          </p:nvSpPr>
          <p:spPr>
            <a:xfrm>
              <a:off x="4289425" y="1687300"/>
              <a:ext cx="401700" cy="627925"/>
            </a:xfrm>
            <a:custGeom>
              <a:avLst/>
              <a:gdLst/>
              <a:ahLst/>
              <a:cxnLst/>
              <a:rect l="l" t="t" r="r" b="b"/>
              <a:pathLst>
                <a:path w="16068" h="25117" extrusionOk="0">
                  <a:moveTo>
                    <a:pt x="15837" y="1"/>
                  </a:moveTo>
                  <a:cubicBezTo>
                    <a:pt x="15837" y="1"/>
                    <a:pt x="10289" y="8555"/>
                    <a:pt x="7284" y="9363"/>
                  </a:cubicBezTo>
                  <a:cubicBezTo>
                    <a:pt x="6915" y="9462"/>
                    <a:pt x="6527" y="9506"/>
                    <a:pt x="6131" y="9506"/>
                  </a:cubicBezTo>
                  <a:cubicBezTo>
                    <a:pt x="3293" y="9506"/>
                    <a:pt x="1" y="7282"/>
                    <a:pt x="1" y="7282"/>
                  </a:cubicBezTo>
                  <a:lnTo>
                    <a:pt x="1" y="7282"/>
                  </a:lnTo>
                  <a:cubicBezTo>
                    <a:pt x="1" y="7282"/>
                    <a:pt x="1965" y="12599"/>
                    <a:pt x="3237" y="18263"/>
                  </a:cubicBezTo>
                  <a:cubicBezTo>
                    <a:pt x="4118" y="22190"/>
                    <a:pt x="5556" y="25117"/>
                    <a:pt x="7704" y="25117"/>
                  </a:cubicBezTo>
                  <a:cubicBezTo>
                    <a:pt x="8653" y="25117"/>
                    <a:pt x="9742" y="24544"/>
                    <a:pt x="10982" y="23233"/>
                  </a:cubicBezTo>
                  <a:cubicBezTo>
                    <a:pt x="15027" y="18956"/>
                    <a:pt x="16068" y="10403"/>
                    <a:pt x="16068" y="7745"/>
                  </a:cubicBezTo>
                  <a:cubicBezTo>
                    <a:pt x="16068" y="5086"/>
                    <a:pt x="15837" y="1"/>
                    <a:pt x="1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2"/>
            <p:cNvSpPr/>
            <p:nvPr/>
          </p:nvSpPr>
          <p:spPr>
            <a:xfrm>
              <a:off x="4280900" y="1680150"/>
              <a:ext cx="417425" cy="642250"/>
            </a:xfrm>
            <a:custGeom>
              <a:avLst/>
              <a:gdLst/>
              <a:ahLst/>
              <a:cxnLst/>
              <a:rect l="l" t="t" r="r" b="b"/>
              <a:pathLst>
                <a:path w="16697" h="25690" extrusionOk="0">
                  <a:moveTo>
                    <a:pt x="15930" y="1176"/>
                  </a:moveTo>
                  <a:cubicBezTo>
                    <a:pt x="15995" y="2750"/>
                    <a:pt x="16123" y="6071"/>
                    <a:pt x="16123" y="8031"/>
                  </a:cubicBezTo>
                  <a:cubicBezTo>
                    <a:pt x="16123" y="10142"/>
                    <a:pt x="15273" y="18928"/>
                    <a:pt x="11115" y="23323"/>
                  </a:cubicBezTo>
                  <a:cubicBezTo>
                    <a:pt x="9988" y="24515"/>
                    <a:pt x="8959" y="25117"/>
                    <a:pt x="8044" y="25117"/>
                  </a:cubicBezTo>
                  <a:cubicBezTo>
                    <a:pt x="7862" y="25117"/>
                    <a:pt x="7685" y="25093"/>
                    <a:pt x="7512" y="25045"/>
                  </a:cubicBezTo>
                  <a:cubicBezTo>
                    <a:pt x="5991" y="24626"/>
                    <a:pt x="4728" y="22359"/>
                    <a:pt x="3859" y="18487"/>
                  </a:cubicBezTo>
                  <a:cubicBezTo>
                    <a:pt x="2879" y="14124"/>
                    <a:pt x="1475" y="9925"/>
                    <a:pt x="886" y="8241"/>
                  </a:cubicBezTo>
                  <a:lnTo>
                    <a:pt x="886" y="8241"/>
                  </a:lnTo>
                  <a:cubicBezTo>
                    <a:pt x="2024" y="8903"/>
                    <a:pt x="4343" y="10079"/>
                    <a:pt x="6465" y="10079"/>
                  </a:cubicBezTo>
                  <a:cubicBezTo>
                    <a:pt x="6888" y="10079"/>
                    <a:pt x="7302" y="10032"/>
                    <a:pt x="7699" y="9926"/>
                  </a:cubicBezTo>
                  <a:cubicBezTo>
                    <a:pt x="10275" y="9232"/>
                    <a:pt x="14494" y="3292"/>
                    <a:pt x="15930" y="1176"/>
                  </a:cubicBezTo>
                  <a:close/>
                  <a:moveTo>
                    <a:pt x="16181" y="1"/>
                  </a:moveTo>
                  <a:cubicBezTo>
                    <a:pt x="16085" y="1"/>
                    <a:pt x="15993" y="48"/>
                    <a:pt x="15938" y="130"/>
                  </a:cubicBezTo>
                  <a:cubicBezTo>
                    <a:pt x="15883" y="215"/>
                    <a:pt x="10416" y="8601"/>
                    <a:pt x="7551" y="9373"/>
                  </a:cubicBezTo>
                  <a:cubicBezTo>
                    <a:pt x="7207" y="9465"/>
                    <a:pt x="6844" y="9506"/>
                    <a:pt x="6471" y="9506"/>
                  </a:cubicBezTo>
                  <a:cubicBezTo>
                    <a:pt x="3761" y="9506"/>
                    <a:pt x="540" y="7356"/>
                    <a:pt x="504" y="7331"/>
                  </a:cubicBezTo>
                  <a:cubicBezTo>
                    <a:pt x="452" y="7296"/>
                    <a:pt x="397" y="7281"/>
                    <a:pt x="344" y="7281"/>
                  </a:cubicBezTo>
                  <a:cubicBezTo>
                    <a:pt x="161" y="7281"/>
                    <a:pt x="0" y="7465"/>
                    <a:pt x="75" y="7668"/>
                  </a:cubicBezTo>
                  <a:cubicBezTo>
                    <a:pt x="93" y="7721"/>
                    <a:pt x="2047" y="13033"/>
                    <a:pt x="3299" y="18612"/>
                  </a:cubicBezTo>
                  <a:cubicBezTo>
                    <a:pt x="4231" y="22763"/>
                    <a:pt x="5598" y="25112"/>
                    <a:pt x="7361" y="25597"/>
                  </a:cubicBezTo>
                  <a:cubicBezTo>
                    <a:pt x="7583" y="25658"/>
                    <a:pt x="7812" y="25690"/>
                    <a:pt x="8043" y="25690"/>
                  </a:cubicBezTo>
                  <a:cubicBezTo>
                    <a:pt x="9120" y="25690"/>
                    <a:pt x="10290" y="25028"/>
                    <a:pt x="11533" y="23716"/>
                  </a:cubicBezTo>
                  <a:cubicBezTo>
                    <a:pt x="15820" y="19183"/>
                    <a:pt x="16697" y="10191"/>
                    <a:pt x="16697" y="8031"/>
                  </a:cubicBezTo>
                  <a:cubicBezTo>
                    <a:pt x="16697" y="5397"/>
                    <a:pt x="16468" y="325"/>
                    <a:pt x="16464" y="274"/>
                  </a:cubicBezTo>
                  <a:cubicBezTo>
                    <a:pt x="16459" y="149"/>
                    <a:pt x="16374" y="42"/>
                    <a:pt x="16254" y="10"/>
                  </a:cubicBezTo>
                  <a:cubicBezTo>
                    <a:pt x="16230" y="4"/>
                    <a:pt x="16205" y="1"/>
                    <a:pt x="16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2"/>
            <p:cNvSpPr/>
            <p:nvPr/>
          </p:nvSpPr>
          <p:spPr>
            <a:xfrm>
              <a:off x="4006250" y="1433125"/>
              <a:ext cx="156075" cy="236750"/>
            </a:xfrm>
            <a:custGeom>
              <a:avLst/>
              <a:gdLst/>
              <a:ahLst/>
              <a:cxnLst/>
              <a:rect l="l" t="t" r="r" b="b"/>
              <a:pathLst>
                <a:path w="6243" h="9470" extrusionOk="0">
                  <a:moveTo>
                    <a:pt x="2282" y="1"/>
                  </a:moveTo>
                  <a:cubicBezTo>
                    <a:pt x="1911" y="1"/>
                    <a:pt x="1517" y="236"/>
                    <a:pt x="1157" y="920"/>
                  </a:cubicBezTo>
                  <a:cubicBezTo>
                    <a:pt x="1" y="3116"/>
                    <a:pt x="1619" y="6352"/>
                    <a:pt x="2775" y="7739"/>
                  </a:cubicBezTo>
                  <a:cubicBezTo>
                    <a:pt x="3563" y="8685"/>
                    <a:pt x="4674" y="9470"/>
                    <a:pt x="5375" y="9470"/>
                  </a:cubicBezTo>
                  <a:cubicBezTo>
                    <a:pt x="5701" y="9470"/>
                    <a:pt x="5938" y="9299"/>
                    <a:pt x="6012" y="8895"/>
                  </a:cubicBezTo>
                  <a:cubicBezTo>
                    <a:pt x="6242" y="7623"/>
                    <a:pt x="3815" y="1152"/>
                    <a:pt x="3815" y="1152"/>
                  </a:cubicBezTo>
                  <a:cubicBezTo>
                    <a:pt x="3815" y="1152"/>
                    <a:pt x="3103" y="1"/>
                    <a:pt x="2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2"/>
            <p:cNvSpPr/>
            <p:nvPr/>
          </p:nvSpPr>
          <p:spPr>
            <a:xfrm>
              <a:off x="3998525" y="1425975"/>
              <a:ext cx="171050" cy="251075"/>
            </a:xfrm>
            <a:custGeom>
              <a:avLst/>
              <a:gdLst/>
              <a:ahLst/>
              <a:cxnLst/>
              <a:rect l="l" t="t" r="r" b="b"/>
              <a:pathLst>
                <a:path w="6842" h="10043" extrusionOk="0">
                  <a:moveTo>
                    <a:pt x="2591" y="574"/>
                  </a:moveTo>
                  <a:cubicBezTo>
                    <a:pt x="3116" y="574"/>
                    <a:pt x="3674" y="1267"/>
                    <a:pt x="3867" y="1566"/>
                  </a:cubicBezTo>
                  <a:cubicBezTo>
                    <a:pt x="4831" y="4140"/>
                    <a:pt x="6197" y="8258"/>
                    <a:pt x="6039" y="9131"/>
                  </a:cubicBezTo>
                  <a:cubicBezTo>
                    <a:pt x="5989" y="9408"/>
                    <a:pt x="5861" y="9441"/>
                    <a:pt x="5805" y="9456"/>
                  </a:cubicBezTo>
                  <a:cubicBezTo>
                    <a:pt x="5770" y="9466"/>
                    <a:pt x="5730" y="9470"/>
                    <a:pt x="5686" y="9470"/>
                  </a:cubicBezTo>
                  <a:cubicBezTo>
                    <a:pt x="5179" y="9470"/>
                    <a:pt x="4147" y="8854"/>
                    <a:pt x="3304" y="7844"/>
                  </a:cubicBezTo>
                  <a:cubicBezTo>
                    <a:pt x="2303" y="6642"/>
                    <a:pt x="598" y="3470"/>
                    <a:pt x="1719" y="1339"/>
                  </a:cubicBezTo>
                  <a:cubicBezTo>
                    <a:pt x="1981" y="842"/>
                    <a:pt x="2267" y="584"/>
                    <a:pt x="2570" y="574"/>
                  </a:cubicBezTo>
                  <a:close/>
                  <a:moveTo>
                    <a:pt x="2565" y="1"/>
                  </a:moveTo>
                  <a:cubicBezTo>
                    <a:pt x="2560" y="1"/>
                    <a:pt x="2556" y="1"/>
                    <a:pt x="2551" y="1"/>
                  </a:cubicBezTo>
                  <a:cubicBezTo>
                    <a:pt x="2028" y="19"/>
                    <a:pt x="1577" y="380"/>
                    <a:pt x="1212" y="1073"/>
                  </a:cubicBezTo>
                  <a:cubicBezTo>
                    <a:pt x="1" y="3374"/>
                    <a:pt x="1582" y="6672"/>
                    <a:pt x="2864" y="8210"/>
                  </a:cubicBezTo>
                  <a:cubicBezTo>
                    <a:pt x="3664" y="9169"/>
                    <a:pt x="4834" y="10043"/>
                    <a:pt x="5682" y="10043"/>
                  </a:cubicBezTo>
                  <a:cubicBezTo>
                    <a:pt x="5687" y="10043"/>
                    <a:pt x="5691" y="10043"/>
                    <a:pt x="5695" y="10043"/>
                  </a:cubicBezTo>
                  <a:cubicBezTo>
                    <a:pt x="5782" y="10043"/>
                    <a:pt x="5868" y="10031"/>
                    <a:pt x="5952" y="10010"/>
                  </a:cubicBezTo>
                  <a:cubicBezTo>
                    <a:pt x="6151" y="9957"/>
                    <a:pt x="6501" y="9786"/>
                    <a:pt x="6602" y="9233"/>
                  </a:cubicBezTo>
                  <a:cubicBezTo>
                    <a:pt x="6842" y="7922"/>
                    <a:pt x="4644" y="2007"/>
                    <a:pt x="4392" y="1337"/>
                  </a:cubicBezTo>
                  <a:cubicBezTo>
                    <a:pt x="4386" y="1320"/>
                    <a:pt x="4377" y="1302"/>
                    <a:pt x="4368" y="1287"/>
                  </a:cubicBezTo>
                  <a:cubicBezTo>
                    <a:pt x="4285" y="1153"/>
                    <a:pt x="3531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2"/>
            <p:cNvSpPr/>
            <p:nvPr/>
          </p:nvSpPr>
          <p:spPr>
            <a:xfrm>
              <a:off x="3786425" y="639000"/>
              <a:ext cx="1178075" cy="895675"/>
            </a:xfrm>
            <a:custGeom>
              <a:avLst/>
              <a:gdLst/>
              <a:ahLst/>
              <a:cxnLst/>
              <a:rect l="l" t="t" r="r" b="b"/>
              <a:pathLst>
                <a:path w="47123" h="35827" extrusionOk="0">
                  <a:moveTo>
                    <a:pt x="24976" y="1"/>
                  </a:moveTo>
                  <a:cubicBezTo>
                    <a:pt x="24800" y="1"/>
                    <a:pt x="24623" y="11"/>
                    <a:pt x="24445" y="34"/>
                  </a:cubicBezTo>
                  <a:cubicBezTo>
                    <a:pt x="21878" y="364"/>
                    <a:pt x="21160" y="2175"/>
                    <a:pt x="21160" y="2175"/>
                  </a:cubicBezTo>
                  <a:cubicBezTo>
                    <a:pt x="21160" y="2175"/>
                    <a:pt x="18949" y="1363"/>
                    <a:pt x="16825" y="1363"/>
                  </a:cubicBezTo>
                  <a:cubicBezTo>
                    <a:pt x="15819" y="1363"/>
                    <a:pt x="14833" y="1545"/>
                    <a:pt x="14110" y="2081"/>
                  </a:cubicBezTo>
                  <a:cubicBezTo>
                    <a:pt x="11861" y="3749"/>
                    <a:pt x="10921" y="5555"/>
                    <a:pt x="10921" y="5555"/>
                  </a:cubicBezTo>
                  <a:cubicBezTo>
                    <a:pt x="10921" y="5555"/>
                    <a:pt x="10526" y="5484"/>
                    <a:pt x="9968" y="5484"/>
                  </a:cubicBezTo>
                  <a:cubicBezTo>
                    <a:pt x="9007" y="5484"/>
                    <a:pt x="7566" y="5694"/>
                    <a:pt x="6833" y="6835"/>
                  </a:cubicBezTo>
                  <a:cubicBezTo>
                    <a:pt x="5672" y="8639"/>
                    <a:pt x="5691" y="10822"/>
                    <a:pt x="5691" y="10822"/>
                  </a:cubicBezTo>
                  <a:cubicBezTo>
                    <a:pt x="5691" y="10822"/>
                    <a:pt x="5618" y="10806"/>
                    <a:pt x="5499" y="10806"/>
                  </a:cubicBezTo>
                  <a:cubicBezTo>
                    <a:pt x="5138" y="10806"/>
                    <a:pt x="4357" y="10953"/>
                    <a:pt x="3916" y="12132"/>
                  </a:cubicBezTo>
                  <a:cubicBezTo>
                    <a:pt x="3916" y="12132"/>
                    <a:pt x="1172" y="13188"/>
                    <a:pt x="815" y="15851"/>
                  </a:cubicBezTo>
                  <a:cubicBezTo>
                    <a:pt x="457" y="18515"/>
                    <a:pt x="1941" y="20354"/>
                    <a:pt x="1941" y="20354"/>
                  </a:cubicBezTo>
                  <a:cubicBezTo>
                    <a:pt x="1941" y="20354"/>
                    <a:pt x="0" y="22270"/>
                    <a:pt x="436" y="24702"/>
                  </a:cubicBezTo>
                  <a:cubicBezTo>
                    <a:pt x="873" y="27133"/>
                    <a:pt x="3745" y="28263"/>
                    <a:pt x="3745" y="28263"/>
                  </a:cubicBezTo>
                  <a:cubicBezTo>
                    <a:pt x="3745" y="28263"/>
                    <a:pt x="2970" y="30678"/>
                    <a:pt x="4355" y="32395"/>
                  </a:cubicBezTo>
                  <a:cubicBezTo>
                    <a:pt x="4936" y="33116"/>
                    <a:pt x="5623" y="33326"/>
                    <a:pt x="6225" y="33326"/>
                  </a:cubicBezTo>
                  <a:cubicBezTo>
                    <a:pt x="7057" y="33326"/>
                    <a:pt x="7725" y="32926"/>
                    <a:pt x="7725" y="32926"/>
                  </a:cubicBezTo>
                  <a:lnTo>
                    <a:pt x="7725" y="32926"/>
                  </a:lnTo>
                  <a:cubicBezTo>
                    <a:pt x="7725" y="32926"/>
                    <a:pt x="7677" y="34623"/>
                    <a:pt x="9373" y="35374"/>
                  </a:cubicBezTo>
                  <a:cubicBezTo>
                    <a:pt x="9966" y="35636"/>
                    <a:pt x="10628" y="35721"/>
                    <a:pt x="11240" y="35721"/>
                  </a:cubicBezTo>
                  <a:cubicBezTo>
                    <a:pt x="12378" y="35721"/>
                    <a:pt x="13338" y="35426"/>
                    <a:pt x="13338" y="35426"/>
                  </a:cubicBezTo>
                  <a:cubicBezTo>
                    <a:pt x="13338" y="35426"/>
                    <a:pt x="13867" y="35676"/>
                    <a:pt x="15397" y="35818"/>
                  </a:cubicBezTo>
                  <a:cubicBezTo>
                    <a:pt x="15455" y="35824"/>
                    <a:pt x="15513" y="35826"/>
                    <a:pt x="15571" y="35826"/>
                  </a:cubicBezTo>
                  <a:cubicBezTo>
                    <a:pt x="17046" y="35826"/>
                    <a:pt x="18528" y="34162"/>
                    <a:pt x="18528" y="34162"/>
                  </a:cubicBezTo>
                  <a:lnTo>
                    <a:pt x="43240" y="30488"/>
                  </a:lnTo>
                  <a:cubicBezTo>
                    <a:pt x="43240" y="30488"/>
                    <a:pt x="45366" y="30153"/>
                    <a:pt x="46207" y="28223"/>
                  </a:cubicBezTo>
                  <a:cubicBezTo>
                    <a:pt x="47048" y="26294"/>
                    <a:pt x="44830" y="21654"/>
                    <a:pt x="44830" y="21654"/>
                  </a:cubicBezTo>
                  <a:cubicBezTo>
                    <a:pt x="44830" y="21654"/>
                    <a:pt x="47123" y="20715"/>
                    <a:pt x="46446" y="17309"/>
                  </a:cubicBezTo>
                  <a:cubicBezTo>
                    <a:pt x="45768" y="13904"/>
                    <a:pt x="44734" y="13163"/>
                    <a:pt x="44734" y="13163"/>
                  </a:cubicBezTo>
                  <a:cubicBezTo>
                    <a:pt x="44734" y="13163"/>
                    <a:pt x="46163" y="8452"/>
                    <a:pt x="43490" y="6353"/>
                  </a:cubicBezTo>
                  <a:cubicBezTo>
                    <a:pt x="42168" y="5315"/>
                    <a:pt x="41097" y="5053"/>
                    <a:pt x="40353" y="5053"/>
                  </a:cubicBezTo>
                  <a:cubicBezTo>
                    <a:pt x="39593" y="5053"/>
                    <a:pt x="39174" y="5326"/>
                    <a:pt x="39174" y="5326"/>
                  </a:cubicBezTo>
                  <a:cubicBezTo>
                    <a:pt x="39174" y="5326"/>
                    <a:pt x="37145" y="1001"/>
                    <a:pt x="33942" y="1001"/>
                  </a:cubicBezTo>
                  <a:cubicBezTo>
                    <a:pt x="33872" y="1001"/>
                    <a:pt x="33801" y="1003"/>
                    <a:pt x="33730" y="1007"/>
                  </a:cubicBezTo>
                  <a:cubicBezTo>
                    <a:pt x="30402" y="1205"/>
                    <a:pt x="29454" y="1921"/>
                    <a:pt x="29454" y="1921"/>
                  </a:cubicBezTo>
                  <a:cubicBezTo>
                    <a:pt x="29454" y="1921"/>
                    <a:pt x="27339" y="1"/>
                    <a:pt x="24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2"/>
            <p:cNvSpPr/>
            <p:nvPr/>
          </p:nvSpPr>
          <p:spPr>
            <a:xfrm>
              <a:off x="3780700" y="631800"/>
              <a:ext cx="1188200" cy="910025"/>
            </a:xfrm>
            <a:custGeom>
              <a:avLst/>
              <a:gdLst/>
              <a:ahLst/>
              <a:cxnLst/>
              <a:rect l="l" t="t" r="r" b="b"/>
              <a:pathLst>
                <a:path w="47528" h="36401" extrusionOk="0">
                  <a:moveTo>
                    <a:pt x="25211" y="573"/>
                  </a:moveTo>
                  <a:cubicBezTo>
                    <a:pt x="27433" y="573"/>
                    <a:pt x="29470" y="2399"/>
                    <a:pt x="29492" y="2420"/>
                  </a:cubicBezTo>
                  <a:cubicBezTo>
                    <a:pt x="29546" y="2468"/>
                    <a:pt x="29615" y="2493"/>
                    <a:pt x="29683" y="2493"/>
                  </a:cubicBezTo>
                  <a:cubicBezTo>
                    <a:pt x="29743" y="2493"/>
                    <a:pt x="29803" y="2474"/>
                    <a:pt x="29854" y="2437"/>
                  </a:cubicBezTo>
                  <a:cubicBezTo>
                    <a:pt x="29863" y="2431"/>
                    <a:pt x="30821" y="1767"/>
                    <a:pt x="33976" y="1580"/>
                  </a:cubicBezTo>
                  <a:cubicBezTo>
                    <a:pt x="34042" y="1575"/>
                    <a:pt x="34105" y="1574"/>
                    <a:pt x="34169" y="1574"/>
                  </a:cubicBezTo>
                  <a:cubicBezTo>
                    <a:pt x="37153" y="1574"/>
                    <a:pt x="39124" y="5691"/>
                    <a:pt x="39144" y="5734"/>
                  </a:cubicBezTo>
                  <a:cubicBezTo>
                    <a:pt x="39193" y="5839"/>
                    <a:pt x="39296" y="5899"/>
                    <a:pt x="39403" y="5899"/>
                  </a:cubicBezTo>
                  <a:cubicBezTo>
                    <a:pt x="39456" y="5899"/>
                    <a:pt x="39510" y="5884"/>
                    <a:pt x="39559" y="5852"/>
                  </a:cubicBezTo>
                  <a:cubicBezTo>
                    <a:pt x="39566" y="5848"/>
                    <a:pt x="39925" y="5624"/>
                    <a:pt x="40579" y="5624"/>
                  </a:cubicBezTo>
                  <a:cubicBezTo>
                    <a:pt x="41264" y="5624"/>
                    <a:pt x="42273" y="5869"/>
                    <a:pt x="43542" y="6866"/>
                  </a:cubicBezTo>
                  <a:cubicBezTo>
                    <a:pt x="46028" y="8816"/>
                    <a:pt x="44703" y="13321"/>
                    <a:pt x="44689" y="13366"/>
                  </a:cubicBezTo>
                  <a:cubicBezTo>
                    <a:pt x="44656" y="13482"/>
                    <a:pt x="44697" y="13606"/>
                    <a:pt x="44793" y="13680"/>
                  </a:cubicBezTo>
                  <a:cubicBezTo>
                    <a:pt x="44802" y="13687"/>
                    <a:pt x="45757" y="14451"/>
                    <a:pt x="46393" y="17653"/>
                  </a:cubicBezTo>
                  <a:cubicBezTo>
                    <a:pt x="47013" y="20769"/>
                    <a:pt x="45033" y="21642"/>
                    <a:pt x="44950" y="21677"/>
                  </a:cubicBezTo>
                  <a:cubicBezTo>
                    <a:pt x="44797" y="21739"/>
                    <a:pt x="44729" y="21917"/>
                    <a:pt x="44800" y="22065"/>
                  </a:cubicBezTo>
                  <a:cubicBezTo>
                    <a:pt x="45401" y="23324"/>
                    <a:pt x="46819" y="26912"/>
                    <a:pt x="46173" y="28396"/>
                  </a:cubicBezTo>
                  <a:cubicBezTo>
                    <a:pt x="45407" y="30153"/>
                    <a:pt x="43443" y="30490"/>
                    <a:pt x="43427" y="30493"/>
                  </a:cubicBezTo>
                  <a:lnTo>
                    <a:pt x="18715" y="34166"/>
                  </a:lnTo>
                  <a:cubicBezTo>
                    <a:pt x="18648" y="34175"/>
                    <a:pt x="18588" y="34209"/>
                    <a:pt x="18543" y="34259"/>
                  </a:cubicBezTo>
                  <a:cubicBezTo>
                    <a:pt x="18528" y="34275"/>
                    <a:pt x="17146" y="35828"/>
                    <a:pt x="15811" y="35828"/>
                  </a:cubicBezTo>
                  <a:cubicBezTo>
                    <a:pt x="15758" y="35828"/>
                    <a:pt x="15705" y="35826"/>
                    <a:pt x="15652" y="35821"/>
                  </a:cubicBezTo>
                  <a:cubicBezTo>
                    <a:pt x="14215" y="35688"/>
                    <a:pt x="13692" y="35457"/>
                    <a:pt x="13690" y="35456"/>
                  </a:cubicBezTo>
                  <a:cubicBezTo>
                    <a:pt x="13650" y="35438"/>
                    <a:pt x="13609" y="35428"/>
                    <a:pt x="13567" y="35428"/>
                  </a:cubicBezTo>
                  <a:cubicBezTo>
                    <a:pt x="13538" y="35428"/>
                    <a:pt x="13510" y="35432"/>
                    <a:pt x="13483" y="35441"/>
                  </a:cubicBezTo>
                  <a:cubicBezTo>
                    <a:pt x="13469" y="35446"/>
                    <a:pt x="12546" y="35723"/>
                    <a:pt x="11467" y="35723"/>
                  </a:cubicBezTo>
                  <a:cubicBezTo>
                    <a:pt x="10890" y="35723"/>
                    <a:pt x="10267" y="35643"/>
                    <a:pt x="9717" y="35399"/>
                  </a:cubicBezTo>
                  <a:cubicBezTo>
                    <a:pt x="8227" y="34739"/>
                    <a:pt x="8240" y="33282"/>
                    <a:pt x="8241" y="33221"/>
                  </a:cubicBezTo>
                  <a:cubicBezTo>
                    <a:pt x="8244" y="33050"/>
                    <a:pt x="8105" y="32927"/>
                    <a:pt x="7953" y="32927"/>
                  </a:cubicBezTo>
                  <a:cubicBezTo>
                    <a:pt x="7904" y="32927"/>
                    <a:pt x="7854" y="32939"/>
                    <a:pt x="7807" y="32968"/>
                  </a:cubicBezTo>
                  <a:cubicBezTo>
                    <a:pt x="7765" y="32993"/>
                    <a:pt x="7184" y="33333"/>
                    <a:pt x="6466" y="33333"/>
                  </a:cubicBezTo>
                  <a:cubicBezTo>
                    <a:pt x="5933" y="33333"/>
                    <a:pt x="5325" y="33145"/>
                    <a:pt x="4807" y="32504"/>
                  </a:cubicBezTo>
                  <a:cubicBezTo>
                    <a:pt x="3538" y="30932"/>
                    <a:pt x="4240" y="28661"/>
                    <a:pt x="4247" y="28639"/>
                  </a:cubicBezTo>
                  <a:cubicBezTo>
                    <a:pt x="4292" y="28494"/>
                    <a:pt x="4219" y="28340"/>
                    <a:pt x="4079" y="28285"/>
                  </a:cubicBezTo>
                  <a:cubicBezTo>
                    <a:pt x="4052" y="28274"/>
                    <a:pt x="1349" y="27180"/>
                    <a:pt x="948" y="24939"/>
                  </a:cubicBezTo>
                  <a:cubicBezTo>
                    <a:pt x="543" y="22690"/>
                    <a:pt x="2353" y="20864"/>
                    <a:pt x="2372" y="20846"/>
                  </a:cubicBezTo>
                  <a:cubicBezTo>
                    <a:pt x="2476" y="20743"/>
                    <a:pt x="2485" y="20577"/>
                    <a:pt x="2394" y="20463"/>
                  </a:cubicBezTo>
                  <a:cubicBezTo>
                    <a:pt x="2380" y="20445"/>
                    <a:pt x="992" y="18679"/>
                    <a:pt x="1327" y="16178"/>
                  </a:cubicBezTo>
                  <a:cubicBezTo>
                    <a:pt x="1657" y="13719"/>
                    <a:pt x="4223" y="12698"/>
                    <a:pt x="4248" y="12687"/>
                  </a:cubicBezTo>
                  <a:cubicBezTo>
                    <a:pt x="4325" y="12658"/>
                    <a:pt x="4385" y="12597"/>
                    <a:pt x="4414" y="12521"/>
                  </a:cubicBezTo>
                  <a:cubicBezTo>
                    <a:pt x="4796" y="11498"/>
                    <a:pt x="5446" y="11380"/>
                    <a:pt x="5726" y="11380"/>
                  </a:cubicBezTo>
                  <a:cubicBezTo>
                    <a:pt x="5803" y="11380"/>
                    <a:pt x="5852" y="11389"/>
                    <a:pt x="5860" y="11390"/>
                  </a:cubicBezTo>
                  <a:cubicBezTo>
                    <a:pt x="5879" y="11394"/>
                    <a:pt x="5899" y="11396"/>
                    <a:pt x="5919" y="11396"/>
                  </a:cubicBezTo>
                  <a:cubicBezTo>
                    <a:pt x="5984" y="11396"/>
                    <a:pt x="6049" y="11374"/>
                    <a:pt x="6102" y="11333"/>
                  </a:cubicBezTo>
                  <a:cubicBezTo>
                    <a:pt x="6169" y="11277"/>
                    <a:pt x="6208" y="11195"/>
                    <a:pt x="6207" y="11108"/>
                  </a:cubicBezTo>
                  <a:cubicBezTo>
                    <a:pt x="6207" y="11087"/>
                    <a:pt x="6202" y="8990"/>
                    <a:pt x="7305" y="7275"/>
                  </a:cubicBezTo>
                  <a:cubicBezTo>
                    <a:pt x="7965" y="6248"/>
                    <a:pt x="9303" y="6058"/>
                    <a:pt x="10201" y="6058"/>
                  </a:cubicBezTo>
                  <a:cubicBezTo>
                    <a:pt x="10720" y="6058"/>
                    <a:pt x="11092" y="6121"/>
                    <a:pt x="11102" y="6123"/>
                  </a:cubicBezTo>
                  <a:cubicBezTo>
                    <a:pt x="11118" y="6126"/>
                    <a:pt x="11135" y="6127"/>
                    <a:pt x="11152" y="6127"/>
                  </a:cubicBezTo>
                  <a:cubicBezTo>
                    <a:pt x="11257" y="6127"/>
                    <a:pt x="11356" y="6069"/>
                    <a:pt x="11405" y="5973"/>
                  </a:cubicBezTo>
                  <a:cubicBezTo>
                    <a:pt x="11415" y="5955"/>
                    <a:pt x="12340" y="4206"/>
                    <a:pt x="14511" y="2597"/>
                  </a:cubicBezTo>
                  <a:cubicBezTo>
                    <a:pt x="15177" y="2103"/>
                    <a:pt x="16097" y="1934"/>
                    <a:pt x="17046" y="1934"/>
                  </a:cubicBezTo>
                  <a:cubicBezTo>
                    <a:pt x="19088" y="1934"/>
                    <a:pt x="21260" y="2718"/>
                    <a:pt x="21292" y="2729"/>
                  </a:cubicBezTo>
                  <a:cubicBezTo>
                    <a:pt x="21324" y="2741"/>
                    <a:pt x="21357" y="2746"/>
                    <a:pt x="21390" y="2746"/>
                  </a:cubicBezTo>
                  <a:cubicBezTo>
                    <a:pt x="21503" y="2746"/>
                    <a:pt x="21610" y="2678"/>
                    <a:pt x="21655" y="2567"/>
                  </a:cubicBezTo>
                  <a:cubicBezTo>
                    <a:pt x="21683" y="2500"/>
                    <a:pt x="22357" y="907"/>
                    <a:pt x="24713" y="605"/>
                  </a:cubicBezTo>
                  <a:cubicBezTo>
                    <a:pt x="24879" y="583"/>
                    <a:pt x="25046" y="573"/>
                    <a:pt x="25211" y="573"/>
                  </a:cubicBezTo>
                  <a:close/>
                  <a:moveTo>
                    <a:pt x="25211" y="0"/>
                  </a:moveTo>
                  <a:cubicBezTo>
                    <a:pt x="25022" y="0"/>
                    <a:pt x="24831" y="12"/>
                    <a:pt x="24639" y="37"/>
                  </a:cubicBezTo>
                  <a:cubicBezTo>
                    <a:pt x="22487" y="313"/>
                    <a:pt x="21553" y="1567"/>
                    <a:pt x="21245" y="2109"/>
                  </a:cubicBezTo>
                  <a:cubicBezTo>
                    <a:pt x="20605" y="1895"/>
                    <a:pt x="18822" y="1362"/>
                    <a:pt x="17066" y="1362"/>
                  </a:cubicBezTo>
                  <a:cubicBezTo>
                    <a:pt x="16004" y="1362"/>
                    <a:pt x="14952" y="1557"/>
                    <a:pt x="14170" y="2137"/>
                  </a:cubicBezTo>
                  <a:cubicBezTo>
                    <a:pt x="12279" y="3538"/>
                    <a:pt x="11298" y="5024"/>
                    <a:pt x="10998" y="5531"/>
                  </a:cubicBezTo>
                  <a:cubicBezTo>
                    <a:pt x="10818" y="5509"/>
                    <a:pt x="10532" y="5482"/>
                    <a:pt x="10188" y="5482"/>
                  </a:cubicBezTo>
                  <a:cubicBezTo>
                    <a:pt x="9166" y="5482"/>
                    <a:pt x="7628" y="5713"/>
                    <a:pt x="6821" y="6966"/>
                  </a:cubicBezTo>
                  <a:cubicBezTo>
                    <a:pt x="5876" y="8438"/>
                    <a:pt x="5683" y="10124"/>
                    <a:pt x="5643" y="10805"/>
                  </a:cubicBezTo>
                  <a:cubicBezTo>
                    <a:pt x="5116" y="10832"/>
                    <a:pt x="4363" y="11143"/>
                    <a:pt x="3923" y="12202"/>
                  </a:cubicBezTo>
                  <a:cubicBezTo>
                    <a:pt x="3366" y="12448"/>
                    <a:pt x="1096" y="13594"/>
                    <a:pt x="760" y="16101"/>
                  </a:cubicBezTo>
                  <a:cubicBezTo>
                    <a:pt x="455" y="18373"/>
                    <a:pt x="1419" y="20056"/>
                    <a:pt x="1801" y="20620"/>
                  </a:cubicBezTo>
                  <a:cubicBezTo>
                    <a:pt x="1317" y="21170"/>
                    <a:pt x="0" y="22899"/>
                    <a:pt x="384" y="25039"/>
                  </a:cubicBezTo>
                  <a:cubicBezTo>
                    <a:pt x="773" y="27205"/>
                    <a:pt x="2910" y="28375"/>
                    <a:pt x="3634" y="28714"/>
                  </a:cubicBezTo>
                  <a:cubicBezTo>
                    <a:pt x="3469" y="29403"/>
                    <a:pt x="3149" y="31361"/>
                    <a:pt x="4362" y="32862"/>
                  </a:cubicBezTo>
                  <a:cubicBezTo>
                    <a:pt x="4993" y="33645"/>
                    <a:pt x="5770" y="33899"/>
                    <a:pt x="6477" y="33899"/>
                  </a:cubicBezTo>
                  <a:cubicBezTo>
                    <a:pt x="6935" y="33899"/>
                    <a:pt x="7365" y="33792"/>
                    <a:pt x="7707" y="33654"/>
                  </a:cubicBezTo>
                  <a:cubicBezTo>
                    <a:pt x="7809" y="34265"/>
                    <a:pt x="8178" y="35345"/>
                    <a:pt x="9486" y="35924"/>
                  </a:cubicBezTo>
                  <a:cubicBezTo>
                    <a:pt x="10123" y="36206"/>
                    <a:pt x="10829" y="36297"/>
                    <a:pt x="11475" y="36297"/>
                  </a:cubicBezTo>
                  <a:cubicBezTo>
                    <a:pt x="12439" y="36297"/>
                    <a:pt x="13271" y="36094"/>
                    <a:pt x="13553" y="36017"/>
                  </a:cubicBezTo>
                  <a:cubicBezTo>
                    <a:pt x="13782" y="36099"/>
                    <a:pt x="14397" y="36280"/>
                    <a:pt x="15600" y="36391"/>
                  </a:cubicBezTo>
                  <a:cubicBezTo>
                    <a:pt x="15666" y="36397"/>
                    <a:pt x="15733" y="36400"/>
                    <a:pt x="15799" y="36400"/>
                  </a:cubicBezTo>
                  <a:cubicBezTo>
                    <a:pt x="17212" y="36400"/>
                    <a:pt x="18572" y="35064"/>
                    <a:pt x="18899" y="34717"/>
                  </a:cubicBezTo>
                  <a:lnTo>
                    <a:pt x="43513" y="31058"/>
                  </a:lnTo>
                  <a:cubicBezTo>
                    <a:pt x="43606" y="31044"/>
                    <a:pt x="45806" y="30675"/>
                    <a:pt x="46698" y="28625"/>
                  </a:cubicBezTo>
                  <a:cubicBezTo>
                    <a:pt x="47476" y="26840"/>
                    <a:pt x="45885" y="23069"/>
                    <a:pt x="45430" y="22063"/>
                  </a:cubicBezTo>
                  <a:cubicBezTo>
                    <a:pt x="46054" y="21672"/>
                    <a:pt x="47528" y="20418"/>
                    <a:pt x="46955" y="17540"/>
                  </a:cubicBezTo>
                  <a:cubicBezTo>
                    <a:pt x="46410" y="14800"/>
                    <a:pt x="45619" y="13713"/>
                    <a:pt x="45286" y="13361"/>
                  </a:cubicBezTo>
                  <a:cubicBezTo>
                    <a:pt x="45525" y="12462"/>
                    <a:pt x="46428" y="8401"/>
                    <a:pt x="43896" y="6416"/>
                  </a:cubicBezTo>
                  <a:cubicBezTo>
                    <a:pt x="42515" y="5332"/>
                    <a:pt x="41384" y="5051"/>
                    <a:pt x="40583" y="5051"/>
                  </a:cubicBezTo>
                  <a:cubicBezTo>
                    <a:pt x="40115" y="5051"/>
                    <a:pt x="39760" y="5147"/>
                    <a:pt x="39534" y="5234"/>
                  </a:cubicBezTo>
                  <a:cubicBezTo>
                    <a:pt x="39027" y="4273"/>
                    <a:pt x="37110" y="1001"/>
                    <a:pt x="34176" y="1001"/>
                  </a:cubicBezTo>
                  <a:cubicBezTo>
                    <a:pt x="34099" y="1001"/>
                    <a:pt x="34021" y="1004"/>
                    <a:pt x="33942" y="1008"/>
                  </a:cubicBezTo>
                  <a:cubicBezTo>
                    <a:pt x="31353" y="1162"/>
                    <a:pt x="30153" y="1633"/>
                    <a:pt x="29716" y="1858"/>
                  </a:cubicBezTo>
                  <a:cubicBezTo>
                    <a:pt x="29166" y="1404"/>
                    <a:pt x="27298" y="0"/>
                    <a:pt x="25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2"/>
            <p:cNvSpPr/>
            <p:nvPr/>
          </p:nvSpPr>
          <p:spPr>
            <a:xfrm>
              <a:off x="4049600" y="1095975"/>
              <a:ext cx="848475" cy="906800"/>
            </a:xfrm>
            <a:custGeom>
              <a:avLst/>
              <a:gdLst/>
              <a:ahLst/>
              <a:cxnLst/>
              <a:rect l="l" t="t" r="r" b="b"/>
              <a:pathLst>
                <a:path w="33939" h="36272" extrusionOk="0">
                  <a:moveTo>
                    <a:pt x="11786" y="1"/>
                  </a:moveTo>
                  <a:cubicBezTo>
                    <a:pt x="10768" y="1"/>
                    <a:pt x="9651" y="90"/>
                    <a:pt x="8438" y="305"/>
                  </a:cubicBezTo>
                  <a:cubicBezTo>
                    <a:pt x="1272" y="1576"/>
                    <a:pt x="1" y="7818"/>
                    <a:pt x="1" y="7818"/>
                  </a:cubicBezTo>
                  <a:cubicBezTo>
                    <a:pt x="1" y="7818"/>
                    <a:pt x="1388" y="15678"/>
                    <a:pt x="4278" y="23769"/>
                  </a:cubicBezTo>
                  <a:cubicBezTo>
                    <a:pt x="7167" y="31859"/>
                    <a:pt x="10981" y="34865"/>
                    <a:pt x="14911" y="36136"/>
                  </a:cubicBezTo>
                  <a:cubicBezTo>
                    <a:pt x="15195" y="36228"/>
                    <a:pt x="15488" y="36272"/>
                    <a:pt x="15790" y="36272"/>
                  </a:cubicBezTo>
                  <a:cubicBezTo>
                    <a:pt x="19669" y="36272"/>
                    <a:pt x="24845" y="29065"/>
                    <a:pt x="26239" y="24346"/>
                  </a:cubicBezTo>
                  <a:cubicBezTo>
                    <a:pt x="27741" y="19261"/>
                    <a:pt x="27626" y="18336"/>
                    <a:pt x="27626" y="18336"/>
                  </a:cubicBezTo>
                  <a:cubicBezTo>
                    <a:pt x="27626" y="18336"/>
                    <a:pt x="31787" y="17296"/>
                    <a:pt x="32944" y="13251"/>
                  </a:cubicBezTo>
                  <a:cubicBezTo>
                    <a:pt x="33939" y="9766"/>
                    <a:pt x="31933" y="7397"/>
                    <a:pt x="29881" y="7397"/>
                  </a:cubicBezTo>
                  <a:cubicBezTo>
                    <a:pt x="29550" y="7397"/>
                    <a:pt x="29219" y="7458"/>
                    <a:pt x="28898" y="7587"/>
                  </a:cubicBezTo>
                  <a:cubicBezTo>
                    <a:pt x="26586" y="8511"/>
                    <a:pt x="26124" y="11516"/>
                    <a:pt x="26124" y="11516"/>
                  </a:cubicBezTo>
                  <a:cubicBezTo>
                    <a:pt x="26124" y="11516"/>
                    <a:pt x="22194" y="9436"/>
                    <a:pt x="20691" y="6778"/>
                  </a:cubicBezTo>
                  <a:cubicBezTo>
                    <a:pt x="19188" y="4119"/>
                    <a:pt x="19419" y="2155"/>
                    <a:pt x="19419" y="2155"/>
                  </a:cubicBezTo>
                  <a:cubicBezTo>
                    <a:pt x="19419" y="2155"/>
                    <a:pt x="16787" y="1"/>
                    <a:pt x="1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2"/>
            <p:cNvSpPr/>
            <p:nvPr/>
          </p:nvSpPr>
          <p:spPr>
            <a:xfrm>
              <a:off x="4042400" y="1088725"/>
              <a:ext cx="852950" cy="921250"/>
            </a:xfrm>
            <a:custGeom>
              <a:avLst/>
              <a:gdLst/>
              <a:ahLst/>
              <a:cxnLst/>
              <a:rect l="l" t="t" r="r" b="b"/>
              <a:pathLst>
                <a:path w="34118" h="36850" extrusionOk="0">
                  <a:moveTo>
                    <a:pt x="12049" y="580"/>
                  </a:moveTo>
                  <a:cubicBezTo>
                    <a:pt x="16330" y="580"/>
                    <a:pt x="18858" y="2189"/>
                    <a:pt x="19411" y="2581"/>
                  </a:cubicBezTo>
                  <a:cubicBezTo>
                    <a:pt x="19388" y="3126"/>
                    <a:pt x="19433" y="4916"/>
                    <a:pt x="20729" y="7209"/>
                  </a:cubicBezTo>
                  <a:cubicBezTo>
                    <a:pt x="22256" y="9909"/>
                    <a:pt x="26113" y="11973"/>
                    <a:pt x="26277" y="12060"/>
                  </a:cubicBezTo>
                  <a:cubicBezTo>
                    <a:pt x="26320" y="12082"/>
                    <a:pt x="26366" y="12093"/>
                    <a:pt x="26412" y="12093"/>
                  </a:cubicBezTo>
                  <a:cubicBezTo>
                    <a:pt x="26456" y="12093"/>
                    <a:pt x="26500" y="12083"/>
                    <a:pt x="26540" y="12063"/>
                  </a:cubicBezTo>
                  <a:cubicBezTo>
                    <a:pt x="26622" y="12022"/>
                    <a:pt x="26680" y="11942"/>
                    <a:pt x="26694" y="11850"/>
                  </a:cubicBezTo>
                  <a:cubicBezTo>
                    <a:pt x="26699" y="11823"/>
                    <a:pt x="27157" y="8996"/>
                    <a:pt x="29292" y="8143"/>
                  </a:cubicBezTo>
                  <a:cubicBezTo>
                    <a:pt x="29578" y="8028"/>
                    <a:pt x="29876" y="7972"/>
                    <a:pt x="30174" y="7972"/>
                  </a:cubicBezTo>
                  <a:cubicBezTo>
                    <a:pt x="30807" y="7972"/>
                    <a:pt x="31444" y="8226"/>
                    <a:pt x="31980" y="8709"/>
                  </a:cubicBezTo>
                  <a:cubicBezTo>
                    <a:pt x="33141" y="9758"/>
                    <a:pt x="33506" y="11535"/>
                    <a:pt x="32956" y="13462"/>
                  </a:cubicBezTo>
                  <a:cubicBezTo>
                    <a:pt x="31861" y="17295"/>
                    <a:pt x="27884" y="18338"/>
                    <a:pt x="27844" y="18349"/>
                  </a:cubicBezTo>
                  <a:cubicBezTo>
                    <a:pt x="27709" y="18382"/>
                    <a:pt x="27618" y="18515"/>
                    <a:pt x="27629" y="18654"/>
                  </a:cubicBezTo>
                  <a:cubicBezTo>
                    <a:pt x="27632" y="18695"/>
                    <a:pt x="27687" y="19701"/>
                    <a:pt x="26252" y="24557"/>
                  </a:cubicBezTo>
                  <a:cubicBezTo>
                    <a:pt x="25122" y="28383"/>
                    <a:pt x="21473" y="33906"/>
                    <a:pt x="18047" y="35713"/>
                  </a:cubicBezTo>
                  <a:cubicBezTo>
                    <a:pt x="17337" y="36088"/>
                    <a:pt x="16679" y="36276"/>
                    <a:pt x="16081" y="36276"/>
                  </a:cubicBezTo>
                  <a:cubicBezTo>
                    <a:pt x="15803" y="36276"/>
                    <a:pt x="15539" y="36236"/>
                    <a:pt x="15288" y="36155"/>
                  </a:cubicBezTo>
                  <a:cubicBezTo>
                    <a:pt x="12328" y="35197"/>
                    <a:pt x="8024" y="32891"/>
                    <a:pt x="4836" y="23963"/>
                  </a:cubicBezTo>
                  <a:cubicBezTo>
                    <a:pt x="2115" y="16346"/>
                    <a:pt x="714" y="8839"/>
                    <a:pt x="582" y="8115"/>
                  </a:cubicBezTo>
                  <a:cubicBezTo>
                    <a:pt x="723" y="7528"/>
                    <a:pt x="2220" y="2041"/>
                    <a:pt x="8777" y="877"/>
                  </a:cubicBezTo>
                  <a:cubicBezTo>
                    <a:pt x="9961" y="667"/>
                    <a:pt x="11053" y="580"/>
                    <a:pt x="12049" y="580"/>
                  </a:cubicBezTo>
                  <a:close/>
                  <a:moveTo>
                    <a:pt x="12103" y="1"/>
                  </a:moveTo>
                  <a:cubicBezTo>
                    <a:pt x="11062" y="1"/>
                    <a:pt x="9920" y="92"/>
                    <a:pt x="8678" y="313"/>
                  </a:cubicBezTo>
                  <a:cubicBezTo>
                    <a:pt x="1403" y="1604"/>
                    <a:pt x="22" y="7986"/>
                    <a:pt x="8" y="8051"/>
                  </a:cubicBezTo>
                  <a:cubicBezTo>
                    <a:pt x="1" y="8086"/>
                    <a:pt x="1" y="8123"/>
                    <a:pt x="7" y="8158"/>
                  </a:cubicBezTo>
                  <a:cubicBezTo>
                    <a:pt x="22" y="8236"/>
                    <a:pt x="1431" y="16134"/>
                    <a:pt x="4295" y="24155"/>
                  </a:cubicBezTo>
                  <a:cubicBezTo>
                    <a:pt x="6787" y="31132"/>
                    <a:pt x="10224" y="35118"/>
                    <a:pt x="15111" y="36699"/>
                  </a:cubicBezTo>
                  <a:cubicBezTo>
                    <a:pt x="15421" y="36799"/>
                    <a:pt x="15744" y="36850"/>
                    <a:pt x="16070" y="36850"/>
                  </a:cubicBezTo>
                  <a:cubicBezTo>
                    <a:pt x="16073" y="36850"/>
                    <a:pt x="16077" y="36850"/>
                    <a:pt x="16081" y="36850"/>
                  </a:cubicBezTo>
                  <a:cubicBezTo>
                    <a:pt x="16771" y="36850"/>
                    <a:pt x="17519" y="36639"/>
                    <a:pt x="18313" y="36219"/>
                  </a:cubicBezTo>
                  <a:cubicBezTo>
                    <a:pt x="21867" y="34345"/>
                    <a:pt x="25639" y="28654"/>
                    <a:pt x="26802" y="24717"/>
                  </a:cubicBezTo>
                  <a:cubicBezTo>
                    <a:pt x="27940" y="20866"/>
                    <a:pt x="28161" y="19371"/>
                    <a:pt x="28197" y="18843"/>
                  </a:cubicBezTo>
                  <a:cubicBezTo>
                    <a:pt x="29089" y="18565"/>
                    <a:pt x="32458" y="17293"/>
                    <a:pt x="33507" y="13619"/>
                  </a:cubicBezTo>
                  <a:cubicBezTo>
                    <a:pt x="34118" y="11477"/>
                    <a:pt x="33691" y="9482"/>
                    <a:pt x="32364" y="8284"/>
                  </a:cubicBezTo>
                  <a:cubicBezTo>
                    <a:pt x="31725" y="7707"/>
                    <a:pt x="30940" y="7403"/>
                    <a:pt x="30162" y="7403"/>
                  </a:cubicBezTo>
                  <a:cubicBezTo>
                    <a:pt x="29794" y="7403"/>
                    <a:pt x="29428" y="7471"/>
                    <a:pt x="29079" y="7610"/>
                  </a:cubicBezTo>
                  <a:cubicBezTo>
                    <a:pt x="27138" y="8387"/>
                    <a:pt x="26429" y="10482"/>
                    <a:pt x="26212" y="11366"/>
                  </a:cubicBezTo>
                  <a:cubicBezTo>
                    <a:pt x="25241" y="10801"/>
                    <a:pt x="22420" y="9035"/>
                    <a:pt x="21229" y="6927"/>
                  </a:cubicBezTo>
                  <a:cubicBezTo>
                    <a:pt x="19797" y="4393"/>
                    <a:pt x="19990" y="2496"/>
                    <a:pt x="19992" y="2476"/>
                  </a:cubicBezTo>
                  <a:cubicBezTo>
                    <a:pt x="20002" y="2380"/>
                    <a:pt x="19964" y="2284"/>
                    <a:pt x="19889" y="2222"/>
                  </a:cubicBezTo>
                  <a:cubicBezTo>
                    <a:pt x="19757" y="2114"/>
                    <a:pt x="17101" y="1"/>
                    <a:pt x="1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2"/>
            <p:cNvSpPr/>
            <p:nvPr/>
          </p:nvSpPr>
          <p:spPr>
            <a:xfrm>
              <a:off x="4242050" y="1515525"/>
              <a:ext cx="231500" cy="230125"/>
            </a:xfrm>
            <a:custGeom>
              <a:avLst/>
              <a:gdLst/>
              <a:ahLst/>
              <a:cxnLst/>
              <a:rect l="l" t="t" r="r" b="b"/>
              <a:pathLst>
                <a:path w="9260" h="9205" extrusionOk="0">
                  <a:moveTo>
                    <a:pt x="1780" y="1"/>
                  </a:moveTo>
                  <a:cubicBezTo>
                    <a:pt x="1655" y="1"/>
                    <a:pt x="1540" y="83"/>
                    <a:pt x="1505" y="209"/>
                  </a:cubicBezTo>
                  <a:cubicBezTo>
                    <a:pt x="1345" y="804"/>
                    <a:pt x="1" y="6063"/>
                    <a:pt x="1331" y="7634"/>
                  </a:cubicBezTo>
                  <a:cubicBezTo>
                    <a:pt x="2186" y="8645"/>
                    <a:pt x="3630" y="9205"/>
                    <a:pt x="5076" y="9205"/>
                  </a:cubicBezTo>
                  <a:cubicBezTo>
                    <a:pt x="5817" y="9205"/>
                    <a:pt x="6557" y="9058"/>
                    <a:pt x="7220" y="8749"/>
                  </a:cubicBezTo>
                  <a:cubicBezTo>
                    <a:pt x="8041" y="8366"/>
                    <a:pt x="8670" y="7652"/>
                    <a:pt x="8988" y="6738"/>
                  </a:cubicBezTo>
                  <a:cubicBezTo>
                    <a:pt x="9217" y="6079"/>
                    <a:pt x="9260" y="5351"/>
                    <a:pt x="9088" y="5010"/>
                  </a:cubicBezTo>
                  <a:cubicBezTo>
                    <a:pt x="9039" y="4907"/>
                    <a:pt x="8936" y="4847"/>
                    <a:pt x="8830" y="4847"/>
                  </a:cubicBezTo>
                  <a:cubicBezTo>
                    <a:pt x="8787" y="4847"/>
                    <a:pt x="8743" y="4856"/>
                    <a:pt x="8702" y="4877"/>
                  </a:cubicBezTo>
                  <a:cubicBezTo>
                    <a:pt x="8559" y="4949"/>
                    <a:pt x="8502" y="5123"/>
                    <a:pt x="8576" y="5266"/>
                  </a:cubicBezTo>
                  <a:cubicBezTo>
                    <a:pt x="8639" y="5393"/>
                    <a:pt x="8667" y="5915"/>
                    <a:pt x="8446" y="6550"/>
                  </a:cubicBezTo>
                  <a:cubicBezTo>
                    <a:pt x="8257" y="7092"/>
                    <a:pt x="7848" y="7824"/>
                    <a:pt x="6978" y="8231"/>
                  </a:cubicBezTo>
                  <a:cubicBezTo>
                    <a:pt x="6401" y="8500"/>
                    <a:pt x="5747" y="8628"/>
                    <a:pt x="5089" y="8628"/>
                  </a:cubicBezTo>
                  <a:cubicBezTo>
                    <a:pt x="3803" y="8628"/>
                    <a:pt x="2508" y="8139"/>
                    <a:pt x="1769" y="7265"/>
                  </a:cubicBezTo>
                  <a:cubicBezTo>
                    <a:pt x="806" y="6126"/>
                    <a:pt x="1651" y="1892"/>
                    <a:pt x="2058" y="356"/>
                  </a:cubicBezTo>
                  <a:cubicBezTo>
                    <a:pt x="2096" y="204"/>
                    <a:pt x="2005" y="50"/>
                    <a:pt x="1853" y="10"/>
                  </a:cubicBezTo>
                  <a:cubicBezTo>
                    <a:pt x="1829" y="4"/>
                    <a:pt x="1805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2"/>
            <p:cNvSpPr/>
            <p:nvPr/>
          </p:nvSpPr>
          <p:spPr>
            <a:xfrm>
              <a:off x="4298625" y="1763925"/>
              <a:ext cx="204100" cy="57200"/>
            </a:xfrm>
            <a:custGeom>
              <a:avLst/>
              <a:gdLst/>
              <a:ahLst/>
              <a:cxnLst/>
              <a:rect l="l" t="t" r="r" b="b"/>
              <a:pathLst>
                <a:path w="8164" h="2288" extrusionOk="0">
                  <a:moveTo>
                    <a:pt x="7841" y="1"/>
                  </a:moveTo>
                  <a:cubicBezTo>
                    <a:pt x="7778" y="1"/>
                    <a:pt x="7715" y="21"/>
                    <a:pt x="7662" y="64"/>
                  </a:cubicBezTo>
                  <a:cubicBezTo>
                    <a:pt x="6047" y="1356"/>
                    <a:pt x="4541" y="1735"/>
                    <a:pt x="3329" y="1735"/>
                  </a:cubicBezTo>
                  <a:cubicBezTo>
                    <a:pt x="1671" y="1735"/>
                    <a:pt x="564" y="1025"/>
                    <a:pt x="486" y="973"/>
                  </a:cubicBezTo>
                  <a:cubicBezTo>
                    <a:pt x="437" y="941"/>
                    <a:pt x="382" y="925"/>
                    <a:pt x="327" y="925"/>
                  </a:cubicBezTo>
                  <a:cubicBezTo>
                    <a:pt x="235" y="925"/>
                    <a:pt x="144" y="970"/>
                    <a:pt x="89" y="1053"/>
                  </a:cubicBezTo>
                  <a:cubicBezTo>
                    <a:pt x="1" y="1185"/>
                    <a:pt x="37" y="1363"/>
                    <a:pt x="169" y="1451"/>
                  </a:cubicBezTo>
                  <a:cubicBezTo>
                    <a:pt x="189" y="1465"/>
                    <a:pt x="1461" y="2287"/>
                    <a:pt x="3350" y="2287"/>
                  </a:cubicBezTo>
                  <a:cubicBezTo>
                    <a:pt x="4675" y="2287"/>
                    <a:pt x="6305" y="1884"/>
                    <a:pt x="8019" y="511"/>
                  </a:cubicBezTo>
                  <a:cubicBezTo>
                    <a:pt x="8143" y="412"/>
                    <a:pt x="8164" y="232"/>
                    <a:pt x="8064" y="108"/>
                  </a:cubicBezTo>
                  <a:cubicBezTo>
                    <a:pt x="8008" y="38"/>
                    <a:pt x="7925" y="1"/>
                    <a:pt x="7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4363200" y="1789925"/>
              <a:ext cx="101700" cy="83725"/>
            </a:xfrm>
            <a:custGeom>
              <a:avLst/>
              <a:gdLst/>
              <a:ahLst/>
              <a:cxnLst/>
              <a:rect l="l" t="t" r="r" b="b"/>
              <a:pathLst>
                <a:path w="4068" h="3349" extrusionOk="0">
                  <a:moveTo>
                    <a:pt x="3349" y="759"/>
                  </a:moveTo>
                  <a:cubicBezTo>
                    <a:pt x="3143" y="1501"/>
                    <a:pt x="2663" y="2776"/>
                    <a:pt x="1789" y="2776"/>
                  </a:cubicBezTo>
                  <a:cubicBezTo>
                    <a:pt x="884" y="2776"/>
                    <a:pt x="653" y="1790"/>
                    <a:pt x="594" y="1279"/>
                  </a:cubicBezTo>
                  <a:lnTo>
                    <a:pt x="594" y="1279"/>
                  </a:lnTo>
                  <a:cubicBezTo>
                    <a:pt x="645" y="1280"/>
                    <a:pt x="697" y="1281"/>
                    <a:pt x="749" y="1281"/>
                  </a:cubicBezTo>
                  <a:cubicBezTo>
                    <a:pt x="1792" y="1281"/>
                    <a:pt x="2774" y="969"/>
                    <a:pt x="3349" y="759"/>
                  </a:cubicBezTo>
                  <a:close/>
                  <a:moveTo>
                    <a:pt x="3754" y="1"/>
                  </a:moveTo>
                  <a:cubicBezTo>
                    <a:pt x="3714" y="1"/>
                    <a:pt x="3673" y="9"/>
                    <a:pt x="3633" y="28"/>
                  </a:cubicBezTo>
                  <a:cubicBezTo>
                    <a:pt x="3619" y="36"/>
                    <a:pt x="2165" y="706"/>
                    <a:pt x="634" y="706"/>
                  </a:cubicBezTo>
                  <a:cubicBezTo>
                    <a:pt x="525" y="706"/>
                    <a:pt x="415" y="703"/>
                    <a:pt x="305" y="695"/>
                  </a:cubicBezTo>
                  <a:cubicBezTo>
                    <a:pt x="301" y="695"/>
                    <a:pt x="297" y="695"/>
                    <a:pt x="292" y="695"/>
                  </a:cubicBezTo>
                  <a:cubicBezTo>
                    <a:pt x="218" y="695"/>
                    <a:pt x="147" y="723"/>
                    <a:pt x="91" y="772"/>
                  </a:cubicBezTo>
                  <a:cubicBezTo>
                    <a:pt x="34" y="826"/>
                    <a:pt x="1" y="901"/>
                    <a:pt x="0" y="981"/>
                  </a:cubicBezTo>
                  <a:cubicBezTo>
                    <a:pt x="0" y="1800"/>
                    <a:pt x="374" y="3348"/>
                    <a:pt x="1790" y="3348"/>
                  </a:cubicBezTo>
                  <a:cubicBezTo>
                    <a:pt x="3515" y="3348"/>
                    <a:pt x="4016" y="458"/>
                    <a:pt x="4036" y="335"/>
                  </a:cubicBezTo>
                  <a:cubicBezTo>
                    <a:pt x="4067" y="151"/>
                    <a:pt x="3922" y="1"/>
                    <a:pt x="3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2"/>
            <p:cNvSpPr/>
            <p:nvPr/>
          </p:nvSpPr>
          <p:spPr>
            <a:xfrm>
              <a:off x="4474400" y="15023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1" y="0"/>
                  </a:moveTo>
                  <a:cubicBezTo>
                    <a:pt x="337" y="0"/>
                    <a:pt x="0" y="517"/>
                    <a:pt x="0" y="1156"/>
                  </a:cubicBezTo>
                  <a:cubicBezTo>
                    <a:pt x="0" y="1795"/>
                    <a:pt x="337" y="2312"/>
                    <a:pt x="751" y="2312"/>
                  </a:cubicBezTo>
                  <a:cubicBezTo>
                    <a:pt x="1166" y="2312"/>
                    <a:pt x="1503" y="1795"/>
                    <a:pt x="1503" y="1156"/>
                  </a:cubicBezTo>
                  <a:cubicBezTo>
                    <a:pt x="1503" y="517"/>
                    <a:pt x="1166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4202750" y="15312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3" y="0"/>
                  </a:moveTo>
                  <a:cubicBezTo>
                    <a:pt x="337" y="0"/>
                    <a:pt x="1" y="517"/>
                    <a:pt x="1" y="1156"/>
                  </a:cubicBezTo>
                  <a:cubicBezTo>
                    <a:pt x="1" y="1794"/>
                    <a:pt x="337" y="2312"/>
                    <a:pt x="753" y="2312"/>
                  </a:cubicBezTo>
                  <a:cubicBezTo>
                    <a:pt x="1167" y="2312"/>
                    <a:pt x="1504" y="1794"/>
                    <a:pt x="1504" y="1156"/>
                  </a:cubicBezTo>
                  <a:cubicBezTo>
                    <a:pt x="1504" y="517"/>
                    <a:pt x="1167" y="0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2"/>
            <p:cNvSpPr/>
            <p:nvPr/>
          </p:nvSpPr>
          <p:spPr>
            <a:xfrm>
              <a:off x="4108225" y="1360950"/>
              <a:ext cx="149500" cy="100675"/>
            </a:xfrm>
            <a:custGeom>
              <a:avLst/>
              <a:gdLst/>
              <a:ahLst/>
              <a:cxnLst/>
              <a:rect l="l" t="t" r="r" b="b"/>
              <a:pathLst>
                <a:path w="5980" h="4027" extrusionOk="0">
                  <a:moveTo>
                    <a:pt x="5068" y="0"/>
                  </a:moveTo>
                  <a:cubicBezTo>
                    <a:pt x="1570" y="0"/>
                    <a:pt x="215" y="2935"/>
                    <a:pt x="156" y="3061"/>
                  </a:cubicBezTo>
                  <a:cubicBezTo>
                    <a:pt x="1" y="3403"/>
                    <a:pt x="150" y="3805"/>
                    <a:pt x="490" y="3962"/>
                  </a:cubicBezTo>
                  <a:cubicBezTo>
                    <a:pt x="579" y="4004"/>
                    <a:pt x="678" y="4026"/>
                    <a:pt x="776" y="4026"/>
                  </a:cubicBezTo>
                  <a:cubicBezTo>
                    <a:pt x="1041" y="4026"/>
                    <a:pt x="1283" y="3872"/>
                    <a:pt x="1395" y="3633"/>
                  </a:cubicBezTo>
                  <a:cubicBezTo>
                    <a:pt x="1439" y="3538"/>
                    <a:pt x="2466" y="1365"/>
                    <a:pt x="5075" y="1365"/>
                  </a:cubicBezTo>
                  <a:cubicBezTo>
                    <a:pt x="5136" y="1365"/>
                    <a:pt x="5197" y="1366"/>
                    <a:pt x="5260" y="1369"/>
                  </a:cubicBezTo>
                  <a:cubicBezTo>
                    <a:pt x="5269" y="1369"/>
                    <a:pt x="5277" y="1369"/>
                    <a:pt x="5286" y="1369"/>
                  </a:cubicBezTo>
                  <a:cubicBezTo>
                    <a:pt x="5650" y="1369"/>
                    <a:pt x="5954" y="1079"/>
                    <a:pt x="5966" y="712"/>
                  </a:cubicBezTo>
                  <a:cubicBezTo>
                    <a:pt x="5980" y="334"/>
                    <a:pt x="5686" y="19"/>
                    <a:pt x="5309" y="5"/>
                  </a:cubicBezTo>
                  <a:cubicBezTo>
                    <a:pt x="5227" y="2"/>
                    <a:pt x="5147" y="0"/>
                    <a:pt x="5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2"/>
            <p:cNvSpPr/>
            <p:nvPr/>
          </p:nvSpPr>
          <p:spPr>
            <a:xfrm>
              <a:off x="4382850" y="1341425"/>
              <a:ext cx="187775" cy="82650"/>
            </a:xfrm>
            <a:custGeom>
              <a:avLst/>
              <a:gdLst/>
              <a:ahLst/>
              <a:cxnLst/>
              <a:rect l="l" t="t" r="r" b="b"/>
              <a:pathLst>
                <a:path w="7511" h="3306" extrusionOk="0">
                  <a:moveTo>
                    <a:pt x="2709" y="1"/>
                  </a:moveTo>
                  <a:cubicBezTo>
                    <a:pt x="1837" y="1"/>
                    <a:pt x="1062" y="168"/>
                    <a:pt x="533" y="367"/>
                  </a:cubicBezTo>
                  <a:cubicBezTo>
                    <a:pt x="180" y="499"/>
                    <a:pt x="1" y="891"/>
                    <a:pt x="133" y="1245"/>
                  </a:cubicBezTo>
                  <a:cubicBezTo>
                    <a:pt x="234" y="1519"/>
                    <a:pt x="494" y="1689"/>
                    <a:pt x="771" y="1689"/>
                  </a:cubicBezTo>
                  <a:cubicBezTo>
                    <a:pt x="850" y="1689"/>
                    <a:pt x="931" y="1675"/>
                    <a:pt x="1010" y="1645"/>
                  </a:cubicBezTo>
                  <a:cubicBezTo>
                    <a:pt x="1072" y="1622"/>
                    <a:pt x="1802" y="1362"/>
                    <a:pt x="2763" y="1362"/>
                  </a:cubicBezTo>
                  <a:cubicBezTo>
                    <a:pt x="3839" y="1362"/>
                    <a:pt x="5203" y="1689"/>
                    <a:pt x="6242" y="3039"/>
                  </a:cubicBezTo>
                  <a:cubicBezTo>
                    <a:pt x="6371" y="3207"/>
                    <a:pt x="6570" y="3305"/>
                    <a:pt x="6780" y="3305"/>
                  </a:cubicBezTo>
                  <a:cubicBezTo>
                    <a:pt x="6781" y="3305"/>
                    <a:pt x="6782" y="3305"/>
                    <a:pt x="6784" y="3305"/>
                  </a:cubicBezTo>
                  <a:cubicBezTo>
                    <a:pt x="7044" y="3305"/>
                    <a:pt x="7281" y="3159"/>
                    <a:pt x="7396" y="2925"/>
                  </a:cubicBezTo>
                  <a:cubicBezTo>
                    <a:pt x="7510" y="2692"/>
                    <a:pt x="7482" y="2413"/>
                    <a:pt x="7324" y="2208"/>
                  </a:cubicBezTo>
                  <a:cubicBezTo>
                    <a:pt x="6012" y="501"/>
                    <a:pt x="4216" y="1"/>
                    <a:pt x="2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2"/>
            <p:cNvSpPr/>
            <p:nvPr/>
          </p:nvSpPr>
          <p:spPr>
            <a:xfrm>
              <a:off x="4062475" y="1515400"/>
              <a:ext cx="728425" cy="754125"/>
            </a:xfrm>
            <a:custGeom>
              <a:avLst/>
              <a:gdLst/>
              <a:ahLst/>
              <a:cxnLst/>
              <a:rect l="l" t="t" r="r" b="b"/>
              <a:pathLst>
                <a:path w="29137" h="30165" extrusionOk="0">
                  <a:moveTo>
                    <a:pt x="28846" y="1"/>
                  </a:moveTo>
                  <a:cubicBezTo>
                    <a:pt x="28691" y="1"/>
                    <a:pt x="28562" y="124"/>
                    <a:pt x="28559" y="280"/>
                  </a:cubicBezTo>
                  <a:cubicBezTo>
                    <a:pt x="28556" y="360"/>
                    <a:pt x="28285" y="8404"/>
                    <a:pt x="24657" y="16000"/>
                  </a:cubicBezTo>
                  <a:cubicBezTo>
                    <a:pt x="21300" y="23028"/>
                    <a:pt x="16252" y="28690"/>
                    <a:pt x="15451" y="29564"/>
                  </a:cubicBezTo>
                  <a:cubicBezTo>
                    <a:pt x="14723" y="29380"/>
                    <a:pt x="11145" y="28130"/>
                    <a:pt x="6432" y="20708"/>
                  </a:cubicBezTo>
                  <a:cubicBezTo>
                    <a:pt x="1106" y="12323"/>
                    <a:pt x="586" y="3939"/>
                    <a:pt x="580" y="3856"/>
                  </a:cubicBezTo>
                  <a:cubicBezTo>
                    <a:pt x="572" y="3701"/>
                    <a:pt x="446" y="3585"/>
                    <a:pt x="287" y="3585"/>
                  </a:cubicBezTo>
                  <a:cubicBezTo>
                    <a:pt x="284" y="3585"/>
                    <a:pt x="282" y="3585"/>
                    <a:pt x="280" y="3585"/>
                  </a:cubicBezTo>
                  <a:cubicBezTo>
                    <a:pt x="121" y="3594"/>
                    <a:pt x="1" y="3729"/>
                    <a:pt x="9" y="3887"/>
                  </a:cubicBezTo>
                  <a:cubicBezTo>
                    <a:pt x="14" y="3972"/>
                    <a:pt x="539" y="12498"/>
                    <a:pt x="5948" y="21016"/>
                  </a:cubicBezTo>
                  <a:cubicBezTo>
                    <a:pt x="11390" y="29586"/>
                    <a:pt x="15353" y="30143"/>
                    <a:pt x="15519" y="30163"/>
                  </a:cubicBezTo>
                  <a:cubicBezTo>
                    <a:pt x="15530" y="30164"/>
                    <a:pt x="15541" y="30165"/>
                    <a:pt x="15553" y="30165"/>
                  </a:cubicBezTo>
                  <a:cubicBezTo>
                    <a:pt x="15632" y="30165"/>
                    <a:pt x="15707" y="30132"/>
                    <a:pt x="15761" y="30075"/>
                  </a:cubicBezTo>
                  <a:cubicBezTo>
                    <a:pt x="15817" y="30014"/>
                    <a:pt x="21498" y="23942"/>
                    <a:pt x="25174" y="16247"/>
                  </a:cubicBezTo>
                  <a:cubicBezTo>
                    <a:pt x="28856" y="8538"/>
                    <a:pt x="29129" y="378"/>
                    <a:pt x="29131" y="296"/>
                  </a:cubicBezTo>
                  <a:cubicBezTo>
                    <a:pt x="29136" y="138"/>
                    <a:pt x="29011" y="6"/>
                    <a:pt x="28853" y="1"/>
                  </a:cubicBezTo>
                  <a:cubicBezTo>
                    <a:pt x="28850" y="1"/>
                    <a:pt x="28848" y="1"/>
                    <a:pt x="28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2"/>
            <p:cNvSpPr/>
            <p:nvPr/>
          </p:nvSpPr>
          <p:spPr>
            <a:xfrm>
              <a:off x="4760575" y="1388150"/>
              <a:ext cx="82875" cy="141925"/>
            </a:xfrm>
            <a:custGeom>
              <a:avLst/>
              <a:gdLst/>
              <a:ahLst/>
              <a:cxnLst/>
              <a:rect l="l" t="t" r="r" b="b"/>
              <a:pathLst>
                <a:path w="3315" h="5677" extrusionOk="0">
                  <a:moveTo>
                    <a:pt x="1677" y="572"/>
                  </a:moveTo>
                  <a:cubicBezTo>
                    <a:pt x="1766" y="575"/>
                    <a:pt x="1852" y="601"/>
                    <a:pt x="1925" y="651"/>
                  </a:cubicBezTo>
                  <a:cubicBezTo>
                    <a:pt x="2474" y="994"/>
                    <a:pt x="2164" y="2582"/>
                    <a:pt x="1925" y="3309"/>
                  </a:cubicBezTo>
                  <a:cubicBezTo>
                    <a:pt x="1642" y="3946"/>
                    <a:pt x="1262" y="4661"/>
                    <a:pt x="1027" y="4967"/>
                  </a:cubicBezTo>
                  <a:cubicBezTo>
                    <a:pt x="955" y="4588"/>
                    <a:pt x="940" y="3775"/>
                    <a:pt x="976" y="3082"/>
                  </a:cubicBezTo>
                  <a:cubicBezTo>
                    <a:pt x="977" y="3050"/>
                    <a:pt x="974" y="3019"/>
                    <a:pt x="966" y="2988"/>
                  </a:cubicBezTo>
                  <a:lnTo>
                    <a:pt x="734" y="2178"/>
                  </a:lnTo>
                  <a:cubicBezTo>
                    <a:pt x="615" y="1762"/>
                    <a:pt x="915" y="1019"/>
                    <a:pt x="1329" y="708"/>
                  </a:cubicBezTo>
                  <a:cubicBezTo>
                    <a:pt x="1465" y="605"/>
                    <a:pt x="1582" y="572"/>
                    <a:pt x="1677" y="572"/>
                  </a:cubicBezTo>
                  <a:close/>
                  <a:moveTo>
                    <a:pt x="1676" y="1"/>
                  </a:moveTo>
                  <a:cubicBezTo>
                    <a:pt x="1442" y="1"/>
                    <a:pt x="1205" y="84"/>
                    <a:pt x="984" y="249"/>
                  </a:cubicBezTo>
                  <a:cubicBezTo>
                    <a:pt x="383" y="703"/>
                    <a:pt x="1" y="1698"/>
                    <a:pt x="185" y="2335"/>
                  </a:cubicBezTo>
                  <a:lnTo>
                    <a:pt x="401" y="3099"/>
                  </a:lnTo>
                  <a:cubicBezTo>
                    <a:pt x="282" y="5467"/>
                    <a:pt x="666" y="5594"/>
                    <a:pt x="830" y="5650"/>
                  </a:cubicBezTo>
                  <a:cubicBezTo>
                    <a:pt x="873" y="5666"/>
                    <a:pt x="919" y="5675"/>
                    <a:pt x="964" y="5676"/>
                  </a:cubicBezTo>
                  <a:cubicBezTo>
                    <a:pt x="1198" y="5676"/>
                    <a:pt x="1619" y="5409"/>
                    <a:pt x="2455" y="3529"/>
                  </a:cubicBezTo>
                  <a:cubicBezTo>
                    <a:pt x="2458" y="3521"/>
                    <a:pt x="2461" y="3512"/>
                    <a:pt x="2465" y="3504"/>
                  </a:cubicBezTo>
                  <a:cubicBezTo>
                    <a:pt x="2555" y="3233"/>
                    <a:pt x="3314" y="843"/>
                    <a:pt x="2229" y="165"/>
                  </a:cubicBezTo>
                  <a:cubicBezTo>
                    <a:pt x="2053" y="55"/>
                    <a:pt x="1866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2"/>
            <p:cNvSpPr/>
            <p:nvPr/>
          </p:nvSpPr>
          <p:spPr>
            <a:xfrm>
              <a:off x="4443700" y="2255200"/>
              <a:ext cx="94050" cy="387075"/>
            </a:xfrm>
            <a:custGeom>
              <a:avLst/>
              <a:gdLst/>
              <a:ahLst/>
              <a:cxnLst/>
              <a:rect l="l" t="t" r="r" b="b"/>
              <a:pathLst>
                <a:path w="3762" h="15483" extrusionOk="0">
                  <a:moveTo>
                    <a:pt x="305" y="0"/>
                  </a:moveTo>
                  <a:cubicBezTo>
                    <a:pt x="293" y="0"/>
                    <a:pt x="281" y="1"/>
                    <a:pt x="269" y="3"/>
                  </a:cubicBezTo>
                  <a:cubicBezTo>
                    <a:pt x="112" y="21"/>
                    <a:pt x="1" y="163"/>
                    <a:pt x="19" y="321"/>
                  </a:cubicBezTo>
                  <a:cubicBezTo>
                    <a:pt x="31" y="417"/>
                    <a:pt x="1202" y="10009"/>
                    <a:pt x="3156" y="15297"/>
                  </a:cubicBezTo>
                  <a:cubicBezTo>
                    <a:pt x="3197" y="15409"/>
                    <a:pt x="3305" y="15483"/>
                    <a:pt x="3424" y="15483"/>
                  </a:cubicBezTo>
                  <a:lnTo>
                    <a:pt x="3425" y="15483"/>
                  </a:lnTo>
                  <a:cubicBezTo>
                    <a:pt x="3624" y="15483"/>
                    <a:pt x="3762" y="15284"/>
                    <a:pt x="3692" y="15098"/>
                  </a:cubicBezTo>
                  <a:cubicBezTo>
                    <a:pt x="1763" y="9873"/>
                    <a:pt x="599" y="347"/>
                    <a:pt x="587" y="251"/>
                  </a:cubicBezTo>
                  <a:cubicBezTo>
                    <a:pt x="570" y="107"/>
                    <a:pt x="448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2"/>
            <p:cNvSpPr/>
            <p:nvPr/>
          </p:nvSpPr>
          <p:spPr>
            <a:xfrm>
              <a:off x="4552400" y="1810475"/>
              <a:ext cx="439250" cy="830475"/>
            </a:xfrm>
            <a:custGeom>
              <a:avLst/>
              <a:gdLst/>
              <a:ahLst/>
              <a:cxnLst/>
              <a:rect l="l" t="t" r="r" b="b"/>
              <a:pathLst>
                <a:path w="17570" h="33219" extrusionOk="0">
                  <a:moveTo>
                    <a:pt x="8824" y="0"/>
                  </a:moveTo>
                  <a:cubicBezTo>
                    <a:pt x="7998" y="0"/>
                    <a:pt x="7272" y="283"/>
                    <a:pt x="6822" y="622"/>
                  </a:cubicBezTo>
                  <a:cubicBezTo>
                    <a:pt x="6822" y="622"/>
                    <a:pt x="3122" y="2471"/>
                    <a:pt x="3469" y="3858"/>
                  </a:cubicBezTo>
                  <a:cubicBezTo>
                    <a:pt x="3713" y="4832"/>
                    <a:pt x="4412" y="5179"/>
                    <a:pt x="5088" y="5179"/>
                  </a:cubicBezTo>
                  <a:cubicBezTo>
                    <a:pt x="5374" y="5179"/>
                    <a:pt x="5655" y="5117"/>
                    <a:pt x="5896" y="5014"/>
                  </a:cubicBezTo>
                  <a:cubicBezTo>
                    <a:pt x="6705" y="4668"/>
                    <a:pt x="8902" y="3858"/>
                    <a:pt x="8902" y="3858"/>
                  </a:cubicBezTo>
                  <a:lnTo>
                    <a:pt x="10403" y="6863"/>
                  </a:lnTo>
                  <a:cubicBezTo>
                    <a:pt x="10403" y="6863"/>
                    <a:pt x="8457" y="5625"/>
                    <a:pt x="7118" y="5625"/>
                  </a:cubicBezTo>
                  <a:cubicBezTo>
                    <a:pt x="6927" y="5625"/>
                    <a:pt x="6748" y="5650"/>
                    <a:pt x="6589" y="5708"/>
                  </a:cubicBezTo>
                  <a:cubicBezTo>
                    <a:pt x="5318" y="6169"/>
                    <a:pt x="4162" y="7211"/>
                    <a:pt x="4162" y="7211"/>
                  </a:cubicBezTo>
                  <a:cubicBezTo>
                    <a:pt x="4162" y="7211"/>
                    <a:pt x="3847" y="7022"/>
                    <a:pt x="3431" y="7022"/>
                  </a:cubicBezTo>
                  <a:cubicBezTo>
                    <a:pt x="3050" y="7022"/>
                    <a:pt x="2584" y="7180"/>
                    <a:pt x="2197" y="7789"/>
                  </a:cubicBezTo>
                  <a:cubicBezTo>
                    <a:pt x="1388" y="9062"/>
                    <a:pt x="1272" y="10100"/>
                    <a:pt x="1272" y="10100"/>
                  </a:cubicBezTo>
                  <a:cubicBezTo>
                    <a:pt x="1272" y="10100"/>
                    <a:pt x="0" y="11025"/>
                    <a:pt x="0" y="12643"/>
                  </a:cubicBezTo>
                  <a:cubicBezTo>
                    <a:pt x="0" y="14262"/>
                    <a:pt x="0" y="15533"/>
                    <a:pt x="1040" y="16458"/>
                  </a:cubicBezTo>
                  <a:cubicBezTo>
                    <a:pt x="2081" y="17382"/>
                    <a:pt x="2775" y="17382"/>
                    <a:pt x="2775" y="17382"/>
                  </a:cubicBezTo>
                  <a:lnTo>
                    <a:pt x="3699" y="17960"/>
                  </a:lnTo>
                  <a:cubicBezTo>
                    <a:pt x="3699" y="17960"/>
                    <a:pt x="1388" y="23046"/>
                    <a:pt x="2775" y="25705"/>
                  </a:cubicBezTo>
                  <a:cubicBezTo>
                    <a:pt x="3955" y="27969"/>
                    <a:pt x="4634" y="28137"/>
                    <a:pt x="4809" y="28137"/>
                  </a:cubicBezTo>
                  <a:cubicBezTo>
                    <a:pt x="4840" y="28137"/>
                    <a:pt x="4855" y="28132"/>
                    <a:pt x="4855" y="28132"/>
                  </a:cubicBezTo>
                  <a:lnTo>
                    <a:pt x="7629" y="33219"/>
                  </a:lnTo>
                  <a:lnTo>
                    <a:pt x="15026" y="31369"/>
                  </a:lnTo>
                  <a:lnTo>
                    <a:pt x="11212" y="22815"/>
                  </a:lnTo>
                  <a:cubicBezTo>
                    <a:pt x="11212" y="22815"/>
                    <a:pt x="17569" y="9753"/>
                    <a:pt x="16876" y="7673"/>
                  </a:cubicBezTo>
                  <a:cubicBezTo>
                    <a:pt x="16182" y="5593"/>
                    <a:pt x="13292" y="2935"/>
                    <a:pt x="11559" y="1200"/>
                  </a:cubicBezTo>
                  <a:cubicBezTo>
                    <a:pt x="10671" y="312"/>
                    <a:pt x="9692" y="0"/>
                    <a:pt x="8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2"/>
            <p:cNvSpPr/>
            <p:nvPr/>
          </p:nvSpPr>
          <p:spPr>
            <a:xfrm>
              <a:off x="4545250" y="1803500"/>
              <a:ext cx="453175" cy="844575"/>
            </a:xfrm>
            <a:custGeom>
              <a:avLst/>
              <a:gdLst/>
              <a:ahLst/>
              <a:cxnLst/>
              <a:rect l="l" t="t" r="r" b="b"/>
              <a:pathLst>
                <a:path w="18127" h="33783" extrusionOk="0">
                  <a:moveTo>
                    <a:pt x="9104" y="571"/>
                  </a:moveTo>
                  <a:cubicBezTo>
                    <a:pt x="9909" y="571"/>
                    <a:pt x="10821" y="859"/>
                    <a:pt x="11643" y="1681"/>
                  </a:cubicBezTo>
                  <a:cubicBezTo>
                    <a:pt x="11850" y="1888"/>
                    <a:pt x="12072" y="2106"/>
                    <a:pt x="12305" y="2337"/>
                  </a:cubicBezTo>
                  <a:cubicBezTo>
                    <a:pt x="13992" y="3998"/>
                    <a:pt x="16301" y="6274"/>
                    <a:pt x="16891" y="8043"/>
                  </a:cubicBezTo>
                  <a:cubicBezTo>
                    <a:pt x="17373" y="9486"/>
                    <a:pt x="13776" y="17760"/>
                    <a:pt x="11241" y="22968"/>
                  </a:cubicBezTo>
                  <a:cubicBezTo>
                    <a:pt x="11204" y="23044"/>
                    <a:pt x="11203" y="23133"/>
                    <a:pt x="11236" y="23209"/>
                  </a:cubicBezTo>
                  <a:lnTo>
                    <a:pt x="14913" y="31451"/>
                  </a:lnTo>
                  <a:lnTo>
                    <a:pt x="8061" y="33165"/>
                  </a:lnTo>
                  <a:lnTo>
                    <a:pt x="5393" y="28273"/>
                  </a:lnTo>
                  <a:cubicBezTo>
                    <a:pt x="5341" y="28177"/>
                    <a:pt x="5268" y="28116"/>
                    <a:pt x="5174" y="28116"/>
                  </a:cubicBezTo>
                  <a:cubicBezTo>
                    <a:pt x="5148" y="28116"/>
                    <a:pt x="5121" y="28120"/>
                    <a:pt x="5096" y="28130"/>
                  </a:cubicBezTo>
                  <a:cubicBezTo>
                    <a:pt x="5090" y="28130"/>
                    <a:pt x="4486" y="28095"/>
                    <a:pt x="3315" y="25852"/>
                  </a:cubicBezTo>
                  <a:cubicBezTo>
                    <a:pt x="2009" y="23347"/>
                    <a:pt x="4223" y="18408"/>
                    <a:pt x="4246" y="18359"/>
                  </a:cubicBezTo>
                  <a:cubicBezTo>
                    <a:pt x="4305" y="18228"/>
                    <a:pt x="4259" y="18073"/>
                    <a:pt x="4137" y="17996"/>
                  </a:cubicBezTo>
                  <a:lnTo>
                    <a:pt x="3212" y="17418"/>
                  </a:lnTo>
                  <a:cubicBezTo>
                    <a:pt x="3168" y="17391"/>
                    <a:pt x="3117" y="17376"/>
                    <a:pt x="3065" y="17375"/>
                  </a:cubicBezTo>
                  <a:cubicBezTo>
                    <a:pt x="3060" y="17374"/>
                    <a:pt x="2443" y="17346"/>
                    <a:pt x="1517" y="16523"/>
                  </a:cubicBezTo>
                  <a:cubicBezTo>
                    <a:pt x="573" y="15683"/>
                    <a:pt x="573" y="14525"/>
                    <a:pt x="573" y="12922"/>
                  </a:cubicBezTo>
                  <a:cubicBezTo>
                    <a:pt x="573" y="11476"/>
                    <a:pt x="1716" y="10619"/>
                    <a:pt x="1727" y="10610"/>
                  </a:cubicBezTo>
                  <a:cubicBezTo>
                    <a:pt x="1792" y="10562"/>
                    <a:pt x="1833" y="10491"/>
                    <a:pt x="1842" y="10411"/>
                  </a:cubicBezTo>
                  <a:cubicBezTo>
                    <a:pt x="1845" y="10400"/>
                    <a:pt x="1960" y="9423"/>
                    <a:pt x="2725" y="8221"/>
                  </a:cubicBezTo>
                  <a:cubicBezTo>
                    <a:pt x="3046" y="7716"/>
                    <a:pt x="3423" y="7584"/>
                    <a:pt x="3729" y="7584"/>
                  </a:cubicBezTo>
                  <a:cubicBezTo>
                    <a:pt x="4025" y="7584"/>
                    <a:pt x="4255" y="7708"/>
                    <a:pt x="4301" y="7735"/>
                  </a:cubicBezTo>
                  <a:cubicBezTo>
                    <a:pt x="4347" y="7762"/>
                    <a:pt x="4398" y="7775"/>
                    <a:pt x="4449" y="7775"/>
                  </a:cubicBezTo>
                  <a:cubicBezTo>
                    <a:pt x="4518" y="7775"/>
                    <a:pt x="4586" y="7751"/>
                    <a:pt x="4640" y="7702"/>
                  </a:cubicBezTo>
                  <a:cubicBezTo>
                    <a:pt x="4651" y="7692"/>
                    <a:pt x="5768" y="6695"/>
                    <a:pt x="6973" y="6256"/>
                  </a:cubicBezTo>
                  <a:cubicBezTo>
                    <a:pt x="7101" y="6210"/>
                    <a:pt x="7247" y="6189"/>
                    <a:pt x="7407" y="6189"/>
                  </a:cubicBezTo>
                  <a:cubicBezTo>
                    <a:pt x="8416" y="6189"/>
                    <a:pt x="9954" y="7014"/>
                    <a:pt x="10537" y="7384"/>
                  </a:cubicBezTo>
                  <a:cubicBezTo>
                    <a:pt x="10584" y="7414"/>
                    <a:pt x="10637" y="7428"/>
                    <a:pt x="10690" y="7428"/>
                  </a:cubicBezTo>
                  <a:cubicBezTo>
                    <a:pt x="10759" y="7428"/>
                    <a:pt x="10828" y="7404"/>
                    <a:pt x="10882" y="7355"/>
                  </a:cubicBezTo>
                  <a:cubicBezTo>
                    <a:pt x="10977" y="7269"/>
                    <a:pt x="11004" y="7130"/>
                    <a:pt x="10946" y="7014"/>
                  </a:cubicBezTo>
                  <a:lnTo>
                    <a:pt x="9443" y="4010"/>
                  </a:lnTo>
                  <a:cubicBezTo>
                    <a:pt x="9394" y="3910"/>
                    <a:pt x="9293" y="3851"/>
                    <a:pt x="9187" y="3851"/>
                  </a:cubicBezTo>
                  <a:cubicBezTo>
                    <a:pt x="9154" y="3851"/>
                    <a:pt x="9121" y="3856"/>
                    <a:pt x="9088" y="3868"/>
                  </a:cubicBezTo>
                  <a:cubicBezTo>
                    <a:pt x="8998" y="3902"/>
                    <a:pt x="6876" y="4684"/>
                    <a:pt x="6069" y="5030"/>
                  </a:cubicBezTo>
                  <a:cubicBezTo>
                    <a:pt x="5878" y="5112"/>
                    <a:pt x="5631" y="5172"/>
                    <a:pt x="5371" y="5172"/>
                  </a:cubicBezTo>
                  <a:cubicBezTo>
                    <a:pt x="5160" y="5172"/>
                    <a:pt x="4941" y="5132"/>
                    <a:pt x="4737" y="5031"/>
                  </a:cubicBezTo>
                  <a:cubicBezTo>
                    <a:pt x="4385" y="4858"/>
                    <a:pt x="4149" y="4532"/>
                    <a:pt x="4032" y="4067"/>
                  </a:cubicBezTo>
                  <a:cubicBezTo>
                    <a:pt x="3832" y="3266"/>
                    <a:pt x="5785" y="1883"/>
                    <a:pt x="7235" y="1157"/>
                  </a:cubicBezTo>
                  <a:cubicBezTo>
                    <a:pt x="7250" y="1150"/>
                    <a:pt x="7265" y="1140"/>
                    <a:pt x="7279" y="1130"/>
                  </a:cubicBezTo>
                  <a:cubicBezTo>
                    <a:pt x="7686" y="824"/>
                    <a:pt x="8349" y="571"/>
                    <a:pt x="9104" y="571"/>
                  </a:cubicBezTo>
                  <a:close/>
                  <a:moveTo>
                    <a:pt x="9114" y="0"/>
                  </a:moveTo>
                  <a:cubicBezTo>
                    <a:pt x="8228" y="0"/>
                    <a:pt x="7445" y="297"/>
                    <a:pt x="6956" y="656"/>
                  </a:cubicBezTo>
                  <a:cubicBezTo>
                    <a:pt x="6463" y="904"/>
                    <a:pt x="3092" y="2668"/>
                    <a:pt x="3476" y="4206"/>
                  </a:cubicBezTo>
                  <a:cubicBezTo>
                    <a:pt x="3675" y="4999"/>
                    <a:pt x="4133" y="5371"/>
                    <a:pt x="4483" y="5545"/>
                  </a:cubicBezTo>
                  <a:cubicBezTo>
                    <a:pt x="4750" y="5677"/>
                    <a:pt x="5060" y="5743"/>
                    <a:pt x="5378" y="5743"/>
                  </a:cubicBezTo>
                  <a:cubicBezTo>
                    <a:pt x="5687" y="5743"/>
                    <a:pt x="6003" y="5681"/>
                    <a:pt x="6294" y="5556"/>
                  </a:cubicBezTo>
                  <a:cubicBezTo>
                    <a:pt x="6929" y="5283"/>
                    <a:pt x="8454" y="4714"/>
                    <a:pt x="9045" y="4494"/>
                  </a:cubicBezTo>
                  <a:lnTo>
                    <a:pt x="10012" y="6427"/>
                  </a:lnTo>
                  <a:cubicBezTo>
                    <a:pt x="9299" y="6060"/>
                    <a:pt x="8264" y="5617"/>
                    <a:pt x="7405" y="5617"/>
                  </a:cubicBezTo>
                  <a:cubicBezTo>
                    <a:pt x="7181" y="5617"/>
                    <a:pt x="6968" y="5647"/>
                    <a:pt x="6777" y="5717"/>
                  </a:cubicBezTo>
                  <a:cubicBezTo>
                    <a:pt x="5725" y="6100"/>
                    <a:pt x="4766" y="6847"/>
                    <a:pt x="4405" y="7148"/>
                  </a:cubicBezTo>
                  <a:cubicBezTo>
                    <a:pt x="4217" y="7069"/>
                    <a:pt x="3981" y="7009"/>
                    <a:pt x="3724" y="7009"/>
                  </a:cubicBezTo>
                  <a:cubicBezTo>
                    <a:pt x="3239" y="7009"/>
                    <a:pt x="2681" y="7222"/>
                    <a:pt x="2242" y="7913"/>
                  </a:cubicBezTo>
                  <a:cubicBezTo>
                    <a:pt x="1558" y="8987"/>
                    <a:pt x="1348" y="9902"/>
                    <a:pt x="1292" y="10224"/>
                  </a:cubicBezTo>
                  <a:cubicBezTo>
                    <a:pt x="974" y="10493"/>
                    <a:pt x="1" y="11431"/>
                    <a:pt x="1" y="12922"/>
                  </a:cubicBezTo>
                  <a:cubicBezTo>
                    <a:pt x="1" y="14541"/>
                    <a:pt x="1" y="15940"/>
                    <a:pt x="1137" y="16949"/>
                  </a:cubicBezTo>
                  <a:cubicBezTo>
                    <a:pt x="2050" y="17762"/>
                    <a:pt x="2725" y="17913"/>
                    <a:pt x="2968" y="17941"/>
                  </a:cubicBezTo>
                  <a:lnTo>
                    <a:pt x="3625" y="18350"/>
                  </a:lnTo>
                  <a:cubicBezTo>
                    <a:pt x="3182" y="19399"/>
                    <a:pt x="1528" y="23663"/>
                    <a:pt x="2807" y="26116"/>
                  </a:cubicBezTo>
                  <a:cubicBezTo>
                    <a:pt x="3860" y="28134"/>
                    <a:pt x="4574" y="28621"/>
                    <a:pt x="4971" y="28694"/>
                  </a:cubicBezTo>
                  <a:lnTo>
                    <a:pt x="7664" y="33633"/>
                  </a:lnTo>
                  <a:cubicBezTo>
                    <a:pt x="7715" y="33726"/>
                    <a:pt x="7811" y="33782"/>
                    <a:pt x="7916" y="33782"/>
                  </a:cubicBezTo>
                  <a:cubicBezTo>
                    <a:pt x="7939" y="33782"/>
                    <a:pt x="7962" y="33780"/>
                    <a:pt x="7984" y="33774"/>
                  </a:cubicBezTo>
                  <a:lnTo>
                    <a:pt x="15383" y="31924"/>
                  </a:lnTo>
                  <a:cubicBezTo>
                    <a:pt x="15555" y="31880"/>
                    <a:pt x="15647" y="31693"/>
                    <a:pt x="15575" y="31530"/>
                  </a:cubicBezTo>
                  <a:lnTo>
                    <a:pt x="11815" y="23098"/>
                  </a:lnTo>
                  <a:cubicBezTo>
                    <a:pt x="12694" y="21284"/>
                    <a:pt x="18127" y="9938"/>
                    <a:pt x="17434" y="7861"/>
                  </a:cubicBezTo>
                  <a:cubicBezTo>
                    <a:pt x="16801" y="5962"/>
                    <a:pt x="14435" y="3631"/>
                    <a:pt x="12707" y="1928"/>
                  </a:cubicBezTo>
                  <a:cubicBezTo>
                    <a:pt x="12475" y="1699"/>
                    <a:pt x="12253" y="1482"/>
                    <a:pt x="12047" y="1276"/>
                  </a:cubicBezTo>
                  <a:cubicBezTo>
                    <a:pt x="11104" y="333"/>
                    <a:pt x="10051" y="0"/>
                    <a:pt x="9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2"/>
            <p:cNvSpPr/>
            <p:nvPr/>
          </p:nvSpPr>
          <p:spPr>
            <a:xfrm>
              <a:off x="4804375" y="1974800"/>
              <a:ext cx="69525" cy="78000"/>
            </a:xfrm>
            <a:custGeom>
              <a:avLst/>
              <a:gdLst/>
              <a:ahLst/>
              <a:cxnLst/>
              <a:rect l="l" t="t" r="r" b="b"/>
              <a:pathLst>
                <a:path w="2781" h="3120" extrusionOk="0">
                  <a:moveTo>
                    <a:pt x="321" y="1"/>
                  </a:moveTo>
                  <a:cubicBezTo>
                    <a:pt x="258" y="1"/>
                    <a:pt x="194" y="22"/>
                    <a:pt x="140" y="65"/>
                  </a:cubicBezTo>
                  <a:cubicBezTo>
                    <a:pt x="18" y="167"/>
                    <a:pt x="0" y="349"/>
                    <a:pt x="103" y="472"/>
                  </a:cubicBezTo>
                  <a:lnTo>
                    <a:pt x="2183" y="3015"/>
                  </a:lnTo>
                  <a:cubicBezTo>
                    <a:pt x="2237" y="3080"/>
                    <a:pt x="2316" y="3119"/>
                    <a:pt x="2402" y="3119"/>
                  </a:cubicBezTo>
                  <a:cubicBezTo>
                    <a:pt x="2403" y="3119"/>
                    <a:pt x="2404" y="3119"/>
                    <a:pt x="2406" y="3119"/>
                  </a:cubicBezTo>
                  <a:cubicBezTo>
                    <a:pt x="2406" y="3119"/>
                    <a:pt x="2406" y="3119"/>
                    <a:pt x="2407" y="3119"/>
                  </a:cubicBezTo>
                  <a:cubicBezTo>
                    <a:pt x="2648" y="3119"/>
                    <a:pt x="2780" y="2839"/>
                    <a:pt x="2626" y="2652"/>
                  </a:cubicBezTo>
                  <a:lnTo>
                    <a:pt x="546" y="109"/>
                  </a:lnTo>
                  <a:cubicBezTo>
                    <a:pt x="490" y="38"/>
                    <a:pt x="406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2"/>
            <p:cNvSpPr/>
            <p:nvPr/>
          </p:nvSpPr>
          <p:spPr>
            <a:xfrm>
              <a:off x="4648225" y="1983475"/>
              <a:ext cx="131575" cy="104025"/>
            </a:xfrm>
            <a:custGeom>
              <a:avLst/>
              <a:gdLst/>
              <a:ahLst/>
              <a:cxnLst/>
              <a:rect l="l" t="t" r="r" b="b"/>
              <a:pathLst>
                <a:path w="5263" h="4161" extrusionOk="0">
                  <a:moveTo>
                    <a:pt x="325" y="0"/>
                  </a:moveTo>
                  <a:cubicBezTo>
                    <a:pt x="239" y="0"/>
                    <a:pt x="155" y="38"/>
                    <a:pt x="99" y="111"/>
                  </a:cubicBezTo>
                  <a:cubicBezTo>
                    <a:pt x="0" y="237"/>
                    <a:pt x="25" y="420"/>
                    <a:pt x="154" y="516"/>
                  </a:cubicBezTo>
                  <a:lnTo>
                    <a:pt x="4777" y="4100"/>
                  </a:lnTo>
                  <a:cubicBezTo>
                    <a:pt x="4827" y="4138"/>
                    <a:pt x="4889" y="4160"/>
                    <a:pt x="4953" y="4160"/>
                  </a:cubicBezTo>
                  <a:cubicBezTo>
                    <a:pt x="5076" y="4160"/>
                    <a:pt x="5184" y="4082"/>
                    <a:pt x="5224" y="3966"/>
                  </a:cubicBezTo>
                  <a:cubicBezTo>
                    <a:pt x="5263" y="3850"/>
                    <a:pt x="5225" y="3722"/>
                    <a:pt x="5129" y="3647"/>
                  </a:cubicBezTo>
                  <a:lnTo>
                    <a:pt x="505" y="64"/>
                  </a:lnTo>
                  <a:cubicBezTo>
                    <a:pt x="451" y="21"/>
                    <a:pt x="388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2"/>
            <p:cNvSpPr/>
            <p:nvPr/>
          </p:nvSpPr>
          <p:spPr>
            <a:xfrm>
              <a:off x="4576225" y="2055875"/>
              <a:ext cx="128450" cy="95175"/>
            </a:xfrm>
            <a:custGeom>
              <a:avLst/>
              <a:gdLst/>
              <a:ahLst/>
              <a:cxnLst/>
              <a:rect l="l" t="t" r="r" b="b"/>
              <a:pathLst>
                <a:path w="5138" h="3807" extrusionOk="0">
                  <a:moveTo>
                    <a:pt x="325" y="1"/>
                  </a:moveTo>
                  <a:cubicBezTo>
                    <a:pt x="236" y="1"/>
                    <a:pt x="147" y="42"/>
                    <a:pt x="91" y="120"/>
                  </a:cubicBezTo>
                  <a:cubicBezTo>
                    <a:pt x="1" y="246"/>
                    <a:pt x="27" y="422"/>
                    <a:pt x="152" y="516"/>
                  </a:cubicBezTo>
                  <a:lnTo>
                    <a:pt x="4660" y="3753"/>
                  </a:lnTo>
                  <a:cubicBezTo>
                    <a:pt x="4708" y="3788"/>
                    <a:pt x="4767" y="3806"/>
                    <a:pt x="4827" y="3806"/>
                  </a:cubicBezTo>
                  <a:cubicBezTo>
                    <a:pt x="4951" y="3806"/>
                    <a:pt x="5061" y="3726"/>
                    <a:pt x="5099" y="3608"/>
                  </a:cubicBezTo>
                  <a:cubicBezTo>
                    <a:pt x="5137" y="3489"/>
                    <a:pt x="5095" y="3361"/>
                    <a:pt x="4994" y="3288"/>
                  </a:cubicBezTo>
                  <a:lnTo>
                    <a:pt x="487" y="51"/>
                  </a:lnTo>
                  <a:cubicBezTo>
                    <a:pt x="437" y="17"/>
                    <a:pt x="381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2"/>
            <p:cNvSpPr/>
            <p:nvPr/>
          </p:nvSpPr>
          <p:spPr>
            <a:xfrm>
              <a:off x="4597075" y="2168500"/>
              <a:ext cx="55600" cy="98150"/>
            </a:xfrm>
            <a:custGeom>
              <a:avLst/>
              <a:gdLst/>
              <a:ahLst/>
              <a:cxnLst/>
              <a:rect l="l" t="t" r="r" b="b"/>
              <a:pathLst>
                <a:path w="2224" h="3926" extrusionOk="0">
                  <a:moveTo>
                    <a:pt x="295" y="1"/>
                  </a:moveTo>
                  <a:cubicBezTo>
                    <a:pt x="290" y="1"/>
                    <a:pt x="285" y="1"/>
                    <a:pt x="280" y="1"/>
                  </a:cubicBezTo>
                  <a:cubicBezTo>
                    <a:pt x="121" y="9"/>
                    <a:pt x="1" y="143"/>
                    <a:pt x="9" y="302"/>
                  </a:cubicBezTo>
                  <a:cubicBezTo>
                    <a:pt x="130" y="2603"/>
                    <a:pt x="1673" y="3815"/>
                    <a:pt x="1739" y="3866"/>
                  </a:cubicBezTo>
                  <a:cubicBezTo>
                    <a:pt x="1788" y="3904"/>
                    <a:pt x="1850" y="3925"/>
                    <a:pt x="1912" y="3925"/>
                  </a:cubicBezTo>
                  <a:cubicBezTo>
                    <a:pt x="2035" y="3925"/>
                    <a:pt x="2145" y="3848"/>
                    <a:pt x="2184" y="3732"/>
                  </a:cubicBezTo>
                  <a:cubicBezTo>
                    <a:pt x="2223" y="3615"/>
                    <a:pt x="2185" y="3487"/>
                    <a:pt x="2088" y="3413"/>
                  </a:cubicBezTo>
                  <a:cubicBezTo>
                    <a:pt x="2074" y="3401"/>
                    <a:pt x="688" y="2301"/>
                    <a:pt x="580" y="272"/>
                  </a:cubicBezTo>
                  <a:cubicBezTo>
                    <a:pt x="573" y="118"/>
                    <a:pt x="44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2"/>
            <p:cNvSpPr/>
            <p:nvPr/>
          </p:nvSpPr>
          <p:spPr>
            <a:xfrm>
              <a:off x="3175150" y="3008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6"/>
                  </a:cubicBezTo>
                  <a:cubicBezTo>
                    <a:pt x="89687" y="72531"/>
                    <a:pt x="72531" y="89687"/>
                    <a:pt x="51366" y="89687"/>
                  </a:cubicBezTo>
                  <a:cubicBezTo>
                    <a:pt x="30202" y="89687"/>
                    <a:pt x="13045" y="72532"/>
                    <a:pt x="13045" y="51366"/>
                  </a:cubicBezTo>
                  <a:cubicBezTo>
                    <a:pt x="13045" y="30202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1" y="5895"/>
                  </a:lnTo>
                  <a:cubicBezTo>
                    <a:pt x="41375" y="6393"/>
                    <a:pt x="37892" y="7309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8"/>
                    <a:pt x="15444" y="22761"/>
                  </a:cubicBezTo>
                  <a:lnTo>
                    <a:pt x="9611" y="20957"/>
                  </a:lnTo>
                  <a:lnTo>
                    <a:pt x="4334" y="30096"/>
                  </a:lnTo>
                  <a:lnTo>
                    <a:pt x="8764" y="34200"/>
                  </a:lnTo>
                  <a:cubicBezTo>
                    <a:pt x="7418" y="37530"/>
                    <a:pt x="6471" y="41006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2"/>
                  </a:lnTo>
                  <a:cubicBezTo>
                    <a:pt x="6392" y="61357"/>
                    <a:pt x="7309" y="64841"/>
                    <a:pt x="8625" y="68180"/>
                  </a:cubicBezTo>
                  <a:lnTo>
                    <a:pt x="4153" y="72324"/>
                  </a:lnTo>
                  <a:lnTo>
                    <a:pt x="9429" y="81462"/>
                  </a:lnTo>
                  <a:lnTo>
                    <a:pt x="15210" y="79676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5"/>
                    <a:pt x="41005" y="96262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40" y="95423"/>
                    <a:pt x="68180" y="94108"/>
                  </a:cubicBezTo>
                  <a:lnTo>
                    <a:pt x="72324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7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3" y="65204"/>
                    <a:pt x="96262" y="61728"/>
                    <a:pt x="96792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7"/>
                    <a:pt x="95423" y="37893"/>
                    <a:pt x="94107" y="34553"/>
                  </a:cubicBezTo>
                  <a:lnTo>
                    <a:pt x="98579" y="30409"/>
                  </a:lnTo>
                  <a:lnTo>
                    <a:pt x="93303" y="21271"/>
                  </a:lnTo>
                  <a:lnTo>
                    <a:pt x="87522" y="23059"/>
                  </a:lnTo>
                  <a:cubicBezTo>
                    <a:pt x="85309" y="20237"/>
                    <a:pt x="82775" y="17681"/>
                    <a:pt x="79971" y="15445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03" y="7419"/>
                    <a:pt x="61726" y="6472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2"/>
            <p:cNvSpPr/>
            <p:nvPr/>
          </p:nvSpPr>
          <p:spPr>
            <a:xfrm>
              <a:off x="3167625" y="293300"/>
              <a:ext cx="2583400" cy="2583375"/>
            </a:xfrm>
            <a:custGeom>
              <a:avLst/>
              <a:gdLst/>
              <a:ahLst/>
              <a:cxnLst/>
              <a:rect l="l" t="t" r="r" b="b"/>
              <a:pathLst>
                <a:path w="103336" h="103335" extrusionOk="0">
                  <a:moveTo>
                    <a:pt x="51666" y="13648"/>
                  </a:moveTo>
                  <a:cubicBezTo>
                    <a:pt x="72632" y="13648"/>
                    <a:pt x="89686" y="30704"/>
                    <a:pt x="89686" y="51667"/>
                  </a:cubicBezTo>
                  <a:cubicBezTo>
                    <a:pt x="89686" y="72632"/>
                    <a:pt x="72630" y="89688"/>
                    <a:pt x="51666" y="89688"/>
                  </a:cubicBezTo>
                  <a:cubicBezTo>
                    <a:pt x="30703" y="89688"/>
                    <a:pt x="13647" y="72633"/>
                    <a:pt x="13647" y="51667"/>
                  </a:cubicBezTo>
                  <a:cubicBezTo>
                    <a:pt x="13647" y="30703"/>
                    <a:pt x="30703" y="13648"/>
                    <a:pt x="51666" y="13648"/>
                  </a:cubicBezTo>
                  <a:close/>
                  <a:moveTo>
                    <a:pt x="51666" y="13046"/>
                  </a:moveTo>
                  <a:cubicBezTo>
                    <a:pt x="30371" y="13046"/>
                    <a:pt x="13046" y="30372"/>
                    <a:pt x="13046" y="51667"/>
                  </a:cubicBezTo>
                  <a:cubicBezTo>
                    <a:pt x="13046" y="72964"/>
                    <a:pt x="30370" y="90289"/>
                    <a:pt x="51666" y="90289"/>
                  </a:cubicBezTo>
                  <a:cubicBezTo>
                    <a:pt x="72964" y="90289"/>
                    <a:pt x="90289" y="72964"/>
                    <a:pt x="90289" y="51667"/>
                  </a:cubicBezTo>
                  <a:cubicBezTo>
                    <a:pt x="90289" y="30371"/>
                    <a:pt x="72962" y="13046"/>
                    <a:pt x="51666" y="13046"/>
                  </a:cubicBezTo>
                  <a:close/>
                  <a:moveTo>
                    <a:pt x="56883" y="602"/>
                  </a:moveTo>
                  <a:lnTo>
                    <a:pt x="58228" y="6510"/>
                  </a:lnTo>
                  <a:lnTo>
                    <a:pt x="58432" y="6540"/>
                  </a:lnTo>
                  <a:cubicBezTo>
                    <a:pt x="61937" y="7061"/>
                    <a:pt x="65399" y="8005"/>
                    <a:pt x="68721" y="9345"/>
                  </a:cubicBezTo>
                  <a:lnTo>
                    <a:pt x="68913" y="9422"/>
                  </a:lnTo>
                  <a:lnTo>
                    <a:pt x="72995" y="5017"/>
                  </a:lnTo>
                  <a:lnTo>
                    <a:pt x="81718" y="10053"/>
                  </a:lnTo>
                  <a:lnTo>
                    <a:pt x="79925" y="15853"/>
                  </a:lnTo>
                  <a:lnTo>
                    <a:pt x="80084" y="15981"/>
                  </a:lnTo>
                  <a:cubicBezTo>
                    <a:pt x="82870" y="18203"/>
                    <a:pt x="85387" y="20741"/>
                    <a:pt x="87587" y="23546"/>
                  </a:cubicBezTo>
                  <a:lnTo>
                    <a:pt x="87714" y="23709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3" y="34773"/>
                  </a:lnTo>
                  <a:lnTo>
                    <a:pt x="94128" y="34964"/>
                  </a:lnTo>
                  <a:cubicBezTo>
                    <a:pt x="95435" y="38282"/>
                    <a:pt x="96346" y="41742"/>
                    <a:pt x="96842" y="45273"/>
                  </a:cubicBezTo>
                  <a:lnTo>
                    <a:pt x="96871" y="45479"/>
                  </a:lnTo>
                  <a:lnTo>
                    <a:pt x="102733" y="46813"/>
                  </a:lnTo>
                  <a:lnTo>
                    <a:pt x="102733" y="56885"/>
                  </a:lnTo>
                  <a:lnTo>
                    <a:pt x="96825" y="58228"/>
                  </a:lnTo>
                  <a:lnTo>
                    <a:pt x="96794" y="58432"/>
                  </a:lnTo>
                  <a:cubicBezTo>
                    <a:pt x="96274" y="61937"/>
                    <a:pt x="95330" y="65400"/>
                    <a:pt x="93990" y="68721"/>
                  </a:cubicBezTo>
                  <a:lnTo>
                    <a:pt x="93913" y="68913"/>
                  </a:lnTo>
                  <a:lnTo>
                    <a:pt x="98317" y="72996"/>
                  </a:lnTo>
                  <a:lnTo>
                    <a:pt x="93282" y="81718"/>
                  </a:lnTo>
                  <a:lnTo>
                    <a:pt x="87481" y="79925"/>
                  </a:lnTo>
                  <a:lnTo>
                    <a:pt x="87354" y="80085"/>
                  </a:lnTo>
                  <a:cubicBezTo>
                    <a:pt x="85132" y="82870"/>
                    <a:pt x="82592" y="85387"/>
                    <a:pt x="79789" y="87587"/>
                  </a:cubicBezTo>
                  <a:lnTo>
                    <a:pt x="79626" y="87715"/>
                  </a:lnTo>
                  <a:lnTo>
                    <a:pt x="81404" y="93464"/>
                  </a:lnTo>
                  <a:lnTo>
                    <a:pt x="72682" y="98500"/>
                  </a:lnTo>
                  <a:lnTo>
                    <a:pt x="68562" y="94053"/>
                  </a:lnTo>
                  <a:lnTo>
                    <a:pt x="68371" y="94128"/>
                  </a:lnTo>
                  <a:cubicBezTo>
                    <a:pt x="65053" y="95435"/>
                    <a:pt x="61592" y="96346"/>
                    <a:pt x="58060" y="96842"/>
                  </a:cubicBezTo>
                  <a:lnTo>
                    <a:pt x="57856" y="96871"/>
                  </a:lnTo>
                  <a:lnTo>
                    <a:pt x="56522" y="102733"/>
                  </a:lnTo>
                  <a:lnTo>
                    <a:pt x="46451" y="102733"/>
                  </a:lnTo>
                  <a:lnTo>
                    <a:pt x="45107" y="96826"/>
                  </a:lnTo>
                  <a:lnTo>
                    <a:pt x="44903" y="96795"/>
                  </a:lnTo>
                  <a:cubicBezTo>
                    <a:pt x="41399" y="96274"/>
                    <a:pt x="37937" y="95331"/>
                    <a:pt x="34614" y="93990"/>
                  </a:cubicBezTo>
                  <a:lnTo>
                    <a:pt x="34422" y="93913"/>
                  </a:lnTo>
                  <a:lnTo>
                    <a:pt x="30340" y="98318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4"/>
                  </a:lnTo>
                  <a:cubicBezTo>
                    <a:pt x="20464" y="85132"/>
                    <a:pt x="17946" y="82594"/>
                    <a:pt x="15748" y="79789"/>
                  </a:cubicBezTo>
                  <a:lnTo>
                    <a:pt x="15620" y="79626"/>
                  </a:lnTo>
                  <a:lnTo>
                    <a:pt x="9871" y="81404"/>
                  </a:lnTo>
                  <a:lnTo>
                    <a:pt x="4835" y="72682"/>
                  </a:lnTo>
                  <a:lnTo>
                    <a:pt x="9282" y="68562"/>
                  </a:lnTo>
                  <a:lnTo>
                    <a:pt x="9207" y="68371"/>
                  </a:lnTo>
                  <a:cubicBezTo>
                    <a:pt x="7900" y="65053"/>
                    <a:pt x="6989" y="61592"/>
                    <a:pt x="6493" y="58062"/>
                  </a:cubicBezTo>
                  <a:lnTo>
                    <a:pt x="6464" y="57856"/>
                  </a:lnTo>
                  <a:lnTo>
                    <a:pt x="602" y="56523"/>
                  </a:lnTo>
                  <a:lnTo>
                    <a:pt x="602" y="46451"/>
                  </a:lnTo>
                  <a:lnTo>
                    <a:pt x="6509" y="45107"/>
                  </a:lnTo>
                  <a:lnTo>
                    <a:pt x="6540" y="44903"/>
                  </a:lnTo>
                  <a:cubicBezTo>
                    <a:pt x="7061" y="41398"/>
                    <a:pt x="8005" y="37936"/>
                    <a:pt x="9345" y="34615"/>
                  </a:cubicBezTo>
                  <a:lnTo>
                    <a:pt x="9422" y="34422"/>
                  </a:lnTo>
                  <a:lnTo>
                    <a:pt x="5017" y="30340"/>
                  </a:lnTo>
                  <a:lnTo>
                    <a:pt x="10052" y="21617"/>
                  </a:lnTo>
                  <a:lnTo>
                    <a:pt x="15852" y="23410"/>
                  </a:lnTo>
                  <a:lnTo>
                    <a:pt x="15981" y="23251"/>
                  </a:lnTo>
                  <a:cubicBezTo>
                    <a:pt x="18202" y="20465"/>
                    <a:pt x="20741" y="17947"/>
                    <a:pt x="23546" y="15748"/>
                  </a:cubicBezTo>
                  <a:lnTo>
                    <a:pt x="23709" y="15621"/>
                  </a:lnTo>
                  <a:lnTo>
                    <a:pt x="21931" y="9871"/>
                  </a:lnTo>
                  <a:lnTo>
                    <a:pt x="30652" y="4836"/>
                  </a:lnTo>
                  <a:lnTo>
                    <a:pt x="34773" y="9282"/>
                  </a:lnTo>
                  <a:lnTo>
                    <a:pt x="34964" y="9207"/>
                  </a:lnTo>
                  <a:cubicBezTo>
                    <a:pt x="38282" y="7901"/>
                    <a:pt x="41742" y="6990"/>
                    <a:pt x="45273" y="6494"/>
                  </a:cubicBezTo>
                  <a:lnTo>
                    <a:pt x="45479" y="6465"/>
                  </a:lnTo>
                  <a:lnTo>
                    <a:pt x="46813" y="602"/>
                  </a:lnTo>
                  <a:close/>
                  <a:moveTo>
                    <a:pt x="46332" y="0"/>
                  </a:moveTo>
                  <a:lnTo>
                    <a:pt x="44984" y="5926"/>
                  </a:lnTo>
                  <a:cubicBezTo>
                    <a:pt x="41546" y="6426"/>
                    <a:pt x="38175" y="7313"/>
                    <a:pt x="34935" y="8571"/>
                  </a:cubicBezTo>
                  <a:lnTo>
                    <a:pt x="30768" y="4074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7"/>
                    <a:pt x="17815" y="20010"/>
                    <a:pt x="15638" y="22715"/>
                  </a:cubicBezTo>
                  <a:lnTo>
                    <a:pt x="9772" y="20901"/>
                  </a:lnTo>
                  <a:lnTo>
                    <a:pt x="4255" y="30456"/>
                  </a:lnTo>
                  <a:lnTo>
                    <a:pt x="8710" y="34582"/>
                  </a:lnTo>
                  <a:cubicBezTo>
                    <a:pt x="7422" y="37811"/>
                    <a:pt x="6504" y="41176"/>
                    <a:pt x="5975" y="44611"/>
                  </a:cubicBezTo>
                  <a:lnTo>
                    <a:pt x="0" y="45971"/>
                  </a:lnTo>
                  <a:lnTo>
                    <a:pt x="0" y="57003"/>
                  </a:lnTo>
                  <a:lnTo>
                    <a:pt x="5924" y="58351"/>
                  </a:lnTo>
                  <a:cubicBezTo>
                    <a:pt x="6424" y="61790"/>
                    <a:pt x="7311" y="65161"/>
                    <a:pt x="8570" y="68400"/>
                  </a:cubicBezTo>
                  <a:lnTo>
                    <a:pt x="4072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19"/>
                    <a:pt x="22713" y="87697"/>
                  </a:cubicBezTo>
                  <a:lnTo>
                    <a:pt x="20899" y="93564"/>
                  </a:lnTo>
                  <a:lnTo>
                    <a:pt x="30453" y="99081"/>
                  </a:lnTo>
                  <a:lnTo>
                    <a:pt x="34580" y="94626"/>
                  </a:lnTo>
                  <a:cubicBezTo>
                    <a:pt x="37809" y="95914"/>
                    <a:pt x="41174" y="96830"/>
                    <a:pt x="44610" y="97360"/>
                  </a:cubicBezTo>
                  <a:lnTo>
                    <a:pt x="45969" y="103334"/>
                  </a:lnTo>
                  <a:lnTo>
                    <a:pt x="57003" y="103334"/>
                  </a:lnTo>
                  <a:lnTo>
                    <a:pt x="58351" y="97409"/>
                  </a:lnTo>
                  <a:cubicBezTo>
                    <a:pt x="61789" y="96910"/>
                    <a:pt x="65160" y="96023"/>
                    <a:pt x="68400" y="94764"/>
                  </a:cubicBezTo>
                  <a:lnTo>
                    <a:pt x="72567" y="99262"/>
                  </a:lnTo>
                  <a:lnTo>
                    <a:pt x="82122" y="93746"/>
                  </a:lnTo>
                  <a:lnTo>
                    <a:pt x="80324" y="87933"/>
                  </a:lnTo>
                  <a:cubicBezTo>
                    <a:pt x="83047" y="85777"/>
                    <a:pt x="85519" y="83326"/>
                    <a:pt x="87697" y="80621"/>
                  </a:cubicBezTo>
                  <a:lnTo>
                    <a:pt x="93564" y="82435"/>
                  </a:lnTo>
                  <a:lnTo>
                    <a:pt x="99082" y="72881"/>
                  </a:lnTo>
                  <a:lnTo>
                    <a:pt x="94628" y="68754"/>
                  </a:lnTo>
                  <a:cubicBezTo>
                    <a:pt x="95914" y="65525"/>
                    <a:pt x="96831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10" y="44984"/>
                  </a:lnTo>
                  <a:cubicBezTo>
                    <a:pt x="96910" y="41546"/>
                    <a:pt x="96023" y="38175"/>
                    <a:pt x="94764" y="34935"/>
                  </a:cubicBezTo>
                  <a:lnTo>
                    <a:pt x="99262" y="30768"/>
                  </a:lnTo>
                  <a:lnTo>
                    <a:pt x="93746" y="21213"/>
                  </a:lnTo>
                  <a:lnTo>
                    <a:pt x="87933" y="23011"/>
                  </a:lnTo>
                  <a:cubicBezTo>
                    <a:pt x="85777" y="20289"/>
                    <a:pt x="83325" y="17815"/>
                    <a:pt x="80621" y="15638"/>
                  </a:cubicBezTo>
                  <a:lnTo>
                    <a:pt x="82437" y="9772"/>
                  </a:lnTo>
                  <a:lnTo>
                    <a:pt x="72883" y="4254"/>
                  </a:lnTo>
                  <a:lnTo>
                    <a:pt x="68755" y="8708"/>
                  </a:lnTo>
                  <a:cubicBezTo>
                    <a:pt x="65526" y="7422"/>
                    <a:pt x="62162" y="6504"/>
                    <a:pt x="58726" y="5976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2"/>
            <p:cNvSpPr/>
            <p:nvPr/>
          </p:nvSpPr>
          <p:spPr>
            <a:xfrm>
              <a:off x="3175149" y="245275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7"/>
                  </a:cubicBezTo>
                  <a:cubicBezTo>
                    <a:pt x="89687" y="72530"/>
                    <a:pt x="72531" y="89687"/>
                    <a:pt x="51366" y="89687"/>
                  </a:cubicBezTo>
                  <a:cubicBezTo>
                    <a:pt x="30202" y="89687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1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4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7"/>
                    <a:pt x="15444" y="22762"/>
                  </a:cubicBezTo>
                  <a:lnTo>
                    <a:pt x="9611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18" y="37530"/>
                    <a:pt x="6471" y="41006"/>
                    <a:pt x="5941" y="44559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8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4"/>
                    <a:pt x="41005" y="96262"/>
                    <a:pt x="44558" y="96793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40"/>
                  </a:lnTo>
                  <a:cubicBezTo>
                    <a:pt x="61357" y="96340"/>
                    <a:pt x="64840" y="95424"/>
                    <a:pt x="68180" y="94109"/>
                  </a:cubicBezTo>
                  <a:lnTo>
                    <a:pt x="72324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2" y="81776"/>
                  </a:lnTo>
                  <a:lnTo>
                    <a:pt x="98398" y="72637"/>
                  </a:lnTo>
                  <a:lnTo>
                    <a:pt x="93968" y="68533"/>
                  </a:lnTo>
                  <a:cubicBezTo>
                    <a:pt x="95313" y="65204"/>
                    <a:pt x="96261" y="61727"/>
                    <a:pt x="96792" y="58176"/>
                  </a:cubicBezTo>
                  <a:lnTo>
                    <a:pt x="102733" y="56824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6"/>
                    <a:pt x="95423" y="37893"/>
                    <a:pt x="94107" y="34553"/>
                  </a:cubicBezTo>
                  <a:lnTo>
                    <a:pt x="98579" y="30410"/>
                  </a:lnTo>
                  <a:lnTo>
                    <a:pt x="93303" y="21270"/>
                  </a:lnTo>
                  <a:lnTo>
                    <a:pt x="87522" y="23059"/>
                  </a:lnTo>
                  <a:cubicBezTo>
                    <a:pt x="85309" y="20236"/>
                    <a:pt x="82775" y="17681"/>
                    <a:pt x="79971" y="15444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4"/>
                  </a:lnTo>
                  <a:cubicBezTo>
                    <a:pt x="65203" y="7419"/>
                    <a:pt x="61726" y="6471"/>
                    <a:pt x="58175" y="5942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2"/>
            <p:cNvSpPr/>
            <p:nvPr/>
          </p:nvSpPr>
          <p:spPr>
            <a:xfrm>
              <a:off x="3167975" y="238125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2" y="13618"/>
                  </a:moveTo>
                  <a:cubicBezTo>
                    <a:pt x="72626" y="13618"/>
                    <a:pt x="89688" y="30681"/>
                    <a:pt x="89688" y="51652"/>
                  </a:cubicBezTo>
                  <a:cubicBezTo>
                    <a:pt x="89688" y="72624"/>
                    <a:pt x="72626" y="89687"/>
                    <a:pt x="51652" y="89687"/>
                  </a:cubicBezTo>
                  <a:cubicBezTo>
                    <a:pt x="30680" y="89687"/>
                    <a:pt x="13619" y="72624"/>
                    <a:pt x="13619" y="51653"/>
                  </a:cubicBezTo>
                  <a:cubicBezTo>
                    <a:pt x="13619" y="30681"/>
                    <a:pt x="30681" y="13619"/>
                    <a:pt x="51653" y="13619"/>
                  </a:cubicBezTo>
                  <a:lnTo>
                    <a:pt x="51652" y="13618"/>
                  </a:lnTo>
                  <a:close/>
                  <a:moveTo>
                    <a:pt x="51652" y="13045"/>
                  </a:moveTo>
                  <a:cubicBezTo>
                    <a:pt x="30365" y="13045"/>
                    <a:pt x="13047" y="30365"/>
                    <a:pt x="13047" y="51653"/>
                  </a:cubicBezTo>
                  <a:cubicBezTo>
                    <a:pt x="13047" y="72941"/>
                    <a:pt x="30365" y="90260"/>
                    <a:pt x="51653" y="90260"/>
                  </a:cubicBezTo>
                  <a:lnTo>
                    <a:pt x="51653" y="90260"/>
                  </a:lnTo>
                  <a:cubicBezTo>
                    <a:pt x="72942" y="90260"/>
                    <a:pt x="90260" y="72940"/>
                    <a:pt x="90260" y="51652"/>
                  </a:cubicBezTo>
                  <a:cubicBezTo>
                    <a:pt x="90260" y="30364"/>
                    <a:pt x="72940" y="13045"/>
                    <a:pt x="51652" y="13045"/>
                  </a:cubicBezTo>
                  <a:close/>
                  <a:moveTo>
                    <a:pt x="51653" y="90260"/>
                  </a:moveTo>
                  <a:cubicBezTo>
                    <a:pt x="51653" y="90260"/>
                    <a:pt x="51652" y="90260"/>
                    <a:pt x="51652" y="90260"/>
                  </a:cubicBezTo>
                  <a:lnTo>
                    <a:pt x="51653" y="90260"/>
                  </a:lnTo>
                  <a:cubicBezTo>
                    <a:pt x="51653" y="90260"/>
                    <a:pt x="51653" y="90260"/>
                    <a:pt x="51653" y="90260"/>
                  </a:cubicBezTo>
                  <a:close/>
                  <a:moveTo>
                    <a:pt x="56883" y="573"/>
                  </a:moveTo>
                  <a:lnTo>
                    <a:pt x="58184" y="6291"/>
                  </a:lnTo>
                  <a:cubicBezTo>
                    <a:pt x="58210" y="6406"/>
                    <a:pt x="58304" y="6494"/>
                    <a:pt x="58420" y="6511"/>
                  </a:cubicBezTo>
                  <a:cubicBezTo>
                    <a:pt x="61950" y="7039"/>
                    <a:pt x="65404" y="7980"/>
                    <a:pt x="68713" y="9316"/>
                  </a:cubicBezTo>
                  <a:cubicBezTo>
                    <a:pt x="68748" y="9331"/>
                    <a:pt x="68784" y="9338"/>
                    <a:pt x="68820" y="9338"/>
                  </a:cubicBezTo>
                  <a:cubicBezTo>
                    <a:pt x="68898" y="9338"/>
                    <a:pt x="68976" y="9305"/>
                    <a:pt x="69031" y="9245"/>
                  </a:cubicBezTo>
                  <a:lnTo>
                    <a:pt x="72980" y="4983"/>
                  </a:lnTo>
                  <a:lnTo>
                    <a:pt x="81722" y="10030"/>
                  </a:lnTo>
                  <a:lnTo>
                    <a:pt x="79987" y="15646"/>
                  </a:lnTo>
                  <a:cubicBezTo>
                    <a:pt x="79951" y="15758"/>
                    <a:pt x="79989" y="15881"/>
                    <a:pt x="80082" y="15955"/>
                  </a:cubicBezTo>
                  <a:cubicBezTo>
                    <a:pt x="82868" y="18177"/>
                    <a:pt x="85386" y="20717"/>
                    <a:pt x="87585" y="23522"/>
                  </a:cubicBezTo>
                  <a:cubicBezTo>
                    <a:pt x="87640" y="23592"/>
                    <a:pt x="87723" y="23631"/>
                    <a:pt x="87809" y="23631"/>
                  </a:cubicBezTo>
                  <a:cubicBezTo>
                    <a:pt x="87838" y="23631"/>
                    <a:pt x="87867" y="23627"/>
                    <a:pt x="87895" y="23618"/>
                  </a:cubicBezTo>
                  <a:lnTo>
                    <a:pt x="93458" y="21898"/>
                  </a:lnTo>
                  <a:lnTo>
                    <a:pt x="98505" y="30640"/>
                  </a:lnTo>
                  <a:lnTo>
                    <a:pt x="94201" y="34629"/>
                  </a:lnTo>
                  <a:cubicBezTo>
                    <a:pt x="94114" y="34709"/>
                    <a:pt x="94085" y="34834"/>
                    <a:pt x="94129" y="34944"/>
                  </a:cubicBezTo>
                  <a:cubicBezTo>
                    <a:pt x="95435" y="38263"/>
                    <a:pt x="96345" y="41725"/>
                    <a:pt x="96841" y="45257"/>
                  </a:cubicBezTo>
                  <a:cubicBezTo>
                    <a:pt x="96858" y="45375"/>
                    <a:pt x="96945" y="45470"/>
                    <a:pt x="97062" y="45496"/>
                  </a:cubicBezTo>
                  <a:lnTo>
                    <a:pt x="102733" y="46786"/>
                  </a:lnTo>
                  <a:lnTo>
                    <a:pt x="102733" y="56880"/>
                  </a:lnTo>
                  <a:lnTo>
                    <a:pt x="97014" y="58182"/>
                  </a:lnTo>
                  <a:cubicBezTo>
                    <a:pt x="96900" y="58208"/>
                    <a:pt x="96812" y="58302"/>
                    <a:pt x="96794" y="58419"/>
                  </a:cubicBezTo>
                  <a:cubicBezTo>
                    <a:pt x="96274" y="61925"/>
                    <a:pt x="95330" y="65388"/>
                    <a:pt x="93989" y="68712"/>
                  </a:cubicBezTo>
                  <a:cubicBezTo>
                    <a:pt x="93945" y="68822"/>
                    <a:pt x="93973" y="68948"/>
                    <a:pt x="94061" y="69029"/>
                  </a:cubicBezTo>
                  <a:lnTo>
                    <a:pt x="98323" y="72978"/>
                  </a:lnTo>
                  <a:lnTo>
                    <a:pt x="93275" y="81721"/>
                  </a:lnTo>
                  <a:lnTo>
                    <a:pt x="87659" y="79986"/>
                  </a:lnTo>
                  <a:cubicBezTo>
                    <a:pt x="87631" y="79977"/>
                    <a:pt x="87603" y="79973"/>
                    <a:pt x="87574" y="79973"/>
                  </a:cubicBezTo>
                  <a:cubicBezTo>
                    <a:pt x="87489" y="79973"/>
                    <a:pt x="87406" y="80011"/>
                    <a:pt x="87351" y="80080"/>
                  </a:cubicBezTo>
                  <a:cubicBezTo>
                    <a:pt x="85128" y="82867"/>
                    <a:pt x="82589" y="85385"/>
                    <a:pt x="79783" y="87584"/>
                  </a:cubicBezTo>
                  <a:cubicBezTo>
                    <a:pt x="79690" y="87658"/>
                    <a:pt x="79651" y="87781"/>
                    <a:pt x="79686" y="87895"/>
                  </a:cubicBezTo>
                  <a:lnTo>
                    <a:pt x="81406" y="93458"/>
                  </a:lnTo>
                  <a:lnTo>
                    <a:pt x="72664" y="98504"/>
                  </a:lnTo>
                  <a:lnTo>
                    <a:pt x="68676" y="94200"/>
                  </a:lnTo>
                  <a:cubicBezTo>
                    <a:pt x="68621" y="94140"/>
                    <a:pt x="68544" y="94108"/>
                    <a:pt x="68465" y="94108"/>
                  </a:cubicBezTo>
                  <a:cubicBezTo>
                    <a:pt x="68430" y="94108"/>
                    <a:pt x="68394" y="94114"/>
                    <a:pt x="68360" y="94127"/>
                  </a:cubicBezTo>
                  <a:cubicBezTo>
                    <a:pt x="65041" y="95434"/>
                    <a:pt x="61581" y="96345"/>
                    <a:pt x="58049" y="96842"/>
                  </a:cubicBezTo>
                  <a:cubicBezTo>
                    <a:pt x="57931" y="96858"/>
                    <a:pt x="57835" y="96946"/>
                    <a:pt x="57809" y="97061"/>
                  </a:cubicBezTo>
                  <a:lnTo>
                    <a:pt x="56518" y="102733"/>
                  </a:lnTo>
                  <a:lnTo>
                    <a:pt x="46424" y="102733"/>
                  </a:lnTo>
                  <a:lnTo>
                    <a:pt x="45124" y="97014"/>
                  </a:lnTo>
                  <a:cubicBezTo>
                    <a:pt x="45098" y="96898"/>
                    <a:pt x="45004" y="96810"/>
                    <a:pt x="44887" y="96794"/>
                  </a:cubicBezTo>
                  <a:cubicBezTo>
                    <a:pt x="41380" y="96274"/>
                    <a:pt x="37916" y="95328"/>
                    <a:pt x="34595" y="93989"/>
                  </a:cubicBezTo>
                  <a:cubicBezTo>
                    <a:pt x="34560" y="93974"/>
                    <a:pt x="34523" y="93968"/>
                    <a:pt x="34487" y="93968"/>
                  </a:cubicBezTo>
                  <a:cubicBezTo>
                    <a:pt x="34409" y="93968"/>
                    <a:pt x="34332" y="94000"/>
                    <a:pt x="34277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1" y="87659"/>
                  </a:lnTo>
                  <a:cubicBezTo>
                    <a:pt x="23356" y="87547"/>
                    <a:pt x="23318" y="87424"/>
                    <a:pt x="23226" y="87350"/>
                  </a:cubicBezTo>
                  <a:cubicBezTo>
                    <a:pt x="20439" y="85128"/>
                    <a:pt x="17922" y="82589"/>
                    <a:pt x="15723" y="79784"/>
                  </a:cubicBezTo>
                  <a:cubicBezTo>
                    <a:pt x="15667" y="79714"/>
                    <a:pt x="15583" y="79674"/>
                    <a:pt x="15496" y="79674"/>
                  </a:cubicBezTo>
                  <a:cubicBezTo>
                    <a:pt x="15468" y="79674"/>
                    <a:pt x="15439" y="79678"/>
                    <a:pt x="15411" y="79687"/>
                  </a:cubicBezTo>
                  <a:lnTo>
                    <a:pt x="9850" y="81407"/>
                  </a:lnTo>
                  <a:lnTo>
                    <a:pt x="4801" y="72665"/>
                  </a:lnTo>
                  <a:lnTo>
                    <a:pt x="9106" y="68676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2" y="65042"/>
                    <a:pt x="6961" y="61581"/>
                    <a:pt x="6464" y="58048"/>
                  </a:cubicBezTo>
                  <a:cubicBezTo>
                    <a:pt x="6448" y="57930"/>
                    <a:pt x="6360" y="57836"/>
                    <a:pt x="6244" y="57809"/>
                  </a:cubicBezTo>
                  <a:lnTo>
                    <a:pt x="573" y="56519"/>
                  </a:lnTo>
                  <a:lnTo>
                    <a:pt x="573" y="46424"/>
                  </a:lnTo>
                  <a:lnTo>
                    <a:pt x="6292" y="45122"/>
                  </a:lnTo>
                  <a:cubicBezTo>
                    <a:pt x="6407" y="45097"/>
                    <a:pt x="6494" y="45003"/>
                    <a:pt x="6511" y="44886"/>
                  </a:cubicBezTo>
                  <a:cubicBezTo>
                    <a:pt x="7032" y="41379"/>
                    <a:pt x="7977" y="37916"/>
                    <a:pt x="9317" y="34594"/>
                  </a:cubicBezTo>
                  <a:cubicBezTo>
                    <a:pt x="9362" y="34484"/>
                    <a:pt x="9333" y="34358"/>
                    <a:pt x="9246" y="34277"/>
                  </a:cubicBezTo>
                  <a:lnTo>
                    <a:pt x="4983" y="30327"/>
                  </a:lnTo>
                  <a:lnTo>
                    <a:pt x="10031" y="21584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2"/>
                    <a:pt x="23522" y="15722"/>
                  </a:cubicBezTo>
                  <a:cubicBezTo>
                    <a:pt x="23616" y="15648"/>
                    <a:pt x="23654" y="15526"/>
                    <a:pt x="23619" y="15412"/>
                  </a:cubicBezTo>
                  <a:lnTo>
                    <a:pt x="21899" y="9850"/>
                  </a:lnTo>
                  <a:lnTo>
                    <a:pt x="30642" y="4801"/>
                  </a:lnTo>
                  <a:lnTo>
                    <a:pt x="34630" y="9106"/>
                  </a:lnTo>
                  <a:cubicBezTo>
                    <a:pt x="34685" y="9166"/>
                    <a:pt x="34762" y="9198"/>
                    <a:pt x="34841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3" y="7872"/>
                    <a:pt x="41725" y="6960"/>
                    <a:pt x="45257" y="6465"/>
                  </a:cubicBezTo>
                  <a:cubicBezTo>
                    <a:pt x="45376" y="6449"/>
                    <a:pt x="45471" y="6361"/>
                    <a:pt x="45498" y="6244"/>
                  </a:cubicBezTo>
                  <a:lnTo>
                    <a:pt x="46789" y="573"/>
                  </a:lnTo>
                  <a:close/>
                  <a:moveTo>
                    <a:pt x="46558" y="0"/>
                  </a:moveTo>
                  <a:cubicBezTo>
                    <a:pt x="46424" y="0"/>
                    <a:pt x="46309" y="93"/>
                    <a:pt x="46280" y="223"/>
                  </a:cubicBezTo>
                  <a:lnTo>
                    <a:pt x="44982" y="5924"/>
                  </a:lnTo>
                  <a:cubicBezTo>
                    <a:pt x="41537" y="6424"/>
                    <a:pt x="38161" y="7313"/>
                    <a:pt x="34917" y="8574"/>
                  </a:cubicBezTo>
                  <a:lnTo>
                    <a:pt x="30907" y="4245"/>
                  </a:lnTo>
                  <a:cubicBezTo>
                    <a:pt x="30851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1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0"/>
                  </a:cubicBezTo>
                  <a:lnTo>
                    <a:pt x="23013" y="15394"/>
                  </a:lnTo>
                  <a:cubicBezTo>
                    <a:pt x="20286" y="17550"/>
                    <a:pt x="17810" y="20006"/>
                    <a:pt x="15629" y="22716"/>
                  </a:cubicBezTo>
                  <a:lnTo>
                    <a:pt x="9982" y="20970"/>
                  </a:lnTo>
                  <a:cubicBezTo>
                    <a:pt x="9954" y="20961"/>
                    <a:pt x="9925" y="20957"/>
                    <a:pt x="9896" y="20957"/>
                  </a:cubicBezTo>
                  <a:cubicBezTo>
                    <a:pt x="9797" y="20957"/>
                    <a:pt x="9701" y="21010"/>
                    <a:pt x="9649" y="21099"/>
                  </a:cubicBezTo>
                  <a:lnTo>
                    <a:pt x="4373" y="30238"/>
                  </a:lnTo>
                  <a:cubicBezTo>
                    <a:pt x="4306" y="30354"/>
                    <a:pt x="4328" y="30500"/>
                    <a:pt x="4427" y="30592"/>
                  </a:cubicBezTo>
                  <a:lnTo>
                    <a:pt x="8712" y="34562"/>
                  </a:lnTo>
                  <a:cubicBezTo>
                    <a:pt x="7422" y="37796"/>
                    <a:pt x="6503" y="41166"/>
                    <a:pt x="5975" y="44608"/>
                  </a:cubicBezTo>
                  <a:lnTo>
                    <a:pt x="224" y="45916"/>
                  </a:lnTo>
                  <a:cubicBezTo>
                    <a:pt x="93" y="45945"/>
                    <a:pt x="0" y="46061"/>
                    <a:pt x="0" y="46195"/>
                  </a:cubicBezTo>
                  <a:lnTo>
                    <a:pt x="0" y="56747"/>
                  </a:lnTo>
                  <a:cubicBezTo>
                    <a:pt x="0" y="56881"/>
                    <a:pt x="93" y="56997"/>
                    <a:pt x="224" y="57027"/>
                  </a:cubicBezTo>
                  <a:lnTo>
                    <a:pt x="5925" y="58324"/>
                  </a:lnTo>
                  <a:cubicBezTo>
                    <a:pt x="6425" y="61768"/>
                    <a:pt x="7313" y="65145"/>
                    <a:pt x="8574" y="68389"/>
                  </a:cubicBezTo>
                  <a:lnTo>
                    <a:pt x="4245" y="72400"/>
                  </a:lnTo>
                  <a:cubicBezTo>
                    <a:pt x="4148" y="72490"/>
                    <a:pt x="4125" y="72637"/>
                    <a:pt x="4192" y="72753"/>
                  </a:cubicBezTo>
                  <a:lnTo>
                    <a:pt x="9468" y="81891"/>
                  </a:lnTo>
                  <a:cubicBezTo>
                    <a:pt x="9521" y="81982"/>
                    <a:pt x="9616" y="82035"/>
                    <a:pt x="9716" y="82035"/>
                  </a:cubicBezTo>
                  <a:cubicBezTo>
                    <a:pt x="9744" y="82035"/>
                    <a:pt x="9772" y="82030"/>
                    <a:pt x="9800" y="82022"/>
                  </a:cubicBezTo>
                  <a:lnTo>
                    <a:pt x="15394" y="80292"/>
                  </a:lnTo>
                  <a:cubicBezTo>
                    <a:pt x="17550" y="83019"/>
                    <a:pt x="20008" y="85496"/>
                    <a:pt x="22716" y="87677"/>
                  </a:cubicBezTo>
                  <a:lnTo>
                    <a:pt x="20970" y="93323"/>
                  </a:lnTo>
                  <a:cubicBezTo>
                    <a:pt x="20931" y="93452"/>
                    <a:pt x="20984" y="93590"/>
                    <a:pt x="21101" y="93657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6" y="98939"/>
                    <a:pt x="30592" y="98879"/>
                  </a:cubicBezTo>
                  <a:lnTo>
                    <a:pt x="34563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2"/>
                  </a:lnTo>
                  <a:cubicBezTo>
                    <a:pt x="45946" y="103213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881" y="103305"/>
                    <a:pt x="56996" y="103213"/>
                    <a:pt x="57026" y="103083"/>
                  </a:cubicBezTo>
                  <a:lnTo>
                    <a:pt x="58323" y="97381"/>
                  </a:lnTo>
                  <a:cubicBezTo>
                    <a:pt x="61768" y="96881"/>
                    <a:pt x="65144" y="95992"/>
                    <a:pt x="68388" y="94731"/>
                  </a:cubicBezTo>
                  <a:lnTo>
                    <a:pt x="72399" y="99061"/>
                  </a:lnTo>
                  <a:cubicBezTo>
                    <a:pt x="72455" y="99121"/>
                    <a:pt x="72531" y="99152"/>
                    <a:pt x="72609" y="99152"/>
                  </a:cubicBezTo>
                  <a:cubicBezTo>
                    <a:pt x="72658" y="99152"/>
                    <a:pt x="72707" y="99140"/>
                    <a:pt x="72752" y="99114"/>
                  </a:cubicBezTo>
                  <a:lnTo>
                    <a:pt x="81891" y="93838"/>
                  </a:lnTo>
                  <a:cubicBezTo>
                    <a:pt x="82007" y="93771"/>
                    <a:pt x="82061" y="93632"/>
                    <a:pt x="82022" y="93505"/>
                  </a:cubicBezTo>
                  <a:lnTo>
                    <a:pt x="80292" y="87913"/>
                  </a:lnTo>
                  <a:cubicBezTo>
                    <a:pt x="83019" y="85755"/>
                    <a:pt x="85496" y="83299"/>
                    <a:pt x="87677" y="80589"/>
                  </a:cubicBezTo>
                  <a:lnTo>
                    <a:pt x="93324" y="82336"/>
                  </a:lnTo>
                  <a:cubicBezTo>
                    <a:pt x="93351" y="82345"/>
                    <a:pt x="93380" y="82349"/>
                    <a:pt x="93407" y="82349"/>
                  </a:cubicBezTo>
                  <a:cubicBezTo>
                    <a:pt x="93508" y="82349"/>
                    <a:pt x="93604" y="82296"/>
                    <a:pt x="93657" y="82206"/>
                  </a:cubicBezTo>
                  <a:lnTo>
                    <a:pt x="98932" y="73067"/>
                  </a:lnTo>
                  <a:cubicBezTo>
                    <a:pt x="98999" y="72952"/>
                    <a:pt x="98977" y="72805"/>
                    <a:pt x="98879" y="72713"/>
                  </a:cubicBezTo>
                  <a:lnTo>
                    <a:pt x="94594" y="68743"/>
                  </a:lnTo>
                  <a:cubicBezTo>
                    <a:pt x="95884" y="65509"/>
                    <a:pt x="96802" y="62139"/>
                    <a:pt x="97332" y="58699"/>
                  </a:cubicBezTo>
                  <a:lnTo>
                    <a:pt x="103083" y="57389"/>
                  </a:lnTo>
                  <a:cubicBezTo>
                    <a:pt x="103214" y="57359"/>
                    <a:pt x="103306" y="57243"/>
                    <a:pt x="103306" y="57110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8"/>
                  </a:cubicBezTo>
                  <a:lnTo>
                    <a:pt x="97382" y="44981"/>
                  </a:lnTo>
                  <a:cubicBezTo>
                    <a:pt x="96882" y="41537"/>
                    <a:pt x="95994" y="38160"/>
                    <a:pt x="94733" y="34916"/>
                  </a:cubicBezTo>
                  <a:lnTo>
                    <a:pt x="99062" y="30905"/>
                  </a:lnTo>
                  <a:cubicBezTo>
                    <a:pt x="99159" y="30814"/>
                    <a:pt x="99181" y="30668"/>
                    <a:pt x="99114" y="30553"/>
                  </a:cubicBezTo>
                  <a:lnTo>
                    <a:pt x="93838" y="21414"/>
                  </a:lnTo>
                  <a:cubicBezTo>
                    <a:pt x="93786" y="21323"/>
                    <a:pt x="93691" y="21271"/>
                    <a:pt x="93591" y="21271"/>
                  </a:cubicBezTo>
                  <a:cubicBezTo>
                    <a:pt x="93563" y="21271"/>
                    <a:pt x="93534" y="21275"/>
                    <a:pt x="93506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29"/>
                  </a:cubicBezTo>
                  <a:lnTo>
                    <a:pt x="82337" y="9982"/>
                  </a:lnTo>
                  <a:cubicBezTo>
                    <a:pt x="82376" y="9853"/>
                    <a:pt x="82322" y="9716"/>
                    <a:pt x="82206" y="9649"/>
                  </a:cubicBezTo>
                  <a:lnTo>
                    <a:pt x="73068" y="4372"/>
                  </a:lnTo>
                  <a:cubicBezTo>
                    <a:pt x="73023" y="4347"/>
                    <a:pt x="72974" y="4334"/>
                    <a:pt x="72925" y="4334"/>
                  </a:cubicBezTo>
                  <a:cubicBezTo>
                    <a:pt x="72847" y="4334"/>
                    <a:pt x="72770" y="4366"/>
                    <a:pt x="72714" y="4426"/>
                  </a:cubicBezTo>
                  <a:lnTo>
                    <a:pt x="68744" y="8711"/>
                  </a:lnTo>
                  <a:cubicBezTo>
                    <a:pt x="65496" y="7418"/>
                    <a:pt x="62119" y="6497"/>
                    <a:pt x="58699" y="5974"/>
                  </a:cubicBezTo>
                  <a:lnTo>
                    <a:pt x="57389" y="223"/>
                  </a:lnTo>
                  <a:cubicBezTo>
                    <a:pt x="57360" y="93"/>
                    <a:pt x="57245" y="0"/>
                    <a:pt x="57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2"/>
            <p:cNvSpPr/>
            <p:nvPr/>
          </p:nvSpPr>
          <p:spPr>
            <a:xfrm>
              <a:off x="1545975" y="3288100"/>
              <a:ext cx="912125" cy="845400"/>
            </a:xfrm>
            <a:custGeom>
              <a:avLst/>
              <a:gdLst/>
              <a:ahLst/>
              <a:cxnLst/>
              <a:rect l="l" t="t" r="r" b="b"/>
              <a:pathLst>
                <a:path w="36485" h="33816" extrusionOk="0">
                  <a:moveTo>
                    <a:pt x="17000" y="0"/>
                  </a:moveTo>
                  <a:lnTo>
                    <a:pt x="0" y="6562"/>
                  </a:lnTo>
                  <a:cubicBezTo>
                    <a:pt x="0" y="6562"/>
                    <a:pt x="6407" y="19558"/>
                    <a:pt x="16084" y="26245"/>
                  </a:cubicBezTo>
                  <a:cubicBezTo>
                    <a:pt x="25761" y="32933"/>
                    <a:pt x="36484" y="33815"/>
                    <a:pt x="36484" y="33815"/>
                  </a:cubicBezTo>
                  <a:cubicBezTo>
                    <a:pt x="36484" y="33815"/>
                    <a:pt x="34784" y="32049"/>
                    <a:pt x="31908" y="27255"/>
                  </a:cubicBezTo>
                  <a:cubicBezTo>
                    <a:pt x="29030" y="22459"/>
                    <a:pt x="26153" y="11609"/>
                    <a:pt x="26153" y="11609"/>
                  </a:cubicBezTo>
                  <a:lnTo>
                    <a:pt x="17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2"/>
            <p:cNvSpPr/>
            <p:nvPr/>
          </p:nvSpPr>
          <p:spPr>
            <a:xfrm>
              <a:off x="1535000" y="3278675"/>
              <a:ext cx="935700" cy="864350"/>
            </a:xfrm>
            <a:custGeom>
              <a:avLst/>
              <a:gdLst/>
              <a:ahLst/>
              <a:cxnLst/>
              <a:rect l="l" t="t" r="r" b="b"/>
              <a:pathLst>
                <a:path w="37428" h="34574" extrusionOk="0">
                  <a:moveTo>
                    <a:pt x="17315" y="832"/>
                  </a:moveTo>
                  <a:lnTo>
                    <a:pt x="26246" y="12159"/>
                  </a:lnTo>
                  <a:cubicBezTo>
                    <a:pt x="26529" y="13213"/>
                    <a:pt x="29245" y="23197"/>
                    <a:pt x="32022" y="27826"/>
                  </a:cubicBezTo>
                  <a:cubicBezTo>
                    <a:pt x="33888" y="30936"/>
                    <a:pt x="35255" y="32774"/>
                    <a:pt x="36002" y="33700"/>
                  </a:cubicBezTo>
                  <a:cubicBezTo>
                    <a:pt x="33180" y="33305"/>
                    <a:pt x="24565" y="31718"/>
                    <a:pt x="16739" y="26309"/>
                  </a:cubicBezTo>
                  <a:cubicBezTo>
                    <a:pt x="8164" y="20385"/>
                    <a:pt x="2097" y="9302"/>
                    <a:pt x="968" y="7141"/>
                  </a:cubicBezTo>
                  <a:lnTo>
                    <a:pt x="17315" y="832"/>
                  </a:lnTo>
                  <a:close/>
                  <a:moveTo>
                    <a:pt x="17439" y="0"/>
                  </a:moveTo>
                  <a:cubicBezTo>
                    <a:pt x="17393" y="0"/>
                    <a:pt x="17347" y="9"/>
                    <a:pt x="17302" y="26"/>
                  </a:cubicBezTo>
                  <a:lnTo>
                    <a:pt x="302" y="6587"/>
                  </a:lnTo>
                  <a:cubicBezTo>
                    <a:pt x="95" y="6666"/>
                    <a:pt x="1" y="6907"/>
                    <a:pt x="99" y="7107"/>
                  </a:cubicBezTo>
                  <a:cubicBezTo>
                    <a:pt x="163" y="7238"/>
                    <a:pt x="6662" y="20268"/>
                    <a:pt x="16307" y="26934"/>
                  </a:cubicBezTo>
                  <a:cubicBezTo>
                    <a:pt x="25957" y="33601"/>
                    <a:pt x="36784" y="34560"/>
                    <a:pt x="36893" y="34570"/>
                  </a:cubicBezTo>
                  <a:cubicBezTo>
                    <a:pt x="36902" y="34571"/>
                    <a:pt x="36913" y="34572"/>
                    <a:pt x="36923" y="34572"/>
                  </a:cubicBezTo>
                  <a:lnTo>
                    <a:pt x="36923" y="34573"/>
                  </a:lnTo>
                  <a:cubicBezTo>
                    <a:pt x="37258" y="34572"/>
                    <a:pt x="37428" y="34172"/>
                    <a:pt x="37196" y="33931"/>
                  </a:cubicBezTo>
                  <a:cubicBezTo>
                    <a:pt x="37180" y="33912"/>
                    <a:pt x="35484" y="32125"/>
                    <a:pt x="32672" y="27437"/>
                  </a:cubicBezTo>
                  <a:cubicBezTo>
                    <a:pt x="29856" y="22744"/>
                    <a:pt x="26988" y="11997"/>
                    <a:pt x="26959" y="11890"/>
                  </a:cubicBezTo>
                  <a:cubicBezTo>
                    <a:pt x="26946" y="11840"/>
                    <a:pt x="26922" y="11793"/>
                    <a:pt x="26891" y="11752"/>
                  </a:cubicBezTo>
                  <a:lnTo>
                    <a:pt x="17736" y="144"/>
                  </a:lnTo>
                  <a:cubicBezTo>
                    <a:pt x="17663" y="51"/>
                    <a:pt x="17552" y="0"/>
                    <a:pt x="1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2"/>
            <p:cNvSpPr/>
            <p:nvPr/>
          </p:nvSpPr>
          <p:spPr>
            <a:xfrm>
              <a:off x="2218250" y="3556350"/>
              <a:ext cx="104375" cy="173675"/>
            </a:xfrm>
            <a:custGeom>
              <a:avLst/>
              <a:gdLst/>
              <a:ahLst/>
              <a:cxnLst/>
              <a:rect l="l" t="t" r="r" b="b"/>
              <a:pathLst>
                <a:path w="4175" h="6947" extrusionOk="0">
                  <a:moveTo>
                    <a:pt x="4174" y="1"/>
                  </a:moveTo>
                  <a:lnTo>
                    <a:pt x="0" y="2212"/>
                  </a:lnTo>
                  <a:cubicBezTo>
                    <a:pt x="0" y="2212"/>
                    <a:pt x="1965" y="6386"/>
                    <a:pt x="2702" y="6877"/>
                  </a:cubicBezTo>
                  <a:cubicBezTo>
                    <a:pt x="2773" y="6925"/>
                    <a:pt x="2836" y="6947"/>
                    <a:pt x="2892" y="6947"/>
                  </a:cubicBezTo>
                  <a:cubicBezTo>
                    <a:pt x="3417" y="6947"/>
                    <a:pt x="3327" y="4993"/>
                    <a:pt x="3439" y="3439"/>
                  </a:cubicBezTo>
                  <a:cubicBezTo>
                    <a:pt x="3561" y="1720"/>
                    <a:pt x="4174" y="1"/>
                    <a:pt x="4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2"/>
            <p:cNvSpPr/>
            <p:nvPr/>
          </p:nvSpPr>
          <p:spPr>
            <a:xfrm>
              <a:off x="2210150" y="3549200"/>
              <a:ext cx="121000" cy="187975"/>
            </a:xfrm>
            <a:custGeom>
              <a:avLst/>
              <a:gdLst/>
              <a:ahLst/>
              <a:cxnLst/>
              <a:rect l="l" t="t" r="r" b="b"/>
              <a:pathLst>
                <a:path w="4840" h="7519" extrusionOk="0">
                  <a:moveTo>
                    <a:pt x="4015" y="867"/>
                  </a:moveTo>
                  <a:lnTo>
                    <a:pt x="4015" y="867"/>
                  </a:lnTo>
                  <a:cubicBezTo>
                    <a:pt x="3820" y="1536"/>
                    <a:pt x="3554" y="2614"/>
                    <a:pt x="3476" y="3705"/>
                  </a:cubicBezTo>
                  <a:cubicBezTo>
                    <a:pt x="3449" y="4078"/>
                    <a:pt x="3434" y="4475"/>
                    <a:pt x="3419" y="4862"/>
                  </a:cubicBezTo>
                  <a:cubicBezTo>
                    <a:pt x="3391" y="5592"/>
                    <a:pt x="3350" y="6679"/>
                    <a:pt x="3190" y="6930"/>
                  </a:cubicBezTo>
                  <a:cubicBezTo>
                    <a:pt x="3189" y="6928"/>
                    <a:pt x="3186" y="6926"/>
                    <a:pt x="3184" y="6925"/>
                  </a:cubicBezTo>
                  <a:cubicBezTo>
                    <a:pt x="2720" y="6615"/>
                    <a:pt x="1464" y="4220"/>
                    <a:pt x="700" y="2622"/>
                  </a:cubicBezTo>
                  <a:lnTo>
                    <a:pt x="4015" y="867"/>
                  </a:lnTo>
                  <a:close/>
                  <a:moveTo>
                    <a:pt x="4500" y="0"/>
                  </a:moveTo>
                  <a:cubicBezTo>
                    <a:pt x="4456" y="0"/>
                    <a:pt x="4410" y="11"/>
                    <a:pt x="4365" y="34"/>
                  </a:cubicBezTo>
                  <a:lnTo>
                    <a:pt x="190" y="2244"/>
                  </a:lnTo>
                  <a:cubicBezTo>
                    <a:pt x="55" y="2316"/>
                    <a:pt x="0" y="2481"/>
                    <a:pt x="65" y="2619"/>
                  </a:cubicBezTo>
                  <a:cubicBezTo>
                    <a:pt x="398" y="3328"/>
                    <a:pt x="2102" y="6891"/>
                    <a:pt x="2867" y="7402"/>
                  </a:cubicBezTo>
                  <a:cubicBezTo>
                    <a:pt x="2999" y="7490"/>
                    <a:pt x="3118" y="7518"/>
                    <a:pt x="3217" y="7518"/>
                  </a:cubicBezTo>
                  <a:cubicBezTo>
                    <a:pt x="3293" y="7518"/>
                    <a:pt x="3368" y="7501"/>
                    <a:pt x="3436" y="7466"/>
                  </a:cubicBezTo>
                  <a:cubicBezTo>
                    <a:pt x="3882" y="7238"/>
                    <a:pt x="3933" y="6424"/>
                    <a:pt x="3992" y="4883"/>
                  </a:cubicBezTo>
                  <a:cubicBezTo>
                    <a:pt x="4007" y="4502"/>
                    <a:pt x="4022" y="4113"/>
                    <a:pt x="4047" y="3745"/>
                  </a:cubicBezTo>
                  <a:cubicBezTo>
                    <a:pt x="4166" y="2087"/>
                    <a:pt x="4763" y="400"/>
                    <a:pt x="4769" y="383"/>
                  </a:cubicBezTo>
                  <a:cubicBezTo>
                    <a:pt x="4840" y="185"/>
                    <a:pt x="4684" y="0"/>
                    <a:pt x="4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2"/>
            <p:cNvSpPr/>
            <p:nvPr/>
          </p:nvSpPr>
          <p:spPr>
            <a:xfrm>
              <a:off x="2067825" y="3350700"/>
              <a:ext cx="254800" cy="319250"/>
            </a:xfrm>
            <a:custGeom>
              <a:avLst/>
              <a:gdLst/>
              <a:ahLst/>
              <a:cxnLst/>
              <a:rect l="l" t="t" r="r" b="b"/>
              <a:pathLst>
                <a:path w="10192" h="12770" extrusionOk="0">
                  <a:moveTo>
                    <a:pt x="3439" y="0"/>
                  </a:moveTo>
                  <a:lnTo>
                    <a:pt x="0" y="4788"/>
                  </a:lnTo>
                  <a:lnTo>
                    <a:pt x="4421" y="12770"/>
                  </a:lnTo>
                  <a:lnTo>
                    <a:pt x="10191" y="8227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2"/>
            <p:cNvSpPr/>
            <p:nvPr/>
          </p:nvSpPr>
          <p:spPr>
            <a:xfrm>
              <a:off x="2060225" y="3343525"/>
              <a:ext cx="270500" cy="333600"/>
            </a:xfrm>
            <a:custGeom>
              <a:avLst/>
              <a:gdLst/>
              <a:ahLst/>
              <a:cxnLst/>
              <a:rect l="l" t="t" r="r" b="b"/>
              <a:pathLst>
                <a:path w="10820" h="13344" extrusionOk="0">
                  <a:moveTo>
                    <a:pt x="3758" y="757"/>
                  </a:moveTo>
                  <a:lnTo>
                    <a:pt x="10089" y="8470"/>
                  </a:lnTo>
                  <a:lnTo>
                    <a:pt x="4813" y="12624"/>
                  </a:lnTo>
                  <a:lnTo>
                    <a:pt x="643" y="5096"/>
                  </a:lnTo>
                  <a:lnTo>
                    <a:pt x="3758" y="757"/>
                  </a:lnTo>
                  <a:close/>
                  <a:moveTo>
                    <a:pt x="3733" y="0"/>
                  </a:moveTo>
                  <a:cubicBezTo>
                    <a:pt x="3644" y="4"/>
                    <a:pt x="3562" y="48"/>
                    <a:pt x="3510" y="119"/>
                  </a:cubicBezTo>
                  <a:lnTo>
                    <a:pt x="72" y="4909"/>
                  </a:lnTo>
                  <a:cubicBezTo>
                    <a:pt x="7" y="4999"/>
                    <a:pt x="0" y="5118"/>
                    <a:pt x="53" y="5214"/>
                  </a:cubicBezTo>
                  <a:lnTo>
                    <a:pt x="4474" y="13196"/>
                  </a:lnTo>
                  <a:cubicBezTo>
                    <a:pt x="4515" y="13270"/>
                    <a:pt x="4586" y="13322"/>
                    <a:pt x="4668" y="13338"/>
                  </a:cubicBezTo>
                  <a:cubicBezTo>
                    <a:pt x="4687" y="13341"/>
                    <a:pt x="4705" y="13344"/>
                    <a:pt x="4725" y="13344"/>
                  </a:cubicBezTo>
                  <a:cubicBezTo>
                    <a:pt x="4788" y="13344"/>
                    <a:pt x="4851" y="13322"/>
                    <a:pt x="4902" y="13282"/>
                  </a:cubicBezTo>
                  <a:lnTo>
                    <a:pt x="10672" y="8738"/>
                  </a:lnTo>
                  <a:cubicBezTo>
                    <a:pt x="10799" y="8640"/>
                    <a:pt x="10819" y="8456"/>
                    <a:pt x="10716" y="8332"/>
                  </a:cubicBezTo>
                  <a:lnTo>
                    <a:pt x="3964" y="105"/>
                  </a:lnTo>
                  <a:cubicBezTo>
                    <a:pt x="3907" y="36"/>
                    <a:pt x="3820" y="7"/>
                    <a:pt x="3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2"/>
            <p:cNvSpPr/>
            <p:nvPr/>
          </p:nvSpPr>
          <p:spPr>
            <a:xfrm>
              <a:off x="2021775" y="2902500"/>
              <a:ext cx="325425" cy="627250"/>
            </a:xfrm>
            <a:custGeom>
              <a:avLst/>
              <a:gdLst/>
              <a:ahLst/>
              <a:cxnLst/>
              <a:rect l="l" t="t" r="r" b="b"/>
              <a:pathLst>
                <a:path w="13017" h="25090" extrusionOk="0">
                  <a:moveTo>
                    <a:pt x="5281" y="1"/>
                  </a:moveTo>
                  <a:cubicBezTo>
                    <a:pt x="5281" y="1"/>
                    <a:pt x="3439" y="6140"/>
                    <a:pt x="1965" y="9455"/>
                  </a:cubicBezTo>
                  <a:cubicBezTo>
                    <a:pt x="492" y="12771"/>
                    <a:pt x="1" y="14490"/>
                    <a:pt x="1" y="14490"/>
                  </a:cubicBezTo>
                  <a:cubicBezTo>
                    <a:pt x="1" y="14490"/>
                    <a:pt x="246" y="16577"/>
                    <a:pt x="1842" y="19892"/>
                  </a:cubicBezTo>
                  <a:cubicBezTo>
                    <a:pt x="3322" y="22966"/>
                    <a:pt x="4591" y="25090"/>
                    <a:pt x="4866" y="25090"/>
                  </a:cubicBezTo>
                  <a:cubicBezTo>
                    <a:pt x="4887" y="25090"/>
                    <a:pt x="4903" y="25077"/>
                    <a:pt x="4912" y="25050"/>
                  </a:cubicBezTo>
                  <a:cubicBezTo>
                    <a:pt x="5034" y="24681"/>
                    <a:pt x="4176" y="22226"/>
                    <a:pt x="7737" y="17804"/>
                  </a:cubicBezTo>
                  <a:cubicBezTo>
                    <a:pt x="11298" y="13384"/>
                    <a:pt x="13017" y="11419"/>
                    <a:pt x="13017" y="11419"/>
                  </a:cubicBezTo>
                  <a:lnTo>
                    <a:pt x="5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2"/>
            <p:cNvSpPr/>
            <p:nvPr/>
          </p:nvSpPr>
          <p:spPr>
            <a:xfrm>
              <a:off x="2014550" y="2895325"/>
              <a:ext cx="340375" cy="641600"/>
            </a:xfrm>
            <a:custGeom>
              <a:avLst/>
              <a:gdLst/>
              <a:ahLst/>
              <a:cxnLst/>
              <a:rect l="l" t="t" r="r" b="b"/>
              <a:pathLst>
                <a:path w="13615" h="25664" extrusionOk="0">
                  <a:moveTo>
                    <a:pt x="5668" y="945"/>
                  </a:moveTo>
                  <a:lnTo>
                    <a:pt x="12945" y="11687"/>
                  </a:lnTo>
                  <a:cubicBezTo>
                    <a:pt x="12460" y="12249"/>
                    <a:pt x="10755" y="14247"/>
                    <a:pt x="7802" y="17913"/>
                  </a:cubicBezTo>
                  <a:cubicBezTo>
                    <a:pt x="5055" y="21324"/>
                    <a:pt x="4880" y="23611"/>
                    <a:pt x="4907" y="24692"/>
                  </a:cubicBezTo>
                  <a:cubicBezTo>
                    <a:pt x="4424" y="23987"/>
                    <a:pt x="3530" y="22426"/>
                    <a:pt x="2389" y="20056"/>
                  </a:cubicBezTo>
                  <a:cubicBezTo>
                    <a:pt x="978" y="17124"/>
                    <a:pt x="634" y="15149"/>
                    <a:pt x="581" y="14799"/>
                  </a:cubicBezTo>
                  <a:lnTo>
                    <a:pt x="582" y="14799"/>
                  </a:lnTo>
                  <a:cubicBezTo>
                    <a:pt x="679" y="14477"/>
                    <a:pt x="1215" y="12786"/>
                    <a:pt x="2515" y="9859"/>
                  </a:cubicBezTo>
                  <a:cubicBezTo>
                    <a:pt x="3716" y="7160"/>
                    <a:pt x="5172" y="2554"/>
                    <a:pt x="5668" y="945"/>
                  </a:cubicBezTo>
                  <a:close/>
                  <a:moveTo>
                    <a:pt x="5571" y="1"/>
                  </a:moveTo>
                  <a:cubicBezTo>
                    <a:pt x="5453" y="1"/>
                    <a:pt x="5335" y="73"/>
                    <a:pt x="5295" y="206"/>
                  </a:cubicBezTo>
                  <a:cubicBezTo>
                    <a:pt x="5277" y="267"/>
                    <a:pt x="3442" y="6365"/>
                    <a:pt x="1992" y="9626"/>
                  </a:cubicBezTo>
                  <a:cubicBezTo>
                    <a:pt x="528" y="12922"/>
                    <a:pt x="34" y="14627"/>
                    <a:pt x="14" y="14698"/>
                  </a:cubicBezTo>
                  <a:cubicBezTo>
                    <a:pt x="4" y="14735"/>
                    <a:pt x="0" y="14773"/>
                    <a:pt x="5" y="14810"/>
                  </a:cubicBezTo>
                  <a:cubicBezTo>
                    <a:pt x="15" y="14898"/>
                    <a:pt x="274" y="16983"/>
                    <a:pt x="1873" y="20304"/>
                  </a:cubicBezTo>
                  <a:cubicBezTo>
                    <a:pt x="3053" y="22754"/>
                    <a:pt x="4577" y="25663"/>
                    <a:pt x="5166" y="25663"/>
                  </a:cubicBezTo>
                  <a:cubicBezTo>
                    <a:pt x="5169" y="25662"/>
                    <a:pt x="5173" y="25662"/>
                    <a:pt x="5176" y="25662"/>
                  </a:cubicBezTo>
                  <a:cubicBezTo>
                    <a:pt x="5313" y="25654"/>
                    <a:pt x="5427" y="25564"/>
                    <a:pt x="5472" y="25427"/>
                  </a:cubicBezTo>
                  <a:cubicBezTo>
                    <a:pt x="5509" y="25316"/>
                    <a:pt x="5503" y="25190"/>
                    <a:pt x="5492" y="24978"/>
                  </a:cubicBezTo>
                  <a:cubicBezTo>
                    <a:pt x="5448" y="24134"/>
                    <a:pt x="5332" y="21890"/>
                    <a:pt x="8248" y="18272"/>
                  </a:cubicBezTo>
                  <a:cubicBezTo>
                    <a:pt x="11762" y="13908"/>
                    <a:pt x="13502" y="11916"/>
                    <a:pt x="13520" y="11896"/>
                  </a:cubicBezTo>
                  <a:cubicBezTo>
                    <a:pt x="13605" y="11798"/>
                    <a:pt x="13615" y="11654"/>
                    <a:pt x="13542" y="11547"/>
                  </a:cubicBezTo>
                  <a:lnTo>
                    <a:pt x="5807" y="127"/>
                  </a:lnTo>
                  <a:cubicBezTo>
                    <a:pt x="5749" y="41"/>
                    <a:pt x="5660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2"/>
            <p:cNvSpPr/>
            <p:nvPr/>
          </p:nvSpPr>
          <p:spPr>
            <a:xfrm>
              <a:off x="1914325" y="3172675"/>
              <a:ext cx="297775" cy="571325"/>
            </a:xfrm>
            <a:custGeom>
              <a:avLst/>
              <a:gdLst/>
              <a:ahLst/>
              <a:cxnLst/>
              <a:rect l="l" t="t" r="r" b="b"/>
              <a:pathLst>
                <a:path w="11911" h="22853" extrusionOk="0">
                  <a:moveTo>
                    <a:pt x="4176" y="0"/>
                  </a:moveTo>
                  <a:lnTo>
                    <a:pt x="1" y="5279"/>
                  </a:lnTo>
                  <a:cubicBezTo>
                    <a:pt x="1" y="5279"/>
                    <a:pt x="491" y="9453"/>
                    <a:pt x="2456" y="13629"/>
                  </a:cubicBezTo>
                  <a:cubicBezTo>
                    <a:pt x="4421" y="17804"/>
                    <a:pt x="4833" y="22852"/>
                    <a:pt x="4833" y="22852"/>
                  </a:cubicBezTo>
                  <a:lnTo>
                    <a:pt x="11911" y="14365"/>
                  </a:lnTo>
                  <a:cubicBezTo>
                    <a:pt x="11911" y="14365"/>
                    <a:pt x="9824" y="12033"/>
                    <a:pt x="7245" y="8227"/>
                  </a:cubicBezTo>
                  <a:cubicBezTo>
                    <a:pt x="4668" y="4421"/>
                    <a:pt x="4176" y="0"/>
                    <a:pt x="4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2"/>
            <p:cNvSpPr/>
            <p:nvPr/>
          </p:nvSpPr>
          <p:spPr>
            <a:xfrm>
              <a:off x="1907000" y="3165500"/>
              <a:ext cx="312925" cy="585675"/>
            </a:xfrm>
            <a:custGeom>
              <a:avLst/>
              <a:gdLst/>
              <a:ahLst/>
              <a:cxnLst/>
              <a:rect l="l" t="t" r="r" b="b"/>
              <a:pathLst>
                <a:path w="12517" h="23427" extrusionOk="0">
                  <a:moveTo>
                    <a:pt x="4284" y="983"/>
                  </a:moveTo>
                  <a:cubicBezTo>
                    <a:pt x="4526" y="2372"/>
                    <a:pt x="5278" y="5685"/>
                    <a:pt x="7302" y="8674"/>
                  </a:cubicBezTo>
                  <a:cubicBezTo>
                    <a:pt x="9453" y="11849"/>
                    <a:pt x="11285" y="14028"/>
                    <a:pt x="11828" y="14657"/>
                  </a:cubicBezTo>
                  <a:lnTo>
                    <a:pt x="5338" y="22438"/>
                  </a:lnTo>
                  <a:cubicBezTo>
                    <a:pt x="5149" y="20909"/>
                    <a:pt x="4549" y="17067"/>
                    <a:pt x="3009" y="13794"/>
                  </a:cubicBezTo>
                  <a:cubicBezTo>
                    <a:pt x="1268" y="10095"/>
                    <a:pt x="690" y="6349"/>
                    <a:pt x="593" y="5648"/>
                  </a:cubicBezTo>
                  <a:lnTo>
                    <a:pt x="4284" y="983"/>
                  </a:lnTo>
                  <a:close/>
                  <a:moveTo>
                    <a:pt x="4471" y="1"/>
                  </a:moveTo>
                  <a:cubicBezTo>
                    <a:pt x="4385" y="1"/>
                    <a:pt x="4301" y="39"/>
                    <a:pt x="4244" y="108"/>
                  </a:cubicBezTo>
                  <a:lnTo>
                    <a:pt x="69" y="5388"/>
                  </a:lnTo>
                  <a:cubicBezTo>
                    <a:pt x="22" y="5448"/>
                    <a:pt x="1" y="5525"/>
                    <a:pt x="9" y="5600"/>
                  </a:cubicBezTo>
                  <a:cubicBezTo>
                    <a:pt x="15" y="5641"/>
                    <a:pt x="529" y="9869"/>
                    <a:pt x="2491" y="14038"/>
                  </a:cubicBezTo>
                  <a:cubicBezTo>
                    <a:pt x="4410" y="18116"/>
                    <a:pt x="4837" y="23113"/>
                    <a:pt x="4840" y="23163"/>
                  </a:cubicBezTo>
                  <a:cubicBezTo>
                    <a:pt x="4853" y="23312"/>
                    <a:pt x="4977" y="23426"/>
                    <a:pt x="5126" y="23426"/>
                  </a:cubicBezTo>
                  <a:cubicBezTo>
                    <a:pt x="5210" y="23426"/>
                    <a:pt x="5291" y="23388"/>
                    <a:pt x="5346" y="23323"/>
                  </a:cubicBezTo>
                  <a:lnTo>
                    <a:pt x="12425" y="14836"/>
                  </a:lnTo>
                  <a:cubicBezTo>
                    <a:pt x="12516" y="14728"/>
                    <a:pt x="12513" y="14568"/>
                    <a:pt x="12418" y="14462"/>
                  </a:cubicBezTo>
                  <a:cubicBezTo>
                    <a:pt x="12398" y="14438"/>
                    <a:pt x="10312" y="12097"/>
                    <a:pt x="7776" y="8353"/>
                  </a:cubicBezTo>
                  <a:cubicBezTo>
                    <a:pt x="5269" y="4652"/>
                    <a:pt x="4758" y="298"/>
                    <a:pt x="4753" y="255"/>
                  </a:cubicBezTo>
                  <a:cubicBezTo>
                    <a:pt x="4741" y="139"/>
                    <a:pt x="4660" y="43"/>
                    <a:pt x="4548" y="11"/>
                  </a:cubicBezTo>
                  <a:cubicBezTo>
                    <a:pt x="4522" y="4"/>
                    <a:pt x="4497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2"/>
            <p:cNvSpPr/>
            <p:nvPr/>
          </p:nvSpPr>
          <p:spPr>
            <a:xfrm>
              <a:off x="1969575" y="2394475"/>
              <a:ext cx="976200" cy="1016300"/>
            </a:xfrm>
            <a:custGeom>
              <a:avLst/>
              <a:gdLst/>
              <a:ahLst/>
              <a:cxnLst/>
              <a:rect l="l" t="t" r="r" b="b"/>
              <a:pathLst>
                <a:path w="39048" h="40652" extrusionOk="0">
                  <a:moveTo>
                    <a:pt x="24487" y="1"/>
                  </a:moveTo>
                  <a:cubicBezTo>
                    <a:pt x="15906" y="1"/>
                    <a:pt x="9204" y="5478"/>
                    <a:pt x="9947" y="7922"/>
                  </a:cubicBezTo>
                  <a:cubicBezTo>
                    <a:pt x="10807" y="10746"/>
                    <a:pt x="5527" y="11482"/>
                    <a:pt x="5527" y="11482"/>
                  </a:cubicBezTo>
                  <a:cubicBezTo>
                    <a:pt x="5527" y="11482"/>
                    <a:pt x="3685" y="11728"/>
                    <a:pt x="2089" y="13447"/>
                  </a:cubicBezTo>
                  <a:cubicBezTo>
                    <a:pt x="492" y="15167"/>
                    <a:pt x="0" y="19218"/>
                    <a:pt x="2456" y="23516"/>
                  </a:cubicBezTo>
                  <a:cubicBezTo>
                    <a:pt x="3381" y="25133"/>
                    <a:pt x="4253" y="25638"/>
                    <a:pt x="4981" y="25638"/>
                  </a:cubicBezTo>
                  <a:cubicBezTo>
                    <a:pt x="6188" y="25638"/>
                    <a:pt x="7000" y="24253"/>
                    <a:pt x="7000" y="24253"/>
                  </a:cubicBezTo>
                  <a:cubicBezTo>
                    <a:pt x="7000" y="24253"/>
                    <a:pt x="7614" y="25849"/>
                    <a:pt x="8719" y="28673"/>
                  </a:cubicBezTo>
                  <a:cubicBezTo>
                    <a:pt x="9825" y="31497"/>
                    <a:pt x="13386" y="38741"/>
                    <a:pt x="16577" y="40092"/>
                  </a:cubicBezTo>
                  <a:cubicBezTo>
                    <a:pt x="17404" y="40442"/>
                    <a:pt x="18263" y="40652"/>
                    <a:pt x="19161" y="40652"/>
                  </a:cubicBezTo>
                  <a:cubicBezTo>
                    <a:pt x="21734" y="40652"/>
                    <a:pt x="24630" y="38928"/>
                    <a:pt x="27997" y="33831"/>
                  </a:cubicBezTo>
                  <a:cubicBezTo>
                    <a:pt x="32540" y="26954"/>
                    <a:pt x="35979" y="14184"/>
                    <a:pt x="35979" y="14184"/>
                  </a:cubicBezTo>
                  <a:cubicBezTo>
                    <a:pt x="35979" y="14184"/>
                    <a:pt x="39048" y="2642"/>
                    <a:pt x="28610" y="431"/>
                  </a:cubicBezTo>
                  <a:cubicBezTo>
                    <a:pt x="27204" y="133"/>
                    <a:pt x="25823" y="1"/>
                    <a:pt x="24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2"/>
            <p:cNvSpPr/>
            <p:nvPr/>
          </p:nvSpPr>
          <p:spPr>
            <a:xfrm>
              <a:off x="1962275" y="2387325"/>
              <a:ext cx="950425" cy="1030625"/>
            </a:xfrm>
            <a:custGeom>
              <a:avLst/>
              <a:gdLst/>
              <a:ahLst/>
              <a:cxnLst/>
              <a:rect l="l" t="t" r="r" b="b"/>
              <a:pathLst>
                <a:path w="38017" h="41225" extrusionOk="0">
                  <a:moveTo>
                    <a:pt x="24772" y="572"/>
                  </a:moveTo>
                  <a:cubicBezTo>
                    <a:pt x="26084" y="572"/>
                    <a:pt x="27447" y="702"/>
                    <a:pt x="28843" y="998"/>
                  </a:cubicBezTo>
                  <a:cubicBezTo>
                    <a:pt x="31640" y="1591"/>
                    <a:pt x="33695" y="2926"/>
                    <a:pt x="34951" y="4966"/>
                  </a:cubicBezTo>
                  <a:cubicBezTo>
                    <a:pt x="37396" y="8942"/>
                    <a:pt x="36011" y="14330"/>
                    <a:pt x="35994" y="14396"/>
                  </a:cubicBezTo>
                  <a:cubicBezTo>
                    <a:pt x="35948" y="14565"/>
                    <a:pt x="32510" y="27211"/>
                    <a:pt x="28051" y="33958"/>
                  </a:cubicBezTo>
                  <a:cubicBezTo>
                    <a:pt x="24529" y="39288"/>
                    <a:pt x="21655" y="40659"/>
                    <a:pt x="19442" y="40659"/>
                  </a:cubicBezTo>
                  <a:cubicBezTo>
                    <a:pt x="18502" y="40659"/>
                    <a:pt x="17682" y="40412"/>
                    <a:pt x="16982" y="40115"/>
                  </a:cubicBezTo>
                  <a:cubicBezTo>
                    <a:pt x="13996" y="38852"/>
                    <a:pt x="10502" y="31983"/>
                    <a:pt x="9278" y="28855"/>
                  </a:cubicBezTo>
                  <a:cubicBezTo>
                    <a:pt x="8173" y="26032"/>
                    <a:pt x="7560" y="24436"/>
                    <a:pt x="7560" y="24436"/>
                  </a:cubicBezTo>
                  <a:cubicBezTo>
                    <a:pt x="7519" y="24334"/>
                    <a:pt x="7426" y="24264"/>
                    <a:pt x="7316" y="24254"/>
                  </a:cubicBezTo>
                  <a:cubicBezTo>
                    <a:pt x="7308" y="24253"/>
                    <a:pt x="7300" y="24253"/>
                    <a:pt x="7292" y="24253"/>
                  </a:cubicBezTo>
                  <a:cubicBezTo>
                    <a:pt x="7191" y="24253"/>
                    <a:pt x="7097" y="24307"/>
                    <a:pt x="7046" y="24394"/>
                  </a:cubicBezTo>
                  <a:cubicBezTo>
                    <a:pt x="7038" y="24407"/>
                    <a:pt x="6300" y="25638"/>
                    <a:pt x="5274" y="25638"/>
                  </a:cubicBezTo>
                  <a:lnTo>
                    <a:pt x="5265" y="25638"/>
                  </a:lnTo>
                  <a:cubicBezTo>
                    <a:pt x="4507" y="25632"/>
                    <a:pt x="3745" y="24968"/>
                    <a:pt x="2998" y="23661"/>
                  </a:cubicBezTo>
                  <a:cubicBezTo>
                    <a:pt x="661" y="19571"/>
                    <a:pt x="1044" y="15594"/>
                    <a:pt x="2591" y="13929"/>
                  </a:cubicBezTo>
                  <a:cubicBezTo>
                    <a:pt x="4092" y="12313"/>
                    <a:pt x="5840" y="12055"/>
                    <a:pt x="5859" y="12052"/>
                  </a:cubicBezTo>
                  <a:cubicBezTo>
                    <a:pt x="5996" y="12034"/>
                    <a:pt x="9240" y="11563"/>
                    <a:pt x="10290" y="9919"/>
                  </a:cubicBezTo>
                  <a:cubicBezTo>
                    <a:pt x="10636" y="9378"/>
                    <a:pt x="10711" y="8775"/>
                    <a:pt x="10514" y="8126"/>
                  </a:cubicBezTo>
                  <a:cubicBezTo>
                    <a:pt x="10327" y="7514"/>
                    <a:pt x="10733" y="6605"/>
                    <a:pt x="11628" y="5629"/>
                  </a:cubicBezTo>
                  <a:cubicBezTo>
                    <a:pt x="13650" y="3422"/>
                    <a:pt x="18650" y="572"/>
                    <a:pt x="24772" y="572"/>
                  </a:cubicBezTo>
                  <a:close/>
                  <a:moveTo>
                    <a:pt x="24793" y="1"/>
                  </a:moveTo>
                  <a:cubicBezTo>
                    <a:pt x="18475" y="1"/>
                    <a:pt x="13301" y="2955"/>
                    <a:pt x="11204" y="5242"/>
                  </a:cubicBezTo>
                  <a:cubicBezTo>
                    <a:pt x="10155" y="6386"/>
                    <a:pt x="9715" y="7470"/>
                    <a:pt x="9965" y="8291"/>
                  </a:cubicBezTo>
                  <a:cubicBezTo>
                    <a:pt x="10113" y="8780"/>
                    <a:pt x="10062" y="9211"/>
                    <a:pt x="9808" y="9610"/>
                  </a:cubicBezTo>
                  <a:cubicBezTo>
                    <a:pt x="8900" y="11032"/>
                    <a:pt x="5810" y="11481"/>
                    <a:pt x="5781" y="11486"/>
                  </a:cubicBezTo>
                  <a:cubicBezTo>
                    <a:pt x="5702" y="11496"/>
                    <a:pt x="3817" y="11764"/>
                    <a:pt x="2170" y="13539"/>
                  </a:cubicBezTo>
                  <a:cubicBezTo>
                    <a:pt x="443" y="15399"/>
                    <a:pt x="1" y="19572"/>
                    <a:pt x="2500" y="23944"/>
                  </a:cubicBezTo>
                  <a:cubicBezTo>
                    <a:pt x="3356" y="25442"/>
                    <a:pt x="4286" y="26205"/>
                    <a:pt x="5262" y="26211"/>
                  </a:cubicBezTo>
                  <a:lnTo>
                    <a:pt x="5273" y="26211"/>
                  </a:lnTo>
                  <a:cubicBezTo>
                    <a:pt x="6159" y="26211"/>
                    <a:pt x="6839" y="25585"/>
                    <a:pt x="7214" y="25135"/>
                  </a:cubicBezTo>
                  <a:cubicBezTo>
                    <a:pt x="7476" y="25808"/>
                    <a:pt x="7997" y="27156"/>
                    <a:pt x="8745" y="29065"/>
                  </a:cubicBezTo>
                  <a:cubicBezTo>
                    <a:pt x="9741" y="31610"/>
                    <a:pt x="13351" y="39201"/>
                    <a:pt x="16758" y="40643"/>
                  </a:cubicBezTo>
                  <a:cubicBezTo>
                    <a:pt x="17672" y="41029"/>
                    <a:pt x="18571" y="41225"/>
                    <a:pt x="19461" y="41225"/>
                  </a:cubicBezTo>
                  <a:cubicBezTo>
                    <a:pt x="22499" y="41225"/>
                    <a:pt x="25436" y="38954"/>
                    <a:pt x="28529" y="34274"/>
                  </a:cubicBezTo>
                  <a:cubicBezTo>
                    <a:pt x="33045" y="27438"/>
                    <a:pt x="36512" y="14673"/>
                    <a:pt x="36547" y="14544"/>
                  </a:cubicBezTo>
                  <a:cubicBezTo>
                    <a:pt x="36608" y="14314"/>
                    <a:pt x="38016" y="8862"/>
                    <a:pt x="35440" y="4669"/>
                  </a:cubicBezTo>
                  <a:cubicBezTo>
                    <a:pt x="34099" y="2487"/>
                    <a:pt x="31920" y="1064"/>
                    <a:pt x="28963" y="437"/>
                  </a:cubicBezTo>
                  <a:cubicBezTo>
                    <a:pt x="27533" y="135"/>
                    <a:pt x="26137" y="1"/>
                    <a:pt x="24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2"/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2"/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2"/>
            <p:cNvSpPr/>
            <p:nvPr/>
          </p:nvSpPr>
          <p:spPr>
            <a:xfrm>
              <a:off x="2468225" y="2849175"/>
              <a:ext cx="209250" cy="296275"/>
            </a:xfrm>
            <a:custGeom>
              <a:avLst/>
              <a:gdLst/>
              <a:ahLst/>
              <a:cxnLst/>
              <a:rect l="l" t="t" r="r" b="b"/>
              <a:pathLst>
                <a:path w="8370" h="11851" extrusionOk="0">
                  <a:moveTo>
                    <a:pt x="8052" y="0"/>
                  </a:moveTo>
                  <a:cubicBezTo>
                    <a:pt x="7919" y="0"/>
                    <a:pt x="7800" y="93"/>
                    <a:pt x="7772" y="228"/>
                  </a:cubicBezTo>
                  <a:cubicBezTo>
                    <a:pt x="7717" y="469"/>
                    <a:pt x="6414" y="6171"/>
                    <a:pt x="6170" y="8861"/>
                  </a:cubicBezTo>
                  <a:lnTo>
                    <a:pt x="6157" y="8992"/>
                  </a:lnTo>
                  <a:cubicBezTo>
                    <a:pt x="6047" y="10211"/>
                    <a:pt x="5975" y="11016"/>
                    <a:pt x="5663" y="11211"/>
                  </a:cubicBezTo>
                  <a:cubicBezTo>
                    <a:pt x="5590" y="11256"/>
                    <a:pt x="5489" y="11276"/>
                    <a:pt x="5367" y="11276"/>
                  </a:cubicBezTo>
                  <a:cubicBezTo>
                    <a:pt x="4973" y="11276"/>
                    <a:pt x="4359" y="11068"/>
                    <a:pt x="3733" y="10830"/>
                  </a:cubicBezTo>
                  <a:cubicBezTo>
                    <a:pt x="1330" y="9914"/>
                    <a:pt x="601" y="7007"/>
                    <a:pt x="594" y="6978"/>
                  </a:cubicBezTo>
                  <a:cubicBezTo>
                    <a:pt x="562" y="6846"/>
                    <a:pt x="444" y="6758"/>
                    <a:pt x="314" y="6758"/>
                  </a:cubicBezTo>
                  <a:cubicBezTo>
                    <a:pt x="292" y="6758"/>
                    <a:pt x="270" y="6761"/>
                    <a:pt x="248" y="6766"/>
                  </a:cubicBezTo>
                  <a:cubicBezTo>
                    <a:pt x="95" y="6803"/>
                    <a:pt x="0" y="6958"/>
                    <a:pt x="37" y="7112"/>
                  </a:cubicBezTo>
                  <a:cubicBezTo>
                    <a:pt x="69" y="7243"/>
                    <a:pt x="840" y="10341"/>
                    <a:pt x="3529" y="11365"/>
                  </a:cubicBezTo>
                  <a:cubicBezTo>
                    <a:pt x="4320" y="11665"/>
                    <a:pt x="4913" y="11850"/>
                    <a:pt x="5368" y="11850"/>
                  </a:cubicBezTo>
                  <a:cubicBezTo>
                    <a:pt x="5601" y="11850"/>
                    <a:pt x="5798" y="11802"/>
                    <a:pt x="5965" y="11697"/>
                  </a:cubicBezTo>
                  <a:cubicBezTo>
                    <a:pt x="6518" y="11352"/>
                    <a:pt x="6592" y="10532"/>
                    <a:pt x="6728" y="9045"/>
                  </a:cubicBezTo>
                  <a:lnTo>
                    <a:pt x="6739" y="8913"/>
                  </a:lnTo>
                  <a:cubicBezTo>
                    <a:pt x="6981" y="6262"/>
                    <a:pt x="8317" y="415"/>
                    <a:pt x="8330" y="356"/>
                  </a:cubicBezTo>
                  <a:cubicBezTo>
                    <a:pt x="8369" y="199"/>
                    <a:pt x="8272" y="43"/>
                    <a:pt x="8116" y="7"/>
                  </a:cubicBezTo>
                  <a:cubicBezTo>
                    <a:pt x="8094" y="2"/>
                    <a:pt x="8073" y="0"/>
                    <a:pt x="8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2"/>
            <p:cNvSpPr/>
            <p:nvPr/>
          </p:nvSpPr>
          <p:spPr>
            <a:xfrm>
              <a:off x="2290550" y="2999725"/>
              <a:ext cx="100625" cy="32750"/>
            </a:xfrm>
            <a:custGeom>
              <a:avLst/>
              <a:gdLst/>
              <a:ahLst/>
              <a:cxnLst/>
              <a:rect l="l" t="t" r="r" b="b"/>
              <a:pathLst>
                <a:path w="4025" h="1310" extrusionOk="0">
                  <a:moveTo>
                    <a:pt x="3738" y="0"/>
                  </a:moveTo>
                  <a:cubicBezTo>
                    <a:pt x="3227" y="0"/>
                    <a:pt x="536" y="670"/>
                    <a:pt x="231" y="745"/>
                  </a:cubicBezTo>
                  <a:cubicBezTo>
                    <a:pt x="92" y="781"/>
                    <a:pt x="1" y="915"/>
                    <a:pt x="18" y="1057"/>
                  </a:cubicBezTo>
                  <a:cubicBezTo>
                    <a:pt x="35" y="1201"/>
                    <a:pt x="157" y="1308"/>
                    <a:pt x="300" y="1310"/>
                  </a:cubicBezTo>
                  <a:cubicBezTo>
                    <a:pt x="323" y="1310"/>
                    <a:pt x="346" y="1307"/>
                    <a:pt x="370" y="1302"/>
                  </a:cubicBezTo>
                  <a:cubicBezTo>
                    <a:pt x="1496" y="1019"/>
                    <a:pt x="3406" y="573"/>
                    <a:pt x="3738" y="573"/>
                  </a:cubicBezTo>
                  <a:cubicBezTo>
                    <a:pt x="3897" y="573"/>
                    <a:pt x="4024" y="445"/>
                    <a:pt x="4024" y="287"/>
                  </a:cubicBezTo>
                  <a:cubicBezTo>
                    <a:pt x="4024" y="128"/>
                    <a:pt x="389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2"/>
            <p:cNvSpPr/>
            <p:nvPr/>
          </p:nvSpPr>
          <p:spPr>
            <a:xfrm>
              <a:off x="2336575" y="3015050"/>
              <a:ext cx="110300" cy="152500"/>
            </a:xfrm>
            <a:custGeom>
              <a:avLst/>
              <a:gdLst/>
              <a:ahLst/>
              <a:cxnLst/>
              <a:rect l="l" t="t" r="r" b="b"/>
              <a:pathLst>
                <a:path w="4412" h="6100" extrusionOk="0">
                  <a:moveTo>
                    <a:pt x="303" y="1"/>
                  </a:moveTo>
                  <a:cubicBezTo>
                    <a:pt x="292" y="1"/>
                    <a:pt x="282" y="1"/>
                    <a:pt x="271" y="3"/>
                  </a:cubicBezTo>
                  <a:cubicBezTo>
                    <a:pt x="114" y="19"/>
                    <a:pt x="0" y="160"/>
                    <a:pt x="16" y="317"/>
                  </a:cubicBezTo>
                  <a:cubicBezTo>
                    <a:pt x="37" y="512"/>
                    <a:pt x="568" y="5063"/>
                    <a:pt x="4026" y="6088"/>
                  </a:cubicBezTo>
                  <a:cubicBezTo>
                    <a:pt x="4053" y="6096"/>
                    <a:pt x="4081" y="6099"/>
                    <a:pt x="4108" y="6099"/>
                  </a:cubicBezTo>
                  <a:cubicBezTo>
                    <a:pt x="4249" y="6099"/>
                    <a:pt x="4371" y="5994"/>
                    <a:pt x="4391" y="5854"/>
                  </a:cubicBezTo>
                  <a:cubicBezTo>
                    <a:pt x="4411" y="5713"/>
                    <a:pt x="4326" y="5579"/>
                    <a:pt x="4189" y="5538"/>
                  </a:cubicBezTo>
                  <a:cubicBezTo>
                    <a:pt x="1098" y="4622"/>
                    <a:pt x="591" y="300"/>
                    <a:pt x="587" y="256"/>
                  </a:cubicBezTo>
                  <a:cubicBezTo>
                    <a:pt x="571" y="109"/>
                    <a:pt x="447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2"/>
            <p:cNvSpPr/>
            <p:nvPr/>
          </p:nvSpPr>
          <p:spPr>
            <a:xfrm>
              <a:off x="2502650" y="2817300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1" y="0"/>
                  </a:moveTo>
                  <a:cubicBezTo>
                    <a:pt x="753" y="0"/>
                    <a:pt x="355" y="551"/>
                    <a:pt x="184" y="1292"/>
                  </a:cubicBezTo>
                  <a:cubicBezTo>
                    <a:pt x="0" y="2084"/>
                    <a:pt x="146" y="2796"/>
                    <a:pt x="510" y="2880"/>
                  </a:cubicBezTo>
                  <a:cubicBezTo>
                    <a:pt x="534" y="2885"/>
                    <a:pt x="558" y="2888"/>
                    <a:pt x="582" y="2888"/>
                  </a:cubicBezTo>
                  <a:cubicBezTo>
                    <a:pt x="930" y="2888"/>
                    <a:pt x="1328" y="2337"/>
                    <a:pt x="1499" y="1596"/>
                  </a:cubicBezTo>
                  <a:cubicBezTo>
                    <a:pt x="1682" y="803"/>
                    <a:pt x="1536" y="92"/>
                    <a:pt x="1173" y="9"/>
                  </a:cubicBezTo>
                  <a:cubicBezTo>
                    <a:pt x="1149" y="3"/>
                    <a:pt x="1125" y="0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2"/>
            <p:cNvSpPr/>
            <p:nvPr/>
          </p:nvSpPr>
          <p:spPr>
            <a:xfrm>
              <a:off x="2705700" y="2884075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2" y="1"/>
                  </a:moveTo>
                  <a:cubicBezTo>
                    <a:pt x="754" y="1"/>
                    <a:pt x="354" y="552"/>
                    <a:pt x="183" y="1293"/>
                  </a:cubicBezTo>
                  <a:cubicBezTo>
                    <a:pt x="1" y="2086"/>
                    <a:pt x="146" y="2797"/>
                    <a:pt x="510" y="2880"/>
                  </a:cubicBezTo>
                  <a:cubicBezTo>
                    <a:pt x="533" y="2886"/>
                    <a:pt x="558" y="2889"/>
                    <a:pt x="582" y="2889"/>
                  </a:cubicBezTo>
                  <a:cubicBezTo>
                    <a:pt x="930" y="2889"/>
                    <a:pt x="1328" y="2338"/>
                    <a:pt x="1500" y="1597"/>
                  </a:cubicBezTo>
                  <a:cubicBezTo>
                    <a:pt x="1683" y="804"/>
                    <a:pt x="1537" y="93"/>
                    <a:pt x="1174" y="9"/>
                  </a:cubicBezTo>
                  <a:cubicBezTo>
                    <a:pt x="1150" y="3"/>
                    <a:pt x="1126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2"/>
            <p:cNvSpPr/>
            <p:nvPr/>
          </p:nvSpPr>
          <p:spPr>
            <a:xfrm>
              <a:off x="2467000" y="2725875"/>
              <a:ext cx="124525" cy="45675"/>
            </a:xfrm>
            <a:custGeom>
              <a:avLst/>
              <a:gdLst/>
              <a:ahLst/>
              <a:cxnLst/>
              <a:rect l="l" t="t" r="r" b="b"/>
              <a:pathLst>
                <a:path w="4981" h="1827" extrusionOk="0">
                  <a:moveTo>
                    <a:pt x="2633" y="0"/>
                  </a:moveTo>
                  <a:cubicBezTo>
                    <a:pt x="2463" y="0"/>
                    <a:pt x="2294" y="16"/>
                    <a:pt x="2127" y="47"/>
                  </a:cubicBezTo>
                  <a:cubicBezTo>
                    <a:pt x="853" y="282"/>
                    <a:pt x="153" y="1339"/>
                    <a:pt x="125" y="1384"/>
                  </a:cubicBezTo>
                  <a:cubicBezTo>
                    <a:pt x="1" y="1574"/>
                    <a:pt x="137" y="1826"/>
                    <a:pt x="364" y="1826"/>
                  </a:cubicBezTo>
                  <a:cubicBezTo>
                    <a:pt x="461" y="1826"/>
                    <a:pt x="550" y="1778"/>
                    <a:pt x="604" y="1697"/>
                  </a:cubicBezTo>
                  <a:cubicBezTo>
                    <a:pt x="610" y="1687"/>
                    <a:pt x="1207" y="796"/>
                    <a:pt x="2238" y="608"/>
                  </a:cubicBezTo>
                  <a:cubicBezTo>
                    <a:pt x="2366" y="585"/>
                    <a:pt x="2496" y="573"/>
                    <a:pt x="2627" y="573"/>
                  </a:cubicBezTo>
                  <a:cubicBezTo>
                    <a:pt x="3221" y="573"/>
                    <a:pt x="3847" y="810"/>
                    <a:pt x="4494" y="1280"/>
                  </a:cubicBezTo>
                  <a:cubicBezTo>
                    <a:pt x="4544" y="1315"/>
                    <a:pt x="4601" y="1332"/>
                    <a:pt x="4658" y="1332"/>
                  </a:cubicBezTo>
                  <a:cubicBezTo>
                    <a:pt x="4746" y="1332"/>
                    <a:pt x="4833" y="1291"/>
                    <a:pt x="4889" y="1214"/>
                  </a:cubicBezTo>
                  <a:cubicBezTo>
                    <a:pt x="4980" y="1088"/>
                    <a:pt x="4955" y="911"/>
                    <a:pt x="4831" y="817"/>
                  </a:cubicBezTo>
                  <a:cubicBezTo>
                    <a:pt x="4084" y="274"/>
                    <a:pt x="3347" y="0"/>
                    <a:pt x="2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2"/>
            <p:cNvSpPr/>
            <p:nvPr/>
          </p:nvSpPr>
          <p:spPr>
            <a:xfrm>
              <a:off x="2695150" y="2800550"/>
              <a:ext cx="114500" cy="69250"/>
            </a:xfrm>
            <a:custGeom>
              <a:avLst/>
              <a:gdLst/>
              <a:ahLst/>
              <a:cxnLst/>
              <a:rect l="l" t="t" r="r" b="b"/>
              <a:pathLst>
                <a:path w="4580" h="2770" extrusionOk="0">
                  <a:moveTo>
                    <a:pt x="1777" y="1"/>
                  </a:moveTo>
                  <a:cubicBezTo>
                    <a:pt x="878" y="1"/>
                    <a:pt x="187" y="508"/>
                    <a:pt x="153" y="534"/>
                  </a:cubicBezTo>
                  <a:cubicBezTo>
                    <a:pt x="27" y="629"/>
                    <a:pt x="0" y="808"/>
                    <a:pt x="95" y="934"/>
                  </a:cubicBezTo>
                  <a:cubicBezTo>
                    <a:pt x="152" y="1010"/>
                    <a:pt x="237" y="1049"/>
                    <a:pt x="324" y="1049"/>
                  </a:cubicBezTo>
                  <a:cubicBezTo>
                    <a:pt x="384" y="1049"/>
                    <a:pt x="444" y="1031"/>
                    <a:pt x="496" y="992"/>
                  </a:cubicBezTo>
                  <a:cubicBezTo>
                    <a:pt x="502" y="987"/>
                    <a:pt x="1069" y="574"/>
                    <a:pt x="1778" y="574"/>
                  </a:cubicBezTo>
                  <a:cubicBezTo>
                    <a:pt x="1927" y="574"/>
                    <a:pt x="2081" y="592"/>
                    <a:pt x="2238" y="636"/>
                  </a:cubicBezTo>
                  <a:cubicBezTo>
                    <a:pt x="2944" y="831"/>
                    <a:pt x="3534" y="1490"/>
                    <a:pt x="3989" y="2592"/>
                  </a:cubicBezTo>
                  <a:cubicBezTo>
                    <a:pt x="4033" y="2699"/>
                    <a:pt x="4139" y="2769"/>
                    <a:pt x="4254" y="2769"/>
                  </a:cubicBezTo>
                  <a:cubicBezTo>
                    <a:pt x="4291" y="2769"/>
                    <a:pt x="4328" y="2761"/>
                    <a:pt x="4364" y="2747"/>
                  </a:cubicBezTo>
                  <a:cubicBezTo>
                    <a:pt x="4510" y="2686"/>
                    <a:pt x="4579" y="2518"/>
                    <a:pt x="4518" y="2372"/>
                  </a:cubicBezTo>
                  <a:cubicBezTo>
                    <a:pt x="3991" y="1095"/>
                    <a:pt x="3272" y="325"/>
                    <a:pt x="2384" y="82"/>
                  </a:cubicBezTo>
                  <a:cubicBezTo>
                    <a:pt x="2175" y="24"/>
                    <a:pt x="1971" y="1"/>
                    <a:pt x="1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2"/>
            <p:cNvSpPr/>
            <p:nvPr/>
          </p:nvSpPr>
          <p:spPr>
            <a:xfrm>
              <a:off x="1941950" y="2257850"/>
              <a:ext cx="1099025" cy="639025"/>
            </a:xfrm>
            <a:custGeom>
              <a:avLst/>
              <a:gdLst/>
              <a:ahLst/>
              <a:cxnLst/>
              <a:rect l="l" t="t" r="r" b="b"/>
              <a:pathLst>
                <a:path w="43961" h="25561" extrusionOk="0">
                  <a:moveTo>
                    <a:pt x="26033" y="1"/>
                  </a:moveTo>
                  <a:cubicBezTo>
                    <a:pt x="16332" y="1"/>
                    <a:pt x="13508" y="3316"/>
                    <a:pt x="13508" y="3316"/>
                  </a:cubicBezTo>
                  <a:cubicBezTo>
                    <a:pt x="13508" y="3316"/>
                    <a:pt x="13166" y="3296"/>
                    <a:pt x="12603" y="3296"/>
                  </a:cubicBezTo>
                  <a:cubicBezTo>
                    <a:pt x="11198" y="3296"/>
                    <a:pt x="8419" y="3422"/>
                    <a:pt x="6140" y="4299"/>
                  </a:cubicBezTo>
                  <a:cubicBezTo>
                    <a:pt x="2948" y="5526"/>
                    <a:pt x="0" y="14367"/>
                    <a:pt x="1597" y="19647"/>
                  </a:cubicBezTo>
                  <a:cubicBezTo>
                    <a:pt x="2574" y="22878"/>
                    <a:pt x="3367" y="23396"/>
                    <a:pt x="4032" y="23396"/>
                  </a:cubicBezTo>
                  <a:cubicBezTo>
                    <a:pt x="4346" y="23396"/>
                    <a:pt x="4632" y="23281"/>
                    <a:pt x="4895" y="23281"/>
                  </a:cubicBezTo>
                  <a:cubicBezTo>
                    <a:pt x="4985" y="23281"/>
                    <a:pt x="5073" y="23294"/>
                    <a:pt x="5158" y="23331"/>
                  </a:cubicBezTo>
                  <a:cubicBezTo>
                    <a:pt x="5970" y="23679"/>
                    <a:pt x="8096" y="25560"/>
                    <a:pt x="10089" y="25560"/>
                  </a:cubicBezTo>
                  <a:cubicBezTo>
                    <a:pt x="10206" y="25560"/>
                    <a:pt x="10322" y="25554"/>
                    <a:pt x="10438" y="25540"/>
                  </a:cubicBezTo>
                  <a:cubicBezTo>
                    <a:pt x="12526" y="25295"/>
                    <a:pt x="12035" y="22716"/>
                    <a:pt x="12280" y="21366"/>
                  </a:cubicBezTo>
                  <a:cubicBezTo>
                    <a:pt x="12525" y="20015"/>
                    <a:pt x="13631" y="19402"/>
                    <a:pt x="13631" y="19402"/>
                  </a:cubicBezTo>
                  <a:cubicBezTo>
                    <a:pt x="13631" y="19402"/>
                    <a:pt x="15594" y="18665"/>
                    <a:pt x="18050" y="15963"/>
                  </a:cubicBezTo>
                  <a:cubicBezTo>
                    <a:pt x="20506" y="13262"/>
                    <a:pt x="14489" y="11051"/>
                    <a:pt x="14489" y="11051"/>
                  </a:cubicBezTo>
                  <a:cubicBezTo>
                    <a:pt x="14489" y="11051"/>
                    <a:pt x="14656" y="10912"/>
                    <a:pt x="15255" y="10912"/>
                  </a:cubicBezTo>
                  <a:cubicBezTo>
                    <a:pt x="15914" y="10912"/>
                    <a:pt x="17096" y="11081"/>
                    <a:pt x="19155" y="11788"/>
                  </a:cubicBezTo>
                  <a:cubicBezTo>
                    <a:pt x="23085" y="13140"/>
                    <a:pt x="25908" y="17560"/>
                    <a:pt x="28488" y="18420"/>
                  </a:cubicBezTo>
                  <a:cubicBezTo>
                    <a:pt x="28663" y="18478"/>
                    <a:pt x="28817" y="18505"/>
                    <a:pt x="28951" y="18505"/>
                  </a:cubicBezTo>
                  <a:cubicBezTo>
                    <a:pt x="30793" y="18505"/>
                    <a:pt x="28980" y="13385"/>
                    <a:pt x="28980" y="13385"/>
                  </a:cubicBezTo>
                  <a:lnTo>
                    <a:pt x="28980" y="13385"/>
                  </a:lnTo>
                  <a:cubicBezTo>
                    <a:pt x="28980" y="13385"/>
                    <a:pt x="32049" y="19033"/>
                    <a:pt x="35610" y="20507"/>
                  </a:cubicBezTo>
                  <a:cubicBezTo>
                    <a:pt x="36659" y="20941"/>
                    <a:pt x="37773" y="21183"/>
                    <a:pt x="38828" y="21183"/>
                  </a:cubicBezTo>
                  <a:cubicBezTo>
                    <a:pt x="41352" y="21183"/>
                    <a:pt x="43541" y="19796"/>
                    <a:pt x="43714" y="16331"/>
                  </a:cubicBezTo>
                  <a:cubicBezTo>
                    <a:pt x="43960" y="11420"/>
                    <a:pt x="38558" y="7245"/>
                    <a:pt x="38558" y="7245"/>
                  </a:cubicBezTo>
                  <a:cubicBezTo>
                    <a:pt x="38558" y="7245"/>
                    <a:pt x="39540" y="7122"/>
                    <a:pt x="41259" y="5895"/>
                  </a:cubicBezTo>
                  <a:cubicBezTo>
                    <a:pt x="42977" y="4666"/>
                    <a:pt x="35732" y="1"/>
                    <a:pt x="26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2"/>
            <p:cNvSpPr/>
            <p:nvPr/>
          </p:nvSpPr>
          <p:spPr>
            <a:xfrm>
              <a:off x="1939300" y="2250700"/>
              <a:ext cx="1107975" cy="653375"/>
            </a:xfrm>
            <a:custGeom>
              <a:avLst/>
              <a:gdLst/>
              <a:ahLst/>
              <a:cxnLst/>
              <a:rect l="l" t="t" r="r" b="b"/>
              <a:pathLst>
                <a:path w="44319" h="26135" extrusionOk="0">
                  <a:moveTo>
                    <a:pt x="26139" y="574"/>
                  </a:moveTo>
                  <a:cubicBezTo>
                    <a:pt x="34579" y="574"/>
                    <a:pt x="40817" y="4049"/>
                    <a:pt x="41307" y="5577"/>
                  </a:cubicBezTo>
                  <a:cubicBezTo>
                    <a:pt x="41371" y="5775"/>
                    <a:pt x="41309" y="5869"/>
                    <a:pt x="41198" y="5947"/>
                  </a:cubicBezTo>
                  <a:cubicBezTo>
                    <a:pt x="39577" y="7105"/>
                    <a:pt x="38636" y="7245"/>
                    <a:pt x="38628" y="7247"/>
                  </a:cubicBezTo>
                  <a:cubicBezTo>
                    <a:pt x="38374" y="7279"/>
                    <a:pt x="38286" y="7602"/>
                    <a:pt x="38489" y="7758"/>
                  </a:cubicBezTo>
                  <a:cubicBezTo>
                    <a:pt x="38542" y="7798"/>
                    <a:pt x="43770" y="11901"/>
                    <a:pt x="43535" y="16604"/>
                  </a:cubicBezTo>
                  <a:cubicBezTo>
                    <a:pt x="43444" y="18421"/>
                    <a:pt x="42790" y="19728"/>
                    <a:pt x="41590" y="20487"/>
                  </a:cubicBezTo>
                  <a:cubicBezTo>
                    <a:pt x="40853" y="20954"/>
                    <a:pt x="39935" y="21187"/>
                    <a:pt x="38927" y="21187"/>
                  </a:cubicBezTo>
                  <a:cubicBezTo>
                    <a:pt x="37950" y="21187"/>
                    <a:pt x="36889" y="20967"/>
                    <a:pt x="35827" y="20528"/>
                  </a:cubicBezTo>
                  <a:cubicBezTo>
                    <a:pt x="32401" y="19111"/>
                    <a:pt x="29368" y="13590"/>
                    <a:pt x="29338" y="13534"/>
                  </a:cubicBezTo>
                  <a:cubicBezTo>
                    <a:pt x="29286" y="13440"/>
                    <a:pt x="29188" y="13385"/>
                    <a:pt x="29087" y="13385"/>
                  </a:cubicBezTo>
                  <a:cubicBezTo>
                    <a:pt x="29048" y="13385"/>
                    <a:pt x="29008" y="13393"/>
                    <a:pt x="28970" y="13410"/>
                  </a:cubicBezTo>
                  <a:cubicBezTo>
                    <a:pt x="28833" y="13471"/>
                    <a:pt x="28767" y="13626"/>
                    <a:pt x="28816" y="13767"/>
                  </a:cubicBezTo>
                  <a:cubicBezTo>
                    <a:pt x="29338" y="15240"/>
                    <a:pt x="29947" y="17797"/>
                    <a:pt x="29364" y="18391"/>
                  </a:cubicBezTo>
                  <a:cubicBezTo>
                    <a:pt x="29331" y="18425"/>
                    <a:pt x="29252" y="18505"/>
                    <a:pt x="29058" y="18505"/>
                  </a:cubicBezTo>
                  <a:cubicBezTo>
                    <a:pt x="28964" y="18505"/>
                    <a:pt x="28842" y="18486"/>
                    <a:pt x="28685" y="18434"/>
                  </a:cubicBezTo>
                  <a:cubicBezTo>
                    <a:pt x="27584" y="18066"/>
                    <a:pt x="26369" y="16954"/>
                    <a:pt x="25082" y="15776"/>
                  </a:cubicBezTo>
                  <a:cubicBezTo>
                    <a:pt x="23438" y="14271"/>
                    <a:pt x="21574" y="12566"/>
                    <a:pt x="19356" y="11804"/>
                  </a:cubicBezTo>
                  <a:cubicBezTo>
                    <a:pt x="17305" y="11099"/>
                    <a:pt x="16082" y="10914"/>
                    <a:pt x="15363" y="10914"/>
                  </a:cubicBezTo>
                  <a:cubicBezTo>
                    <a:pt x="14721" y="10914"/>
                    <a:pt x="14482" y="11061"/>
                    <a:pt x="14414" y="11118"/>
                  </a:cubicBezTo>
                  <a:cubicBezTo>
                    <a:pt x="14244" y="11259"/>
                    <a:pt x="14291" y="11531"/>
                    <a:pt x="14498" y="11607"/>
                  </a:cubicBezTo>
                  <a:cubicBezTo>
                    <a:pt x="15471" y="11964"/>
                    <a:pt x="18075" y="13202"/>
                    <a:pt x="18421" y="14612"/>
                  </a:cubicBezTo>
                  <a:cubicBezTo>
                    <a:pt x="18542" y="15101"/>
                    <a:pt x="18385" y="15573"/>
                    <a:pt x="17946" y="16056"/>
                  </a:cubicBezTo>
                  <a:cubicBezTo>
                    <a:pt x="15575" y="18665"/>
                    <a:pt x="13655" y="19412"/>
                    <a:pt x="13636" y="19419"/>
                  </a:cubicBezTo>
                  <a:cubicBezTo>
                    <a:pt x="13623" y="19424"/>
                    <a:pt x="13610" y="19431"/>
                    <a:pt x="13598" y="19438"/>
                  </a:cubicBezTo>
                  <a:cubicBezTo>
                    <a:pt x="13548" y="19466"/>
                    <a:pt x="12372" y="20134"/>
                    <a:pt x="12105" y="21601"/>
                  </a:cubicBezTo>
                  <a:cubicBezTo>
                    <a:pt x="12045" y="21928"/>
                    <a:pt x="12027" y="22309"/>
                    <a:pt x="12007" y="22713"/>
                  </a:cubicBezTo>
                  <a:cubicBezTo>
                    <a:pt x="11933" y="24276"/>
                    <a:pt x="11783" y="25394"/>
                    <a:pt x="10510" y="25543"/>
                  </a:cubicBezTo>
                  <a:cubicBezTo>
                    <a:pt x="10409" y="25555"/>
                    <a:pt x="10306" y="25560"/>
                    <a:pt x="10202" y="25560"/>
                  </a:cubicBezTo>
                  <a:cubicBezTo>
                    <a:pt x="8838" y="25560"/>
                    <a:pt x="7356" y="24594"/>
                    <a:pt x="6350" y="23936"/>
                  </a:cubicBezTo>
                  <a:cubicBezTo>
                    <a:pt x="5944" y="23669"/>
                    <a:pt x="5623" y="23459"/>
                    <a:pt x="5377" y="23354"/>
                  </a:cubicBezTo>
                  <a:cubicBezTo>
                    <a:pt x="5261" y="23305"/>
                    <a:pt x="5137" y="23281"/>
                    <a:pt x="5010" y="23281"/>
                  </a:cubicBezTo>
                  <a:cubicBezTo>
                    <a:pt x="5007" y="23281"/>
                    <a:pt x="5004" y="23281"/>
                    <a:pt x="5001" y="23281"/>
                  </a:cubicBezTo>
                  <a:cubicBezTo>
                    <a:pt x="4845" y="23281"/>
                    <a:pt x="4692" y="23311"/>
                    <a:pt x="4552" y="23341"/>
                  </a:cubicBezTo>
                  <a:cubicBezTo>
                    <a:pt x="4433" y="23365"/>
                    <a:pt x="4308" y="23390"/>
                    <a:pt x="4176" y="23390"/>
                  </a:cubicBezTo>
                  <a:cubicBezTo>
                    <a:pt x="3605" y="23390"/>
                    <a:pt x="2907" y="22922"/>
                    <a:pt x="1978" y="19851"/>
                  </a:cubicBezTo>
                  <a:cubicBezTo>
                    <a:pt x="641" y="15425"/>
                    <a:pt x="2907" y="6178"/>
                    <a:pt x="6350" y="4852"/>
                  </a:cubicBezTo>
                  <a:cubicBezTo>
                    <a:pt x="8591" y="3990"/>
                    <a:pt x="11364" y="3870"/>
                    <a:pt x="12740" y="3870"/>
                  </a:cubicBezTo>
                  <a:cubicBezTo>
                    <a:pt x="13265" y="3870"/>
                    <a:pt x="13587" y="3888"/>
                    <a:pt x="13598" y="3888"/>
                  </a:cubicBezTo>
                  <a:cubicBezTo>
                    <a:pt x="13604" y="3888"/>
                    <a:pt x="13610" y="3889"/>
                    <a:pt x="13616" y="3889"/>
                  </a:cubicBezTo>
                  <a:cubicBezTo>
                    <a:pt x="13699" y="3889"/>
                    <a:pt x="13778" y="3852"/>
                    <a:pt x="13833" y="3790"/>
                  </a:cubicBezTo>
                  <a:cubicBezTo>
                    <a:pt x="13860" y="3757"/>
                    <a:pt x="16725" y="574"/>
                    <a:pt x="26139" y="574"/>
                  </a:cubicBezTo>
                  <a:close/>
                  <a:moveTo>
                    <a:pt x="26138" y="1"/>
                  </a:moveTo>
                  <a:cubicBezTo>
                    <a:pt x="17281" y="1"/>
                    <a:pt x="14084" y="2722"/>
                    <a:pt x="13496" y="3310"/>
                  </a:cubicBezTo>
                  <a:cubicBezTo>
                    <a:pt x="13339" y="3303"/>
                    <a:pt x="13054" y="3294"/>
                    <a:pt x="12677" y="3294"/>
                  </a:cubicBezTo>
                  <a:cubicBezTo>
                    <a:pt x="11243" y="3294"/>
                    <a:pt x="8462" y="3425"/>
                    <a:pt x="6143" y="4317"/>
                  </a:cubicBezTo>
                  <a:cubicBezTo>
                    <a:pt x="2403" y="5756"/>
                    <a:pt x="0" y="15290"/>
                    <a:pt x="1429" y="20016"/>
                  </a:cubicBezTo>
                  <a:cubicBezTo>
                    <a:pt x="2426" y="23316"/>
                    <a:pt x="3272" y="23963"/>
                    <a:pt x="4142" y="23963"/>
                  </a:cubicBezTo>
                  <a:cubicBezTo>
                    <a:pt x="4315" y="23963"/>
                    <a:pt x="4489" y="23938"/>
                    <a:pt x="4665" y="23902"/>
                  </a:cubicBezTo>
                  <a:cubicBezTo>
                    <a:pt x="4792" y="23876"/>
                    <a:pt x="4903" y="23854"/>
                    <a:pt x="4998" y="23854"/>
                  </a:cubicBezTo>
                  <a:cubicBezTo>
                    <a:pt x="5055" y="23854"/>
                    <a:pt x="5106" y="23862"/>
                    <a:pt x="5152" y="23882"/>
                  </a:cubicBezTo>
                  <a:cubicBezTo>
                    <a:pt x="5350" y="23966"/>
                    <a:pt x="5668" y="24174"/>
                    <a:pt x="6037" y="24415"/>
                  </a:cubicBezTo>
                  <a:cubicBezTo>
                    <a:pt x="7099" y="25110"/>
                    <a:pt x="8662" y="26134"/>
                    <a:pt x="10196" y="26134"/>
                  </a:cubicBezTo>
                  <a:cubicBezTo>
                    <a:pt x="10324" y="26134"/>
                    <a:pt x="10451" y="26126"/>
                    <a:pt x="10578" y="26111"/>
                  </a:cubicBezTo>
                  <a:cubicBezTo>
                    <a:pt x="12430" y="25893"/>
                    <a:pt x="12517" y="24070"/>
                    <a:pt x="12580" y="22740"/>
                  </a:cubicBezTo>
                  <a:cubicBezTo>
                    <a:pt x="12599" y="22356"/>
                    <a:pt x="12615" y="21992"/>
                    <a:pt x="12668" y="21703"/>
                  </a:cubicBezTo>
                  <a:cubicBezTo>
                    <a:pt x="12871" y="20589"/>
                    <a:pt x="13741" y="20021"/>
                    <a:pt x="13862" y="19946"/>
                  </a:cubicBezTo>
                  <a:cubicBezTo>
                    <a:pt x="14112" y="19846"/>
                    <a:pt x="16015" y="19032"/>
                    <a:pt x="18369" y="16442"/>
                  </a:cubicBezTo>
                  <a:cubicBezTo>
                    <a:pt x="18938" y="15816"/>
                    <a:pt x="19143" y="15154"/>
                    <a:pt x="18978" y="14476"/>
                  </a:cubicBezTo>
                  <a:cubicBezTo>
                    <a:pt x="18643" y="13115"/>
                    <a:pt x="16841" y="12050"/>
                    <a:pt x="15682" y="11495"/>
                  </a:cubicBezTo>
                  <a:lnTo>
                    <a:pt x="15682" y="11495"/>
                  </a:lnTo>
                  <a:cubicBezTo>
                    <a:pt x="16338" y="11544"/>
                    <a:pt x="17426" y="11746"/>
                    <a:pt x="19170" y="12345"/>
                  </a:cubicBezTo>
                  <a:cubicBezTo>
                    <a:pt x="21274" y="13069"/>
                    <a:pt x="23092" y="14732"/>
                    <a:pt x="24694" y="16200"/>
                  </a:cubicBezTo>
                  <a:cubicBezTo>
                    <a:pt x="26085" y="17472"/>
                    <a:pt x="27285" y="18571"/>
                    <a:pt x="28504" y="18977"/>
                  </a:cubicBezTo>
                  <a:cubicBezTo>
                    <a:pt x="28715" y="19048"/>
                    <a:pt x="28898" y="19077"/>
                    <a:pt x="29056" y="19077"/>
                  </a:cubicBezTo>
                  <a:cubicBezTo>
                    <a:pt x="29404" y="19077"/>
                    <a:pt x="29631" y="18936"/>
                    <a:pt x="29772" y="18792"/>
                  </a:cubicBezTo>
                  <a:cubicBezTo>
                    <a:pt x="30343" y="18210"/>
                    <a:pt x="30207" y="16819"/>
                    <a:pt x="29938" y="15602"/>
                  </a:cubicBezTo>
                  <a:lnTo>
                    <a:pt x="29938" y="15602"/>
                  </a:lnTo>
                  <a:cubicBezTo>
                    <a:pt x="31158" y="17418"/>
                    <a:pt x="33260" y="20087"/>
                    <a:pt x="35607" y="21058"/>
                  </a:cubicBezTo>
                  <a:cubicBezTo>
                    <a:pt x="36737" y="21525"/>
                    <a:pt x="37872" y="21758"/>
                    <a:pt x="38924" y="21758"/>
                  </a:cubicBezTo>
                  <a:cubicBezTo>
                    <a:pt x="40042" y="21758"/>
                    <a:pt x="41067" y="21495"/>
                    <a:pt x="41896" y="20971"/>
                  </a:cubicBezTo>
                  <a:cubicBezTo>
                    <a:pt x="43243" y="20119"/>
                    <a:pt x="44007" y="18619"/>
                    <a:pt x="44107" y="16632"/>
                  </a:cubicBezTo>
                  <a:cubicBezTo>
                    <a:pt x="44318" y="12404"/>
                    <a:pt x="40570" y="8785"/>
                    <a:pt x="39269" y="7661"/>
                  </a:cubicBezTo>
                  <a:cubicBezTo>
                    <a:pt x="39749" y="7489"/>
                    <a:pt x="40519" y="7138"/>
                    <a:pt x="41531" y="6415"/>
                  </a:cubicBezTo>
                  <a:cubicBezTo>
                    <a:pt x="41865" y="6176"/>
                    <a:pt x="41981" y="5808"/>
                    <a:pt x="41852" y="5404"/>
                  </a:cubicBezTo>
                  <a:cubicBezTo>
                    <a:pt x="41257" y="3548"/>
                    <a:pt x="34676" y="1"/>
                    <a:pt x="26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2"/>
            <p:cNvSpPr/>
            <p:nvPr/>
          </p:nvSpPr>
          <p:spPr>
            <a:xfrm>
              <a:off x="2052450" y="2279225"/>
              <a:ext cx="288600" cy="472875"/>
            </a:xfrm>
            <a:custGeom>
              <a:avLst/>
              <a:gdLst/>
              <a:ahLst/>
              <a:cxnLst/>
              <a:rect l="l" t="t" r="r" b="b"/>
              <a:pathLst>
                <a:path w="11544" h="18915" extrusionOk="0">
                  <a:moveTo>
                    <a:pt x="10166" y="1"/>
                  </a:moveTo>
                  <a:cubicBezTo>
                    <a:pt x="9410" y="1"/>
                    <a:pt x="8280" y="195"/>
                    <a:pt x="6632" y="865"/>
                  </a:cubicBezTo>
                  <a:cubicBezTo>
                    <a:pt x="2702" y="2461"/>
                    <a:pt x="1" y="18915"/>
                    <a:pt x="1" y="18915"/>
                  </a:cubicBezTo>
                  <a:lnTo>
                    <a:pt x="2457" y="18300"/>
                  </a:lnTo>
                  <a:cubicBezTo>
                    <a:pt x="4667" y="8845"/>
                    <a:pt x="11543" y="373"/>
                    <a:pt x="11543" y="373"/>
                  </a:cubicBezTo>
                  <a:cubicBezTo>
                    <a:pt x="11543" y="373"/>
                    <a:pt x="11212" y="1"/>
                    <a:pt x="10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2"/>
            <p:cNvSpPr/>
            <p:nvPr/>
          </p:nvSpPr>
          <p:spPr>
            <a:xfrm>
              <a:off x="2044675" y="2272025"/>
              <a:ext cx="304125" cy="487250"/>
            </a:xfrm>
            <a:custGeom>
              <a:avLst/>
              <a:gdLst/>
              <a:ahLst/>
              <a:cxnLst/>
              <a:rect l="l" t="t" r="r" b="b"/>
              <a:pathLst>
                <a:path w="12165" h="19490" extrusionOk="0">
                  <a:moveTo>
                    <a:pt x="10474" y="577"/>
                  </a:moveTo>
                  <a:cubicBezTo>
                    <a:pt x="10952" y="577"/>
                    <a:pt x="11256" y="659"/>
                    <a:pt x="11433" y="734"/>
                  </a:cubicBezTo>
                  <a:cubicBezTo>
                    <a:pt x="10291" y="2209"/>
                    <a:pt x="4554" y="9915"/>
                    <a:pt x="2530" y="18355"/>
                  </a:cubicBezTo>
                  <a:lnTo>
                    <a:pt x="669" y="18819"/>
                  </a:lnTo>
                  <a:cubicBezTo>
                    <a:pt x="1129" y="16225"/>
                    <a:pt x="3659" y="2796"/>
                    <a:pt x="7051" y="1418"/>
                  </a:cubicBezTo>
                  <a:cubicBezTo>
                    <a:pt x="8675" y="758"/>
                    <a:pt x="9765" y="577"/>
                    <a:pt x="10474" y="577"/>
                  </a:cubicBezTo>
                  <a:close/>
                  <a:moveTo>
                    <a:pt x="10485" y="1"/>
                  </a:moveTo>
                  <a:cubicBezTo>
                    <a:pt x="9682" y="1"/>
                    <a:pt x="8512" y="207"/>
                    <a:pt x="6836" y="888"/>
                  </a:cubicBezTo>
                  <a:cubicBezTo>
                    <a:pt x="2804" y="2526"/>
                    <a:pt x="141" y="18478"/>
                    <a:pt x="30" y="19156"/>
                  </a:cubicBezTo>
                  <a:cubicBezTo>
                    <a:pt x="1" y="19331"/>
                    <a:pt x="136" y="19490"/>
                    <a:pt x="312" y="19490"/>
                  </a:cubicBezTo>
                  <a:cubicBezTo>
                    <a:pt x="335" y="19490"/>
                    <a:pt x="359" y="19486"/>
                    <a:pt x="381" y="19480"/>
                  </a:cubicBezTo>
                  <a:lnTo>
                    <a:pt x="2838" y="18866"/>
                  </a:lnTo>
                  <a:cubicBezTo>
                    <a:pt x="2942" y="18841"/>
                    <a:pt x="3021" y="18758"/>
                    <a:pt x="3047" y="18654"/>
                  </a:cubicBezTo>
                  <a:cubicBezTo>
                    <a:pt x="5216" y="9374"/>
                    <a:pt x="12008" y="926"/>
                    <a:pt x="12076" y="842"/>
                  </a:cubicBezTo>
                  <a:cubicBezTo>
                    <a:pt x="12164" y="733"/>
                    <a:pt x="12162" y="577"/>
                    <a:pt x="12068" y="471"/>
                  </a:cubicBezTo>
                  <a:cubicBezTo>
                    <a:pt x="12003" y="397"/>
                    <a:pt x="11597" y="1"/>
                    <a:pt x="1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2"/>
            <p:cNvSpPr/>
            <p:nvPr/>
          </p:nvSpPr>
          <p:spPr>
            <a:xfrm>
              <a:off x="2104550" y="2958025"/>
              <a:ext cx="388925" cy="364900"/>
            </a:xfrm>
            <a:custGeom>
              <a:avLst/>
              <a:gdLst/>
              <a:ahLst/>
              <a:cxnLst/>
              <a:rect l="l" t="t" r="r" b="b"/>
              <a:pathLst>
                <a:path w="15557" h="14596" extrusionOk="0">
                  <a:moveTo>
                    <a:pt x="764" y="0"/>
                  </a:moveTo>
                  <a:cubicBezTo>
                    <a:pt x="746" y="0"/>
                    <a:pt x="729" y="1"/>
                    <a:pt x="711" y="2"/>
                  </a:cubicBezTo>
                  <a:cubicBezTo>
                    <a:pt x="312" y="18"/>
                    <a:pt x="1" y="356"/>
                    <a:pt x="17" y="756"/>
                  </a:cubicBezTo>
                  <a:cubicBezTo>
                    <a:pt x="33" y="1125"/>
                    <a:pt x="527" y="9533"/>
                    <a:pt x="12442" y="13303"/>
                  </a:cubicBezTo>
                  <a:cubicBezTo>
                    <a:pt x="12582" y="14038"/>
                    <a:pt x="13227" y="14595"/>
                    <a:pt x="14002" y="14595"/>
                  </a:cubicBezTo>
                  <a:cubicBezTo>
                    <a:pt x="14867" y="14576"/>
                    <a:pt x="15556" y="13870"/>
                    <a:pt x="15556" y="13006"/>
                  </a:cubicBezTo>
                  <a:cubicBezTo>
                    <a:pt x="15556" y="12141"/>
                    <a:pt x="14867" y="11435"/>
                    <a:pt x="14002" y="11415"/>
                  </a:cubicBezTo>
                  <a:cubicBezTo>
                    <a:pt x="13567" y="11416"/>
                    <a:pt x="13152" y="11595"/>
                    <a:pt x="12854" y="11912"/>
                  </a:cubicBezTo>
                  <a:cubicBezTo>
                    <a:pt x="1985" y="8458"/>
                    <a:pt x="1481" y="1028"/>
                    <a:pt x="1465" y="694"/>
                  </a:cubicBezTo>
                  <a:cubicBezTo>
                    <a:pt x="1449" y="313"/>
                    <a:pt x="1151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2"/>
            <p:cNvSpPr/>
            <p:nvPr/>
          </p:nvSpPr>
          <p:spPr>
            <a:xfrm>
              <a:off x="1957300" y="2718325"/>
              <a:ext cx="260975" cy="294725"/>
            </a:xfrm>
            <a:custGeom>
              <a:avLst/>
              <a:gdLst/>
              <a:ahLst/>
              <a:cxnLst/>
              <a:rect l="l" t="t" r="r" b="b"/>
              <a:pathLst>
                <a:path w="10439" h="11789" extrusionOk="0">
                  <a:moveTo>
                    <a:pt x="5220" y="1"/>
                  </a:moveTo>
                  <a:cubicBezTo>
                    <a:pt x="3836" y="1"/>
                    <a:pt x="2508" y="621"/>
                    <a:pt x="1529" y="1727"/>
                  </a:cubicBezTo>
                  <a:cubicBezTo>
                    <a:pt x="550" y="2832"/>
                    <a:pt x="1" y="4331"/>
                    <a:pt x="1" y="5894"/>
                  </a:cubicBezTo>
                  <a:cubicBezTo>
                    <a:pt x="1" y="7457"/>
                    <a:pt x="550" y="8956"/>
                    <a:pt x="1529" y="10062"/>
                  </a:cubicBezTo>
                  <a:cubicBezTo>
                    <a:pt x="2508" y="11167"/>
                    <a:pt x="3836" y="11788"/>
                    <a:pt x="5220" y="11788"/>
                  </a:cubicBezTo>
                  <a:cubicBezTo>
                    <a:pt x="6603" y="11788"/>
                    <a:pt x="7931" y="11167"/>
                    <a:pt x="8910" y="10062"/>
                  </a:cubicBezTo>
                  <a:cubicBezTo>
                    <a:pt x="9888" y="8956"/>
                    <a:pt x="10438" y="7457"/>
                    <a:pt x="10438" y="5894"/>
                  </a:cubicBezTo>
                  <a:cubicBezTo>
                    <a:pt x="10438" y="4331"/>
                    <a:pt x="9888" y="2832"/>
                    <a:pt x="8910" y="1727"/>
                  </a:cubicBezTo>
                  <a:cubicBezTo>
                    <a:pt x="7931" y="621"/>
                    <a:pt x="6603" y="1"/>
                    <a:pt x="52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2"/>
            <p:cNvSpPr/>
            <p:nvPr/>
          </p:nvSpPr>
          <p:spPr>
            <a:xfrm>
              <a:off x="1950125" y="2711150"/>
              <a:ext cx="275300" cy="309025"/>
            </a:xfrm>
            <a:custGeom>
              <a:avLst/>
              <a:gdLst/>
              <a:ahLst/>
              <a:cxnLst/>
              <a:rect l="l" t="t" r="r" b="b"/>
              <a:pathLst>
                <a:path w="11012" h="12361" extrusionOk="0">
                  <a:moveTo>
                    <a:pt x="5507" y="573"/>
                  </a:moveTo>
                  <a:cubicBezTo>
                    <a:pt x="8226" y="573"/>
                    <a:pt x="10438" y="3088"/>
                    <a:pt x="10438" y="6181"/>
                  </a:cubicBezTo>
                  <a:cubicBezTo>
                    <a:pt x="10438" y="9273"/>
                    <a:pt x="8226" y="11788"/>
                    <a:pt x="5507" y="11788"/>
                  </a:cubicBezTo>
                  <a:cubicBezTo>
                    <a:pt x="2787" y="11788"/>
                    <a:pt x="575" y="9273"/>
                    <a:pt x="575" y="6181"/>
                  </a:cubicBezTo>
                  <a:cubicBezTo>
                    <a:pt x="575" y="3090"/>
                    <a:pt x="2787" y="573"/>
                    <a:pt x="5507" y="573"/>
                  </a:cubicBezTo>
                  <a:close/>
                  <a:moveTo>
                    <a:pt x="5507" y="1"/>
                  </a:moveTo>
                  <a:cubicBezTo>
                    <a:pt x="2471" y="1"/>
                    <a:pt x="1" y="2774"/>
                    <a:pt x="1" y="6181"/>
                  </a:cubicBezTo>
                  <a:cubicBezTo>
                    <a:pt x="1" y="9589"/>
                    <a:pt x="2471" y="12361"/>
                    <a:pt x="5507" y="12361"/>
                  </a:cubicBezTo>
                  <a:cubicBezTo>
                    <a:pt x="8542" y="12361"/>
                    <a:pt x="11011" y="9589"/>
                    <a:pt x="11011" y="6181"/>
                  </a:cubicBezTo>
                  <a:cubicBezTo>
                    <a:pt x="11011" y="2774"/>
                    <a:pt x="8542" y="1"/>
                    <a:pt x="5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2"/>
            <p:cNvSpPr/>
            <p:nvPr/>
          </p:nvSpPr>
          <p:spPr>
            <a:xfrm>
              <a:off x="2445400" y="3628400"/>
              <a:ext cx="1006025" cy="529650"/>
            </a:xfrm>
            <a:custGeom>
              <a:avLst/>
              <a:gdLst/>
              <a:ahLst/>
              <a:cxnLst/>
              <a:rect l="l" t="t" r="r" b="b"/>
              <a:pathLst>
                <a:path w="40241" h="21186" extrusionOk="0">
                  <a:moveTo>
                    <a:pt x="38956" y="1"/>
                  </a:moveTo>
                  <a:cubicBezTo>
                    <a:pt x="38900" y="1"/>
                    <a:pt x="38842" y="5"/>
                    <a:pt x="38783" y="14"/>
                  </a:cubicBezTo>
                  <a:lnTo>
                    <a:pt x="7733" y="4968"/>
                  </a:lnTo>
                  <a:cubicBezTo>
                    <a:pt x="6746" y="5126"/>
                    <a:pt x="5919" y="5797"/>
                    <a:pt x="5561" y="6729"/>
                  </a:cubicBezTo>
                  <a:lnTo>
                    <a:pt x="1" y="21186"/>
                  </a:lnTo>
                  <a:lnTo>
                    <a:pt x="34013" y="13819"/>
                  </a:lnTo>
                  <a:lnTo>
                    <a:pt x="39900" y="1510"/>
                  </a:lnTo>
                  <a:cubicBezTo>
                    <a:pt x="40241" y="797"/>
                    <a:pt x="39707" y="1"/>
                    <a:pt x="38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2"/>
            <p:cNvSpPr/>
            <p:nvPr/>
          </p:nvSpPr>
          <p:spPr>
            <a:xfrm>
              <a:off x="2436900" y="3621275"/>
              <a:ext cx="1017825" cy="543925"/>
            </a:xfrm>
            <a:custGeom>
              <a:avLst/>
              <a:gdLst/>
              <a:ahLst/>
              <a:cxnLst/>
              <a:rect l="l" t="t" r="r" b="b"/>
              <a:pathLst>
                <a:path w="40713" h="21757" extrusionOk="0">
                  <a:moveTo>
                    <a:pt x="39294" y="572"/>
                  </a:moveTo>
                  <a:cubicBezTo>
                    <a:pt x="39857" y="576"/>
                    <a:pt x="40225" y="1164"/>
                    <a:pt x="39982" y="1671"/>
                  </a:cubicBezTo>
                  <a:lnTo>
                    <a:pt x="34155" y="13854"/>
                  </a:lnTo>
                  <a:lnTo>
                    <a:pt x="799" y="21078"/>
                  </a:lnTo>
                  <a:lnTo>
                    <a:pt x="6168" y="7117"/>
                  </a:lnTo>
                  <a:cubicBezTo>
                    <a:pt x="6491" y="6281"/>
                    <a:pt x="7233" y="5679"/>
                    <a:pt x="8118" y="5537"/>
                  </a:cubicBezTo>
                  <a:lnTo>
                    <a:pt x="39168" y="582"/>
                  </a:lnTo>
                  <a:cubicBezTo>
                    <a:pt x="39210" y="575"/>
                    <a:pt x="39252" y="572"/>
                    <a:pt x="39294" y="572"/>
                  </a:cubicBezTo>
                  <a:close/>
                  <a:moveTo>
                    <a:pt x="39289" y="0"/>
                  </a:moveTo>
                  <a:cubicBezTo>
                    <a:pt x="39219" y="0"/>
                    <a:pt x="39149" y="6"/>
                    <a:pt x="39078" y="17"/>
                  </a:cubicBezTo>
                  <a:lnTo>
                    <a:pt x="8028" y="4971"/>
                  </a:lnTo>
                  <a:cubicBezTo>
                    <a:pt x="6942" y="5146"/>
                    <a:pt x="6030" y="5885"/>
                    <a:pt x="5633" y="6910"/>
                  </a:cubicBezTo>
                  <a:lnTo>
                    <a:pt x="73" y="21368"/>
                  </a:lnTo>
                  <a:cubicBezTo>
                    <a:pt x="0" y="21555"/>
                    <a:pt x="139" y="21756"/>
                    <a:pt x="341" y="21756"/>
                  </a:cubicBezTo>
                  <a:cubicBezTo>
                    <a:pt x="360" y="21756"/>
                    <a:pt x="381" y="21755"/>
                    <a:pt x="401" y="21751"/>
                  </a:cubicBezTo>
                  <a:lnTo>
                    <a:pt x="34415" y="14383"/>
                  </a:lnTo>
                  <a:cubicBezTo>
                    <a:pt x="34500" y="14365"/>
                    <a:pt x="34573" y="14307"/>
                    <a:pt x="34611" y="14227"/>
                  </a:cubicBezTo>
                  <a:lnTo>
                    <a:pt x="40499" y="1919"/>
                  </a:lnTo>
                  <a:cubicBezTo>
                    <a:pt x="40713" y="1469"/>
                    <a:pt x="40661" y="938"/>
                    <a:pt x="40362" y="539"/>
                  </a:cubicBezTo>
                  <a:cubicBezTo>
                    <a:pt x="40108" y="197"/>
                    <a:pt x="39708" y="0"/>
                    <a:pt x="39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2"/>
            <p:cNvSpPr/>
            <p:nvPr/>
          </p:nvSpPr>
          <p:spPr>
            <a:xfrm>
              <a:off x="1195850" y="1821050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1"/>
                    <a:pt x="72529" y="89687"/>
                    <a:pt x="51365" y="89687"/>
                  </a:cubicBezTo>
                  <a:cubicBezTo>
                    <a:pt x="30202" y="89687"/>
                    <a:pt x="13045" y="72531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1" y="19958"/>
                    <a:pt x="15445" y="22762"/>
                  </a:cubicBezTo>
                  <a:lnTo>
                    <a:pt x="9610" y="20957"/>
                  </a:lnTo>
                  <a:lnTo>
                    <a:pt x="4334" y="30096"/>
                  </a:lnTo>
                  <a:lnTo>
                    <a:pt x="8765" y="34200"/>
                  </a:lnTo>
                  <a:cubicBezTo>
                    <a:pt x="7440" y="37483"/>
                    <a:pt x="6478" y="40951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3"/>
                  </a:lnTo>
                  <a:cubicBezTo>
                    <a:pt x="6392" y="61357"/>
                    <a:pt x="7309" y="64841"/>
                    <a:pt x="8625" y="68181"/>
                  </a:cubicBezTo>
                  <a:lnTo>
                    <a:pt x="4153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8" y="85053"/>
                    <a:pt x="22762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483" y="95292"/>
                    <a:pt x="40950" y="96255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39" y="95423"/>
                    <a:pt x="68179" y="94108"/>
                  </a:cubicBezTo>
                  <a:lnTo>
                    <a:pt x="72323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6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2"/>
                  </a:lnTo>
                  <a:cubicBezTo>
                    <a:pt x="96339" y="41376"/>
                    <a:pt x="95422" y="37893"/>
                    <a:pt x="94107" y="34553"/>
                  </a:cubicBezTo>
                  <a:lnTo>
                    <a:pt x="98579" y="30410"/>
                  </a:lnTo>
                  <a:lnTo>
                    <a:pt x="93304" y="21272"/>
                  </a:lnTo>
                  <a:lnTo>
                    <a:pt x="87523" y="23059"/>
                  </a:lnTo>
                  <a:cubicBezTo>
                    <a:pt x="85310" y="20236"/>
                    <a:pt x="82776" y="17681"/>
                    <a:pt x="79972" y="15445"/>
                  </a:cubicBezTo>
                  <a:lnTo>
                    <a:pt x="81775" y="9612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49" y="7441"/>
                    <a:pt x="61783" y="6477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2"/>
            <p:cNvSpPr/>
            <p:nvPr/>
          </p:nvSpPr>
          <p:spPr>
            <a:xfrm>
              <a:off x="1188325" y="1813500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7" y="13649"/>
                  </a:moveTo>
                  <a:cubicBezTo>
                    <a:pt x="72631" y="13649"/>
                    <a:pt x="89686" y="30705"/>
                    <a:pt x="89686" y="51669"/>
                  </a:cubicBezTo>
                  <a:cubicBezTo>
                    <a:pt x="89686" y="72632"/>
                    <a:pt x="72630" y="89689"/>
                    <a:pt x="51667" y="89689"/>
                  </a:cubicBezTo>
                  <a:cubicBezTo>
                    <a:pt x="30703" y="89689"/>
                    <a:pt x="13647" y="72632"/>
                    <a:pt x="13647" y="51668"/>
                  </a:cubicBezTo>
                  <a:cubicBezTo>
                    <a:pt x="13647" y="30704"/>
                    <a:pt x="30703" y="13649"/>
                    <a:pt x="51667" y="13649"/>
                  </a:cubicBezTo>
                  <a:close/>
                  <a:moveTo>
                    <a:pt x="51667" y="13048"/>
                  </a:moveTo>
                  <a:cubicBezTo>
                    <a:pt x="30371" y="13048"/>
                    <a:pt x="13045" y="30372"/>
                    <a:pt x="13045" y="51669"/>
                  </a:cubicBezTo>
                  <a:cubicBezTo>
                    <a:pt x="13045" y="72966"/>
                    <a:pt x="30371" y="90290"/>
                    <a:pt x="51667" y="90290"/>
                  </a:cubicBezTo>
                  <a:cubicBezTo>
                    <a:pt x="72963" y="90290"/>
                    <a:pt x="90289" y="72964"/>
                    <a:pt x="90289" y="51669"/>
                  </a:cubicBezTo>
                  <a:cubicBezTo>
                    <a:pt x="90289" y="30373"/>
                    <a:pt x="72962" y="13048"/>
                    <a:pt x="51667" y="13048"/>
                  </a:cubicBezTo>
                  <a:close/>
                  <a:moveTo>
                    <a:pt x="56884" y="604"/>
                  </a:moveTo>
                  <a:lnTo>
                    <a:pt x="58228" y="6511"/>
                  </a:lnTo>
                  <a:lnTo>
                    <a:pt x="58432" y="6541"/>
                  </a:lnTo>
                  <a:cubicBezTo>
                    <a:pt x="61937" y="7063"/>
                    <a:pt x="65398" y="8006"/>
                    <a:pt x="68721" y="9347"/>
                  </a:cubicBezTo>
                  <a:lnTo>
                    <a:pt x="68913" y="9424"/>
                  </a:lnTo>
                  <a:lnTo>
                    <a:pt x="72996" y="5018"/>
                  </a:lnTo>
                  <a:lnTo>
                    <a:pt x="81718" y="10053"/>
                  </a:lnTo>
                  <a:lnTo>
                    <a:pt x="79924" y="15854"/>
                  </a:lnTo>
                  <a:lnTo>
                    <a:pt x="80085" y="15981"/>
                  </a:lnTo>
                  <a:cubicBezTo>
                    <a:pt x="82870" y="18204"/>
                    <a:pt x="85387" y="20743"/>
                    <a:pt x="87587" y="23546"/>
                  </a:cubicBezTo>
                  <a:lnTo>
                    <a:pt x="87714" y="23710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2" y="34774"/>
                  </a:lnTo>
                  <a:lnTo>
                    <a:pt x="94128" y="34966"/>
                  </a:lnTo>
                  <a:cubicBezTo>
                    <a:pt x="95434" y="38283"/>
                    <a:pt x="96344" y="41744"/>
                    <a:pt x="96842" y="45275"/>
                  </a:cubicBezTo>
                  <a:lnTo>
                    <a:pt x="96871" y="45480"/>
                  </a:lnTo>
                  <a:lnTo>
                    <a:pt x="102733" y="46814"/>
                  </a:lnTo>
                  <a:lnTo>
                    <a:pt x="102733" y="56886"/>
                  </a:lnTo>
                  <a:lnTo>
                    <a:pt x="96824" y="58230"/>
                  </a:lnTo>
                  <a:lnTo>
                    <a:pt x="96794" y="58434"/>
                  </a:lnTo>
                  <a:cubicBezTo>
                    <a:pt x="96274" y="61938"/>
                    <a:pt x="95330" y="65399"/>
                    <a:pt x="93990" y="68722"/>
                  </a:cubicBezTo>
                  <a:lnTo>
                    <a:pt x="93912" y="68915"/>
                  </a:lnTo>
                  <a:lnTo>
                    <a:pt x="98319" y="72997"/>
                  </a:lnTo>
                  <a:lnTo>
                    <a:pt x="93283" y="81719"/>
                  </a:lnTo>
                  <a:lnTo>
                    <a:pt x="87482" y="79925"/>
                  </a:lnTo>
                  <a:lnTo>
                    <a:pt x="87354" y="80086"/>
                  </a:lnTo>
                  <a:cubicBezTo>
                    <a:pt x="85133" y="82872"/>
                    <a:pt x="82593" y="85390"/>
                    <a:pt x="79790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2" y="98502"/>
                  </a:lnTo>
                  <a:lnTo>
                    <a:pt x="68563" y="94055"/>
                  </a:lnTo>
                  <a:lnTo>
                    <a:pt x="68370" y="94130"/>
                  </a:lnTo>
                  <a:cubicBezTo>
                    <a:pt x="65053" y="95436"/>
                    <a:pt x="61592" y="96346"/>
                    <a:pt x="58061" y="96844"/>
                  </a:cubicBezTo>
                  <a:lnTo>
                    <a:pt x="57855" y="96873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6" y="96827"/>
                  </a:lnTo>
                  <a:lnTo>
                    <a:pt x="44903" y="96797"/>
                  </a:lnTo>
                  <a:cubicBezTo>
                    <a:pt x="41374" y="96269"/>
                    <a:pt x="37921" y="95327"/>
                    <a:pt x="34615" y="93991"/>
                  </a:cubicBezTo>
                  <a:lnTo>
                    <a:pt x="34421" y="93914"/>
                  </a:lnTo>
                  <a:lnTo>
                    <a:pt x="30339" y="98319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5"/>
                  </a:lnTo>
                  <a:cubicBezTo>
                    <a:pt x="20465" y="85133"/>
                    <a:pt x="17947" y="82594"/>
                    <a:pt x="15748" y="79790"/>
                  </a:cubicBezTo>
                  <a:lnTo>
                    <a:pt x="15620" y="79627"/>
                  </a:lnTo>
                  <a:lnTo>
                    <a:pt x="9871" y="81406"/>
                  </a:lnTo>
                  <a:lnTo>
                    <a:pt x="4835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0" y="65055"/>
                    <a:pt x="6989" y="61594"/>
                    <a:pt x="6493" y="58064"/>
                  </a:cubicBezTo>
                  <a:lnTo>
                    <a:pt x="6464" y="57858"/>
                  </a:lnTo>
                  <a:lnTo>
                    <a:pt x="602" y="56524"/>
                  </a:lnTo>
                  <a:lnTo>
                    <a:pt x="602" y="46453"/>
                  </a:lnTo>
                  <a:lnTo>
                    <a:pt x="6509" y="45107"/>
                  </a:lnTo>
                  <a:lnTo>
                    <a:pt x="6540" y="44904"/>
                  </a:lnTo>
                  <a:cubicBezTo>
                    <a:pt x="7061" y="41400"/>
                    <a:pt x="8004" y="37939"/>
                    <a:pt x="9345" y="34616"/>
                  </a:cubicBezTo>
                  <a:lnTo>
                    <a:pt x="9422" y="34424"/>
                  </a:lnTo>
                  <a:lnTo>
                    <a:pt x="5017" y="30341"/>
                  </a:lnTo>
                  <a:lnTo>
                    <a:pt x="10053" y="21619"/>
                  </a:lnTo>
                  <a:lnTo>
                    <a:pt x="15853" y="23412"/>
                  </a:lnTo>
                  <a:lnTo>
                    <a:pt x="15982" y="23251"/>
                  </a:lnTo>
                  <a:cubicBezTo>
                    <a:pt x="18203" y="20466"/>
                    <a:pt x="20742" y="17948"/>
                    <a:pt x="23545" y="15750"/>
                  </a:cubicBezTo>
                  <a:lnTo>
                    <a:pt x="23709" y="15622"/>
                  </a:lnTo>
                  <a:lnTo>
                    <a:pt x="21930" y="9873"/>
                  </a:lnTo>
                  <a:lnTo>
                    <a:pt x="30652" y="4837"/>
                  </a:lnTo>
                  <a:lnTo>
                    <a:pt x="34773" y="9283"/>
                  </a:lnTo>
                  <a:lnTo>
                    <a:pt x="34964" y="9208"/>
                  </a:lnTo>
                  <a:cubicBezTo>
                    <a:pt x="38282" y="7902"/>
                    <a:pt x="41742" y="6991"/>
                    <a:pt x="45273" y="6495"/>
                  </a:cubicBezTo>
                  <a:lnTo>
                    <a:pt x="45479" y="6466"/>
                  </a:lnTo>
                  <a:lnTo>
                    <a:pt x="46813" y="604"/>
                  </a:lnTo>
                  <a:close/>
                  <a:moveTo>
                    <a:pt x="46333" y="0"/>
                  </a:moveTo>
                  <a:lnTo>
                    <a:pt x="44985" y="5927"/>
                  </a:lnTo>
                  <a:cubicBezTo>
                    <a:pt x="41546" y="6425"/>
                    <a:pt x="38174" y="7313"/>
                    <a:pt x="34936" y="8572"/>
                  </a:cubicBezTo>
                  <a:lnTo>
                    <a:pt x="30768" y="4073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8"/>
                    <a:pt x="17815" y="20011"/>
                    <a:pt x="15639" y="22715"/>
                  </a:cubicBezTo>
                  <a:lnTo>
                    <a:pt x="9771" y="20901"/>
                  </a:lnTo>
                  <a:lnTo>
                    <a:pt x="4255" y="30455"/>
                  </a:lnTo>
                  <a:lnTo>
                    <a:pt x="8709" y="34582"/>
                  </a:lnTo>
                  <a:cubicBezTo>
                    <a:pt x="7422" y="37811"/>
                    <a:pt x="6504" y="41176"/>
                    <a:pt x="5976" y="44611"/>
                  </a:cubicBezTo>
                  <a:lnTo>
                    <a:pt x="0" y="45971"/>
                  </a:lnTo>
                  <a:lnTo>
                    <a:pt x="0" y="57004"/>
                  </a:lnTo>
                  <a:lnTo>
                    <a:pt x="5926" y="58353"/>
                  </a:lnTo>
                  <a:cubicBezTo>
                    <a:pt x="6426" y="61791"/>
                    <a:pt x="7312" y="65162"/>
                    <a:pt x="8571" y="68400"/>
                  </a:cubicBezTo>
                  <a:lnTo>
                    <a:pt x="4074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20"/>
                    <a:pt x="22712" y="87698"/>
                  </a:cubicBezTo>
                  <a:lnTo>
                    <a:pt x="20898" y="93564"/>
                  </a:lnTo>
                  <a:lnTo>
                    <a:pt x="30453" y="99081"/>
                  </a:lnTo>
                  <a:lnTo>
                    <a:pt x="34581" y="94627"/>
                  </a:lnTo>
                  <a:cubicBezTo>
                    <a:pt x="37810" y="95915"/>
                    <a:pt x="41174" y="96831"/>
                    <a:pt x="44610" y="97361"/>
                  </a:cubicBezTo>
                  <a:lnTo>
                    <a:pt x="45970" y="103335"/>
                  </a:lnTo>
                  <a:lnTo>
                    <a:pt x="57003" y="103335"/>
                  </a:lnTo>
                  <a:lnTo>
                    <a:pt x="58351" y="97411"/>
                  </a:lnTo>
                  <a:cubicBezTo>
                    <a:pt x="61789" y="96911"/>
                    <a:pt x="65160" y="96024"/>
                    <a:pt x="68399" y="94766"/>
                  </a:cubicBezTo>
                  <a:lnTo>
                    <a:pt x="72567" y="99263"/>
                  </a:lnTo>
                  <a:lnTo>
                    <a:pt x="82121" y="93746"/>
                  </a:lnTo>
                  <a:lnTo>
                    <a:pt x="80324" y="87932"/>
                  </a:lnTo>
                  <a:cubicBezTo>
                    <a:pt x="83046" y="85778"/>
                    <a:pt x="85519" y="83326"/>
                    <a:pt x="87696" y="80622"/>
                  </a:cubicBezTo>
                  <a:lnTo>
                    <a:pt x="93563" y="82436"/>
                  </a:lnTo>
                  <a:lnTo>
                    <a:pt x="99080" y="72881"/>
                  </a:lnTo>
                  <a:lnTo>
                    <a:pt x="94626" y="68754"/>
                  </a:lnTo>
                  <a:cubicBezTo>
                    <a:pt x="95914" y="65526"/>
                    <a:pt x="96830" y="62161"/>
                    <a:pt x="97360" y="58725"/>
                  </a:cubicBezTo>
                  <a:lnTo>
                    <a:pt x="103335" y="57366"/>
                  </a:lnTo>
                  <a:lnTo>
                    <a:pt x="103335" y="46334"/>
                  </a:lnTo>
                  <a:lnTo>
                    <a:pt x="97409" y="44985"/>
                  </a:lnTo>
                  <a:cubicBezTo>
                    <a:pt x="96909" y="41547"/>
                    <a:pt x="96021" y="38175"/>
                    <a:pt x="94764" y="34937"/>
                  </a:cubicBezTo>
                  <a:lnTo>
                    <a:pt x="99261" y="30770"/>
                  </a:lnTo>
                  <a:lnTo>
                    <a:pt x="93745" y="21215"/>
                  </a:lnTo>
                  <a:lnTo>
                    <a:pt x="87931" y="23012"/>
                  </a:lnTo>
                  <a:cubicBezTo>
                    <a:pt x="85777" y="20290"/>
                    <a:pt x="83325" y="17817"/>
                    <a:pt x="80621" y="15640"/>
                  </a:cubicBezTo>
                  <a:lnTo>
                    <a:pt x="82435" y="9772"/>
                  </a:lnTo>
                  <a:lnTo>
                    <a:pt x="72880" y="4255"/>
                  </a:lnTo>
                  <a:lnTo>
                    <a:pt x="68752" y="8709"/>
                  </a:lnTo>
                  <a:cubicBezTo>
                    <a:pt x="65523" y="7422"/>
                    <a:pt x="62159" y="6505"/>
                    <a:pt x="58724" y="5975"/>
                  </a:cubicBezTo>
                  <a:lnTo>
                    <a:pt x="573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2"/>
            <p:cNvSpPr/>
            <p:nvPr/>
          </p:nvSpPr>
          <p:spPr>
            <a:xfrm>
              <a:off x="1195850" y="1765500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0"/>
                    <a:pt x="72529" y="89688"/>
                    <a:pt x="51365" y="89688"/>
                  </a:cubicBezTo>
                  <a:cubicBezTo>
                    <a:pt x="30202" y="89688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5"/>
                  </a:cubicBezTo>
                  <a:lnTo>
                    <a:pt x="30409" y="4154"/>
                  </a:lnTo>
                  <a:lnTo>
                    <a:pt x="21271" y="9431"/>
                  </a:lnTo>
                  <a:lnTo>
                    <a:pt x="23058" y="15212"/>
                  </a:lnTo>
                  <a:cubicBezTo>
                    <a:pt x="20235" y="17424"/>
                    <a:pt x="17680" y="19957"/>
                    <a:pt x="15445" y="22762"/>
                  </a:cubicBezTo>
                  <a:lnTo>
                    <a:pt x="9610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40" y="37483"/>
                    <a:pt x="6478" y="40950"/>
                    <a:pt x="5941" y="44558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7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8"/>
                    <a:pt x="19958" y="85052"/>
                    <a:pt x="22762" y="87289"/>
                  </a:cubicBezTo>
                  <a:lnTo>
                    <a:pt x="20957" y="93123"/>
                  </a:lnTo>
                  <a:lnTo>
                    <a:pt x="30096" y="98398"/>
                  </a:lnTo>
                  <a:lnTo>
                    <a:pt x="34200" y="93969"/>
                  </a:lnTo>
                  <a:cubicBezTo>
                    <a:pt x="37483" y="95293"/>
                    <a:pt x="40950" y="96256"/>
                    <a:pt x="44558" y="96791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7" y="96340"/>
                    <a:pt x="64839" y="95424"/>
                    <a:pt x="68179" y="94107"/>
                  </a:cubicBezTo>
                  <a:lnTo>
                    <a:pt x="72323" y="98580"/>
                  </a:lnTo>
                  <a:lnTo>
                    <a:pt x="81462" y="93303"/>
                  </a:lnTo>
                  <a:lnTo>
                    <a:pt x="79674" y="87524"/>
                  </a:lnTo>
                  <a:cubicBezTo>
                    <a:pt x="82496" y="85310"/>
                    <a:pt x="85052" y="82777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5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1"/>
                  </a:lnTo>
                  <a:cubicBezTo>
                    <a:pt x="96339" y="41376"/>
                    <a:pt x="95422" y="37893"/>
                    <a:pt x="94107" y="34554"/>
                  </a:cubicBezTo>
                  <a:lnTo>
                    <a:pt x="98579" y="30410"/>
                  </a:lnTo>
                  <a:lnTo>
                    <a:pt x="93304" y="21271"/>
                  </a:lnTo>
                  <a:lnTo>
                    <a:pt x="87523" y="23059"/>
                  </a:lnTo>
                  <a:cubicBezTo>
                    <a:pt x="85310" y="20236"/>
                    <a:pt x="82776" y="17680"/>
                    <a:pt x="79972" y="15444"/>
                  </a:cubicBezTo>
                  <a:lnTo>
                    <a:pt x="81775" y="9611"/>
                  </a:lnTo>
                  <a:lnTo>
                    <a:pt x="72637" y="4334"/>
                  </a:lnTo>
                  <a:lnTo>
                    <a:pt x="68532" y="8764"/>
                  </a:lnTo>
                  <a:cubicBezTo>
                    <a:pt x="65249" y="7441"/>
                    <a:pt x="61783" y="6478"/>
                    <a:pt x="58175" y="5941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2"/>
            <p:cNvSpPr/>
            <p:nvPr/>
          </p:nvSpPr>
          <p:spPr>
            <a:xfrm>
              <a:off x="1188675" y="1758350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3" y="13619"/>
                  </a:moveTo>
                  <a:cubicBezTo>
                    <a:pt x="72625" y="13619"/>
                    <a:pt x="89687" y="30681"/>
                    <a:pt x="89687" y="51653"/>
                  </a:cubicBezTo>
                  <a:cubicBezTo>
                    <a:pt x="89687" y="72625"/>
                    <a:pt x="72624" y="89687"/>
                    <a:pt x="51653" y="89687"/>
                  </a:cubicBezTo>
                  <a:cubicBezTo>
                    <a:pt x="30681" y="89687"/>
                    <a:pt x="13618" y="72625"/>
                    <a:pt x="13618" y="51653"/>
                  </a:cubicBezTo>
                  <a:cubicBezTo>
                    <a:pt x="13618" y="30681"/>
                    <a:pt x="30681" y="13619"/>
                    <a:pt x="51653" y="13619"/>
                  </a:cubicBezTo>
                  <a:close/>
                  <a:moveTo>
                    <a:pt x="51653" y="13046"/>
                  </a:moveTo>
                  <a:cubicBezTo>
                    <a:pt x="30365" y="13046"/>
                    <a:pt x="13045" y="30364"/>
                    <a:pt x="13045" y="51653"/>
                  </a:cubicBezTo>
                  <a:cubicBezTo>
                    <a:pt x="13045" y="72941"/>
                    <a:pt x="30365" y="90260"/>
                    <a:pt x="51653" y="90260"/>
                  </a:cubicBezTo>
                  <a:cubicBezTo>
                    <a:pt x="72941" y="90260"/>
                    <a:pt x="90260" y="72941"/>
                    <a:pt x="90260" y="51653"/>
                  </a:cubicBezTo>
                  <a:cubicBezTo>
                    <a:pt x="90260" y="30365"/>
                    <a:pt x="72940" y="13046"/>
                    <a:pt x="51653" y="13046"/>
                  </a:cubicBezTo>
                  <a:close/>
                  <a:moveTo>
                    <a:pt x="56881" y="574"/>
                  </a:moveTo>
                  <a:lnTo>
                    <a:pt x="58183" y="6291"/>
                  </a:lnTo>
                  <a:cubicBezTo>
                    <a:pt x="58208" y="6407"/>
                    <a:pt x="58303" y="6495"/>
                    <a:pt x="58420" y="6511"/>
                  </a:cubicBezTo>
                  <a:cubicBezTo>
                    <a:pt x="61925" y="7031"/>
                    <a:pt x="65388" y="7977"/>
                    <a:pt x="68712" y="9316"/>
                  </a:cubicBezTo>
                  <a:cubicBezTo>
                    <a:pt x="68747" y="9331"/>
                    <a:pt x="68783" y="9337"/>
                    <a:pt x="68819" y="9337"/>
                  </a:cubicBezTo>
                  <a:cubicBezTo>
                    <a:pt x="68897" y="9337"/>
                    <a:pt x="68973" y="9305"/>
                    <a:pt x="69029" y="9246"/>
                  </a:cubicBezTo>
                  <a:lnTo>
                    <a:pt x="72978" y="4984"/>
                  </a:lnTo>
                  <a:lnTo>
                    <a:pt x="81721" y="10030"/>
                  </a:lnTo>
                  <a:lnTo>
                    <a:pt x="79984" y="15646"/>
                  </a:lnTo>
                  <a:cubicBezTo>
                    <a:pt x="79950" y="15758"/>
                    <a:pt x="79988" y="15881"/>
                    <a:pt x="80080" y="15955"/>
                  </a:cubicBezTo>
                  <a:cubicBezTo>
                    <a:pt x="82866" y="18177"/>
                    <a:pt x="85385" y="20716"/>
                    <a:pt x="87584" y="23522"/>
                  </a:cubicBezTo>
                  <a:cubicBezTo>
                    <a:pt x="87639" y="23593"/>
                    <a:pt x="87723" y="23632"/>
                    <a:pt x="87810" y="23632"/>
                  </a:cubicBezTo>
                  <a:cubicBezTo>
                    <a:pt x="87838" y="23632"/>
                    <a:pt x="87866" y="23628"/>
                    <a:pt x="87894" y="23619"/>
                  </a:cubicBezTo>
                  <a:lnTo>
                    <a:pt x="93457" y="21898"/>
                  </a:lnTo>
                  <a:lnTo>
                    <a:pt x="98504" y="30640"/>
                  </a:lnTo>
                  <a:lnTo>
                    <a:pt x="94200" y="34629"/>
                  </a:lnTo>
                  <a:cubicBezTo>
                    <a:pt x="94114" y="34709"/>
                    <a:pt x="94085" y="34834"/>
                    <a:pt x="94128" y="34944"/>
                  </a:cubicBezTo>
                  <a:cubicBezTo>
                    <a:pt x="95434" y="38263"/>
                    <a:pt x="96345" y="41723"/>
                    <a:pt x="96842" y="45257"/>
                  </a:cubicBezTo>
                  <a:cubicBezTo>
                    <a:pt x="96858" y="45373"/>
                    <a:pt x="96946" y="45469"/>
                    <a:pt x="97061" y="45496"/>
                  </a:cubicBezTo>
                  <a:lnTo>
                    <a:pt x="102732" y="46786"/>
                  </a:lnTo>
                  <a:lnTo>
                    <a:pt x="102732" y="56881"/>
                  </a:lnTo>
                  <a:lnTo>
                    <a:pt x="97014" y="58183"/>
                  </a:lnTo>
                  <a:cubicBezTo>
                    <a:pt x="96899" y="58208"/>
                    <a:pt x="96812" y="58303"/>
                    <a:pt x="96794" y="58420"/>
                  </a:cubicBezTo>
                  <a:cubicBezTo>
                    <a:pt x="96272" y="61925"/>
                    <a:pt x="95330" y="65389"/>
                    <a:pt x="93989" y="68711"/>
                  </a:cubicBezTo>
                  <a:cubicBezTo>
                    <a:pt x="93944" y="68823"/>
                    <a:pt x="93972" y="68949"/>
                    <a:pt x="94060" y="69030"/>
                  </a:cubicBezTo>
                  <a:lnTo>
                    <a:pt x="98322" y="72979"/>
                  </a:lnTo>
                  <a:lnTo>
                    <a:pt x="93275" y="81721"/>
                  </a:lnTo>
                  <a:lnTo>
                    <a:pt x="87660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1"/>
                    <a:pt x="87352" y="80080"/>
                  </a:cubicBezTo>
                  <a:cubicBezTo>
                    <a:pt x="85129" y="82866"/>
                    <a:pt x="82589" y="85385"/>
                    <a:pt x="79784" y="87584"/>
                  </a:cubicBezTo>
                  <a:cubicBezTo>
                    <a:pt x="79691" y="87657"/>
                    <a:pt x="79652" y="87781"/>
                    <a:pt x="79687" y="87894"/>
                  </a:cubicBezTo>
                  <a:lnTo>
                    <a:pt x="81407" y="93456"/>
                  </a:lnTo>
                  <a:lnTo>
                    <a:pt x="72665" y="98504"/>
                  </a:lnTo>
                  <a:lnTo>
                    <a:pt x="68677" y="94199"/>
                  </a:lnTo>
                  <a:cubicBezTo>
                    <a:pt x="68621" y="94139"/>
                    <a:pt x="68545" y="94108"/>
                    <a:pt x="68466" y="94108"/>
                  </a:cubicBezTo>
                  <a:cubicBezTo>
                    <a:pt x="68431" y="94108"/>
                    <a:pt x="68395" y="94114"/>
                    <a:pt x="68361" y="94127"/>
                  </a:cubicBezTo>
                  <a:cubicBezTo>
                    <a:pt x="65043" y="95433"/>
                    <a:pt x="61582" y="96345"/>
                    <a:pt x="58050" y="96841"/>
                  </a:cubicBezTo>
                  <a:cubicBezTo>
                    <a:pt x="57932" y="96858"/>
                    <a:pt x="57836" y="96946"/>
                    <a:pt x="57809" y="97061"/>
                  </a:cubicBezTo>
                  <a:lnTo>
                    <a:pt x="56519" y="102732"/>
                  </a:lnTo>
                  <a:lnTo>
                    <a:pt x="46424" y="102732"/>
                  </a:lnTo>
                  <a:lnTo>
                    <a:pt x="45124" y="97013"/>
                  </a:lnTo>
                  <a:cubicBezTo>
                    <a:pt x="45097" y="96898"/>
                    <a:pt x="45003" y="96811"/>
                    <a:pt x="44887" y="96794"/>
                  </a:cubicBezTo>
                  <a:cubicBezTo>
                    <a:pt x="41382" y="96273"/>
                    <a:pt x="37920" y="95329"/>
                    <a:pt x="34595" y="93989"/>
                  </a:cubicBezTo>
                  <a:cubicBezTo>
                    <a:pt x="34560" y="93974"/>
                    <a:pt x="34524" y="93967"/>
                    <a:pt x="34488" y="93967"/>
                  </a:cubicBezTo>
                  <a:cubicBezTo>
                    <a:pt x="34410" y="93967"/>
                    <a:pt x="34333" y="94000"/>
                    <a:pt x="34278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2" y="87659"/>
                  </a:lnTo>
                  <a:cubicBezTo>
                    <a:pt x="23357" y="87547"/>
                    <a:pt x="23319" y="87424"/>
                    <a:pt x="23227" y="87351"/>
                  </a:cubicBezTo>
                  <a:cubicBezTo>
                    <a:pt x="20440" y="85128"/>
                    <a:pt x="17923" y="82588"/>
                    <a:pt x="15724" y="79784"/>
                  </a:cubicBezTo>
                  <a:cubicBezTo>
                    <a:pt x="15668" y="79713"/>
                    <a:pt x="15585" y="79674"/>
                    <a:pt x="15499" y="79674"/>
                  </a:cubicBezTo>
                  <a:cubicBezTo>
                    <a:pt x="15471" y="79674"/>
                    <a:pt x="15442" y="79678"/>
                    <a:pt x="15413" y="79687"/>
                  </a:cubicBezTo>
                  <a:lnTo>
                    <a:pt x="9849" y="81407"/>
                  </a:lnTo>
                  <a:lnTo>
                    <a:pt x="4802" y="72665"/>
                  </a:lnTo>
                  <a:lnTo>
                    <a:pt x="9107" y="68677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3" y="65042"/>
                    <a:pt x="6961" y="61580"/>
                    <a:pt x="6465" y="58048"/>
                  </a:cubicBezTo>
                  <a:cubicBezTo>
                    <a:pt x="6449" y="57931"/>
                    <a:pt x="6361" y="57835"/>
                    <a:pt x="6245" y="57809"/>
                  </a:cubicBezTo>
                  <a:lnTo>
                    <a:pt x="574" y="56519"/>
                  </a:lnTo>
                  <a:lnTo>
                    <a:pt x="574" y="46424"/>
                  </a:lnTo>
                  <a:lnTo>
                    <a:pt x="6293" y="45122"/>
                  </a:lnTo>
                  <a:cubicBezTo>
                    <a:pt x="6407" y="45097"/>
                    <a:pt x="6495" y="45002"/>
                    <a:pt x="6512" y="44885"/>
                  </a:cubicBezTo>
                  <a:cubicBezTo>
                    <a:pt x="7033" y="41380"/>
                    <a:pt x="7977" y="37917"/>
                    <a:pt x="9318" y="34593"/>
                  </a:cubicBezTo>
                  <a:cubicBezTo>
                    <a:pt x="9362" y="34483"/>
                    <a:pt x="9334" y="34357"/>
                    <a:pt x="9246" y="34276"/>
                  </a:cubicBezTo>
                  <a:lnTo>
                    <a:pt x="4984" y="30327"/>
                  </a:lnTo>
                  <a:lnTo>
                    <a:pt x="10032" y="21585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0"/>
                    <a:pt x="23521" y="15721"/>
                  </a:cubicBezTo>
                  <a:cubicBezTo>
                    <a:pt x="23615" y="15648"/>
                    <a:pt x="23653" y="15524"/>
                    <a:pt x="23618" y="15411"/>
                  </a:cubicBezTo>
                  <a:lnTo>
                    <a:pt x="21898" y="9849"/>
                  </a:lnTo>
                  <a:lnTo>
                    <a:pt x="30641" y="4802"/>
                  </a:lnTo>
                  <a:lnTo>
                    <a:pt x="34630" y="9107"/>
                  </a:lnTo>
                  <a:cubicBezTo>
                    <a:pt x="34684" y="9167"/>
                    <a:pt x="34761" y="9198"/>
                    <a:pt x="34839" y="9198"/>
                  </a:cubicBezTo>
                  <a:cubicBezTo>
                    <a:pt x="34874" y="9198"/>
                    <a:pt x="34910" y="9192"/>
                    <a:pt x="34944" y="9179"/>
                  </a:cubicBezTo>
                  <a:cubicBezTo>
                    <a:pt x="38263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6" y="6245"/>
                  </a:cubicBezTo>
                  <a:lnTo>
                    <a:pt x="46786" y="574"/>
                  </a:lnTo>
                  <a:close/>
                  <a:moveTo>
                    <a:pt x="46556" y="1"/>
                  </a:moveTo>
                  <a:cubicBezTo>
                    <a:pt x="46423" y="1"/>
                    <a:pt x="46308" y="93"/>
                    <a:pt x="46279" y="223"/>
                  </a:cubicBezTo>
                  <a:lnTo>
                    <a:pt x="44983" y="5925"/>
                  </a:lnTo>
                  <a:cubicBezTo>
                    <a:pt x="41537" y="6424"/>
                    <a:pt x="38160" y="7313"/>
                    <a:pt x="34916" y="8574"/>
                  </a:cubicBezTo>
                  <a:lnTo>
                    <a:pt x="30905" y="4246"/>
                  </a:lnTo>
                  <a:cubicBezTo>
                    <a:pt x="30850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2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1"/>
                  </a:cubicBezTo>
                  <a:lnTo>
                    <a:pt x="23014" y="15394"/>
                  </a:lnTo>
                  <a:cubicBezTo>
                    <a:pt x="20286" y="17551"/>
                    <a:pt x="17809" y="20007"/>
                    <a:pt x="15630" y="22717"/>
                  </a:cubicBezTo>
                  <a:lnTo>
                    <a:pt x="9982" y="20970"/>
                  </a:lnTo>
                  <a:cubicBezTo>
                    <a:pt x="9954" y="20961"/>
                    <a:pt x="9926" y="20957"/>
                    <a:pt x="9898" y="20957"/>
                  </a:cubicBezTo>
                  <a:cubicBezTo>
                    <a:pt x="9797" y="20957"/>
                    <a:pt x="9701" y="21010"/>
                    <a:pt x="9650" y="21101"/>
                  </a:cubicBezTo>
                  <a:lnTo>
                    <a:pt x="4373" y="30239"/>
                  </a:lnTo>
                  <a:cubicBezTo>
                    <a:pt x="4306" y="30355"/>
                    <a:pt x="4328" y="30501"/>
                    <a:pt x="4426" y="30592"/>
                  </a:cubicBezTo>
                  <a:lnTo>
                    <a:pt x="8713" y="34563"/>
                  </a:lnTo>
                  <a:cubicBezTo>
                    <a:pt x="7422" y="37797"/>
                    <a:pt x="6503" y="41167"/>
                    <a:pt x="5974" y="44608"/>
                  </a:cubicBezTo>
                  <a:lnTo>
                    <a:pt x="223" y="45916"/>
                  </a:lnTo>
                  <a:cubicBezTo>
                    <a:pt x="93" y="45946"/>
                    <a:pt x="0" y="46062"/>
                    <a:pt x="0" y="46196"/>
                  </a:cubicBezTo>
                  <a:lnTo>
                    <a:pt x="0" y="56748"/>
                  </a:lnTo>
                  <a:cubicBezTo>
                    <a:pt x="0" y="56881"/>
                    <a:pt x="93" y="56997"/>
                    <a:pt x="223" y="57027"/>
                  </a:cubicBezTo>
                  <a:lnTo>
                    <a:pt x="5925" y="58324"/>
                  </a:lnTo>
                  <a:cubicBezTo>
                    <a:pt x="6424" y="61769"/>
                    <a:pt x="7313" y="65145"/>
                    <a:pt x="8574" y="68389"/>
                  </a:cubicBezTo>
                  <a:lnTo>
                    <a:pt x="4246" y="72400"/>
                  </a:lnTo>
                  <a:cubicBezTo>
                    <a:pt x="4148" y="72490"/>
                    <a:pt x="4126" y="72637"/>
                    <a:pt x="4192" y="72753"/>
                  </a:cubicBezTo>
                  <a:lnTo>
                    <a:pt x="9468" y="81891"/>
                  </a:lnTo>
                  <a:cubicBezTo>
                    <a:pt x="9519" y="81982"/>
                    <a:pt x="9615" y="82035"/>
                    <a:pt x="9715" y="82035"/>
                  </a:cubicBezTo>
                  <a:cubicBezTo>
                    <a:pt x="9744" y="82035"/>
                    <a:pt x="9773" y="82031"/>
                    <a:pt x="9801" y="82022"/>
                  </a:cubicBezTo>
                  <a:lnTo>
                    <a:pt x="15394" y="80292"/>
                  </a:lnTo>
                  <a:cubicBezTo>
                    <a:pt x="17551" y="83019"/>
                    <a:pt x="20008" y="85496"/>
                    <a:pt x="22717" y="87676"/>
                  </a:cubicBezTo>
                  <a:lnTo>
                    <a:pt x="20970" y="93323"/>
                  </a:lnTo>
                  <a:cubicBezTo>
                    <a:pt x="20931" y="93451"/>
                    <a:pt x="20985" y="93589"/>
                    <a:pt x="21101" y="93656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7" y="98939"/>
                    <a:pt x="30592" y="98879"/>
                  </a:cubicBezTo>
                  <a:lnTo>
                    <a:pt x="34564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3"/>
                  </a:lnTo>
                  <a:cubicBezTo>
                    <a:pt x="45946" y="103212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749" y="103305"/>
                    <a:pt x="56750" y="103305"/>
                    <a:pt x="56751" y="103305"/>
                  </a:cubicBezTo>
                  <a:cubicBezTo>
                    <a:pt x="56883" y="103305"/>
                    <a:pt x="56998" y="103213"/>
                    <a:pt x="57028" y="103083"/>
                  </a:cubicBezTo>
                  <a:lnTo>
                    <a:pt x="58325" y="97382"/>
                  </a:lnTo>
                  <a:cubicBezTo>
                    <a:pt x="61769" y="96882"/>
                    <a:pt x="65146" y="95993"/>
                    <a:pt x="68390" y="94732"/>
                  </a:cubicBezTo>
                  <a:lnTo>
                    <a:pt x="72401" y="99062"/>
                  </a:lnTo>
                  <a:cubicBezTo>
                    <a:pt x="72456" y="99122"/>
                    <a:pt x="72533" y="99153"/>
                    <a:pt x="72610" y="99153"/>
                  </a:cubicBezTo>
                  <a:cubicBezTo>
                    <a:pt x="72660" y="99153"/>
                    <a:pt x="72709" y="99141"/>
                    <a:pt x="72754" y="99115"/>
                  </a:cubicBezTo>
                  <a:lnTo>
                    <a:pt x="81893" y="93838"/>
                  </a:lnTo>
                  <a:cubicBezTo>
                    <a:pt x="82009" y="93771"/>
                    <a:pt x="82062" y="93633"/>
                    <a:pt x="82023" y="93505"/>
                  </a:cubicBezTo>
                  <a:lnTo>
                    <a:pt x="80293" y="87912"/>
                  </a:lnTo>
                  <a:cubicBezTo>
                    <a:pt x="83021" y="85755"/>
                    <a:pt x="85498" y="83299"/>
                    <a:pt x="87678" y="80589"/>
                  </a:cubicBezTo>
                  <a:lnTo>
                    <a:pt x="93325" y="82335"/>
                  </a:lnTo>
                  <a:cubicBezTo>
                    <a:pt x="93353" y="82344"/>
                    <a:pt x="93382" y="82348"/>
                    <a:pt x="93411" y="82348"/>
                  </a:cubicBezTo>
                  <a:cubicBezTo>
                    <a:pt x="93511" y="82348"/>
                    <a:pt x="93606" y="82296"/>
                    <a:pt x="93658" y="82206"/>
                  </a:cubicBezTo>
                  <a:lnTo>
                    <a:pt x="98933" y="73067"/>
                  </a:lnTo>
                  <a:cubicBezTo>
                    <a:pt x="99000" y="72951"/>
                    <a:pt x="98978" y="72805"/>
                    <a:pt x="98880" y="72714"/>
                  </a:cubicBezTo>
                  <a:lnTo>
                    <a:pt x="94595" y="68744"/>
                  </a:lnTo>
                  <a:cubicBezTo>
                    <a:pt x="95885" y="65509"/>
                    <a:pt x="96803" y="62139"/>
                    <a:pt x="97332" y="58699"/>
                  </a:cubicBezTo>
                  <a:lnTo>
                    <a:pt x="103083" y="57390"/>
                  </a:lnTo>
                  <a:cubicBezTo>
                    <a:pt x="103214" y="57360"/>
                    <a:pt x="103306" y="57244"/>
                    <a:pt x="103306" y="57111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9"/>
                  </a:cubicBezTo>
                  <a:lnTo>
                    <a:pt x="97382" y="44982"/>
                  </a:lnTo>
                  <a:cubicBezTo>
                    <a:pt x="96882" y="41537"/>
                    <a:pt x="95994" y="38161"/>
                    <a:pt x="94733" y="34917"/>
                  </a:cubicBezTo>
                  <a:lnTo>
                    <a:pt x="99061" y="30906"/>
                  </a:lnTo>
                  <a:cubicBezTo>
                    <a:pt x="99159" y="30815"/>
                    <a:pt x="99181" y="30668"/>
                    <a:pt x="99115" y="30552"/>
                  </a:cubicBezTo>
                  <a:lnTo>
                    <a:pt x="93838" y="21414"/>
                  </a:lnTo>
                  <a:cubicBezTo>
                    <a:pt x="93786" y="21324"/>
                    <a:pt x="93689" y="21271"/>
                    <a:pt x="93589" y="21271"/>
                  </a:cubicBezTo>
                  <a:cubicBezTo>
                    <a:pt x="93561" y="21271"/>
                    <a:pt x="93533" y="21275"/>
                    <a:pt x="93505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30"/>
                  </a:cubicBezTo>
                  <a:lnTo>
                    <a:pt x="82335" y="9982"/>
                  </a:lnTo>
                  <a:cubicBezTo>
                    <a:pt x="82376" y="9854"/>
                    <a:pt x="82321" y="9717"/>
                    <a:pt x="82206" y="9650"/>
                  </a:cubicBezTo>
                  <a:lnTo>
                    <a:pt x="73067" y="4373"/>
                  </a:lnTo>
                  <a:cubicBezTo>
                    <a:pt x="73022" y="4347"/>
                    <a:pt x="72973" y="4335"/>
                    <a:pt x="72924" y="4335"/>
                  </a:cubicBezTo>
                  <a:cubicBezTo>
                    <a:pt x="72846" y="4335"/>
                    <a:pt x="72769" y="4366"/>
                    <a:pt x="72713" y="4426"/>
                  </a:cubicBezTo>
                  <a:lnTo>
                    <a:pt x="68743" y="8712"/>
                  </a:lnTo>
                  <a:cubicBezTo>
                    <a:pt x="65509" y="7421"/>
                    <a:pt x="62139" y="6503"/>
                    <a:pt x="58698" y="5974"/>
                  </a:cubicBezTo>
                  <a:lnTo>
                    <a:pt x="57389" y="223"/>
                  </a:lnTo>
                  <a:cubicBezTo>
                    <a:pt x="57360" y="93"/>
                    <a:pt x="57246" y="1"/>
                    <a:pt x="57113" y="1"/>
                  </a:cubicBezTo>
                  <a:cubicBezTo>
                    <a:pt x="57112" y="1"/>
                    <a:pt x="57111" y="1"/>
                    <a:pt x="57110" y="1"/>
                  </a:cubicBezTo>
                  <a:lnTo>
                    <a:pt x="46558" y="1"/>
                  </a:lnTo>
                  <a:cubicBezTo>
                    <a:pt x="46557" y="1"/>
                    <a:pt x="46557" y="1"/>
                    <a:pt x="46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8" name="Google Shape;2298;p52"/>
          <p:cNvSpPr txBox="1">
            <a:spLocks noGrp="1"/>
          </p:cNvSpPr>
          <p:nvPr>
            <p:ph type="body" idx="4294967295"/>
          </p:nvPr>
        </p:nvSpPr>
        <p:spPr>
          <a:xfrm>
            <a:off x="1216544" y="2044944"/>
            <a:ext cx="27432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20BAI10127</a:t>
            </a:r>
            <a:endParaRPr sz="1400" dirty="0"/>
          </a:p>
        </p:txBody>
      </p:sp>
      <p:sp>
        <p:nvSpPr>
          <p:cNvPr id="2299" name="Google Shape;2299;p52"/>
          <p:cNvSpPr txBox="1">
            <a:spLocks noGrp="1"/>
          </p:cNvSpPr>
          <p:nvPr>
            <p:ph type="title" idx="4294967295"/>
          </p:nvPr>
        </p:nvSpPr>
        <p:spPr>
          <a:xfrm>
            <a:off x="1812141" y="1680444"/>
            <a:ext cx="2147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Anagh Garg</a:t>
            </a:r>
            <a:endParaRPr sz="1800" dirty="0"/>
          </a:p>
        </p:txBody>
      </p:sp>
      <p:sp>
        <p:nvSpPr>
          <p:cNvPr id="2300" name="Google Shape;2300;p52"/>
          <p:cNvSpPr txBox="1">
            <a:spLocks noGrp="1"/>
          </p:cNvSpPr>
          <p:nvPr>
            <p:ph type="body" idx="4294967295"/>
          </p:nvPr>
        </p:nvSpPr>
        <p:spPr>
          <a:xfrm>
            <a:off x="1181893" y="2947915"/>
            <a:ext cx="27432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/>
              <a:t>20BAI10251</a:t>
            </a:r>
            <a:endParaRPr sz="1400"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301" name="Google Shape;2301;p52"/>
          <p:cNvSpPr txBox="1">
            <a:spLocks noGrp="1"/>
          </p:cNvSpPr>
          <p:nvPr>
            <p:ph type="title" idx="4294967295"/>
          </p:nvPr>
        </p:nvSpPr>
        <p:spPr>
          <a:xfrm>
            <a:off x="1516455" y="2583369"/>
            <a:ext cx="2428802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Mohd Hamza Siddiqui</a:t>
            </a:r>
            <a:endParaRPr sz="1800" dirty="0"/>
          </a:p>
        </p:txBody>
      </p:sp>
      <p:sp>
        <p:nvSpPr>
          <p:cNvPr id="2302" name="Google Shape;2302;p52"/>
          <p:cNvSpPr txBox="1">
            <a:spLocks noGrp="1"/>
          </p:cNvSpPr>
          <p:nvPr>
            <p:ph type="body" idx="4294967295"/>
          </p:nvPr>
        </p:nvSpPr>
        <p:spPr>
          <a:xfrm>
            <a:off x="1200533" y="3834860"/>
            <a:ext cx="27432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/>
              <a:t>20BAI10033</a:t>
            </a:r>
            <a:endParaRPr sz="1400"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303" name="Google Shape;2303;p52"/>
          <p:cNvSpPr txBox="1">
            <a:spLocks noGrp="1"/>
          </p:cNvSpPr>
          <p:nvPr>
            <p:ph type="title" idx="4294967295"/>
          </p:nvPr>
        </p:nvSpPr>
        <p:spPr>
          <a:xfrm>
            <a:off x="1805639" y="3450372"/>
            <a:ext cx="2147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Arjama Pal</a:t>
            </a:r>
            <a:endParaRPr sz="1800" dirty="0"/>
          </a:p>
        </p:txBody>
      </p:sp>
      <p:sp>
        <p:nvSpPr>
          <p:cNvPr id="108" name="Google Shape;2302;p52">
            <a:extLst>
              <a:ext uri="{FF2B5EF4-FFF2-40B4-BE49-F238E27FC236}">
                <a16:creationId xmlns:a16="http://schemas.microsoft.com/office/drawing/2014/main" id="{AE0E949C-8083-40CE-ADE7-03BC6E1CADC5}"/>
              </a:ext>
            </a:extLst>
          </p:cNvPr>
          <p:cNvSpPr txBox="1">
            <a:spLocks/>
          </p:cNvSpPr>
          <p:nvPr/>
        </p:nvSpPr>
        <p:spPr>
          <a:xfrm>
            <a:off x="1149008" y="1220994"/>
            <a:ext cx="27432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20BAI10260</a:t>
            </a:r>
          </a:p>
          <a:p>
            <a:pPr marL="0" indent="0" algn="r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en-US" sz="1400" dirty="0"/>
          </a:p>
        </p:txBody>
      </p:sp>
      <p:sp>
        <p:nvSpPr>
          <p:cNvPr id="109" name="Google Shape;2303;p52">
            <a:extLst>
              <a:ext uri="{FF2B5EF4-FFF2-40B4-BE49-F238E27FC236}">
                <a16:creationId xmlns:a16="http://schemas.microsoft.com/office/drawing/2014/main" id="{F6B768C7-E364-45D3-BB61-1A63E1E37D19}"/>
              </a:ext>
            </a:extLst>
          </p:cNvPr>
          <p:cNvSpPr txBox="1">
            <a:spLocks/>
          </p:cNvSpPr>
          <p:nvPr/>
        </p:nvSpPr>
        <p:spPr>
          <a:xfrm>
            <a:off x="1744941" y="866844"/>
            <a:ext cx="2147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dirty="0"/>
              <a:t>S</a:t>
            </a:r>
            <a:r>
              <a:rPr lang="en-IN" sz="1800" dirty="0" err="1"/>
              <a:t>uhani</a:t>
            </a:r>
            <a:r>
              <a:rPr lang="en-IN" sz="1800" dirty="0"/>
              <a:t> Singhal</a:t>
            </a:r>
          </a:p>
        </p:txBody>
      </p:sp>
    </p:spTree>
    <p:extLst>
      <p:ext uri="{BB962C8B-B14F-4D97-AF65-F5344CB8AC3E}">
        <p14:creationId xmlns:p14="http://schemas.microsoft.com/office/powerpoint/2010/main" val="326510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1759B0-4B58-452C-BB54-D529875B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B89A94-0D9A-4BE8-8083-3698FC366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600" y="1335774"/>
            <a:ext cx="7680536" cy="3650041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  <a:latin typeface="Bahnschrift" panose="020B0502040204020203" pitchFamily="34" charset="0"/>
              </a:rPr>
              <a:t>W</a:t>
            </a:r>
            <a:r>
              <a:rPr lang="en-IN" sz="1600" b="0" i="0" u="none" strike="noStrike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e would like to convey our sincere gratitude to our professor</a:t>
            </a:r>
            <a:r>
              <a:rPr lang="en-IN" sz="16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Bahnschrift" panose="020B0502040204020203" pitchFamily="34" charset="0"/>
              </a:rPr>
              <a:t>Dr.</a:t>
            </a:r>
            <a:r>
              <a:rPr lang="en-IN" sz="1600" b="0" i="0" u="none" strike="noStrike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Kailash </a:t>
            </a:r>
            <a:r>
              <a:rPr lang="en-IN" sz="1600" b="0" i="0" u="none" strike="noStrike" dirty="0" err="1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kalare</a:t>
            </a:r>
            <a:r>
              <a:rPr lang="en-IN" sz="1600" b="0" i="0" u="none" strike="noStrike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who gave us this platform to work on our presentation.</a:t>
            </a:r>
          </a:p>
          <a:p>
            <a:pPr marL="0" indent="0">
              <a:buNone/>
            </a:pPr>
            <a:endParaRPr lang="en-IN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sz="1600" b="0" i="0" u="none" strike="noStrike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Teamwork is a must. We all tried to do our best and bring in the best presentation possible.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​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Also,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 we would like to thank our senior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Chaitanya 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Sapre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and our friend Aniket Choudhary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for their continuous support in our project , for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their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patience, motivation, and immense knowledge. T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heir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guidance helped us in all the time. 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At last we would like to thank VIT-B for giving us chance to participate and put forward our idea in this Project Exhibition.</a:t>
            </a:r>
            <a:endParaRPr lang="en-IN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62"/>
          <p:cNvSpPr/>
          <p:nvPr/>
        </p:nvSpPr>
        <p:spPr>
          <a:xfrm rot="-4027679">
            <a:off x="1921001" y="-138242"/>
            <a:ext cx="4896711" cy="542000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6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405674" y="115099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04" name="Google Shape;304;p31"/>
          <p:cNvCxnSpPr/>
          <p:nvPr/>
        </p:nvCxnSpPr>
        <p:spPr>
          <a:xfrm>
            <a:off x="4569503" y="739713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1014194" y="1412624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Problem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 Statement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849368" y="3051010"/>
            <a:ext cx="2748210" cy="470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Overall architecture diagram and flow diagram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687423" y="4197350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Complete module split-up and explanation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98988" y="2657862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405674" y="3862419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69503" y="1091757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64282" y="2678187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725" y="3820404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674553" y="1607581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50% module implementation with demo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417397" y="2972120"/>
            <a:ext cx="3223123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Implementation 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screenshot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6248170" y="3965707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References 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849368" y="2290111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66046" y="3699712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C9909D-5FE1-4FF5-9471-BCFA794D5A06}"/>
              </a:ext>
            </a:extLst>
          </p:cNvPr>
          <p:cNvSpPr txBox="1"/>
          <p:nvPr/>
        </p:nvSpPr>
        <p:spPr>
          <a:xfrm>
            <a:off x="237200" y="48769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Viga" panose="020B0604020202020204" charset="0"/>
              </a:rPr>
              <a:t>Index</a:t>
            </a:r>
            <a:endParaRPr lang="en-IN" sz="4400" dirty="0">
              <a:latin typeface="Viga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252003" y="24077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 /</a:t>
            </a:r>
            <a:br>
              <a:rPr lang="en" dirty="0"/>
            </a:br>
            <a:r>
              <a:rPr lang="en" dirty="0"/>
              <a:t>PROBLEM </a:t>
            </a:r>
            <a:br>
              <a:rPr lang="en" dirty="0"/>
            </a:br>
            <a:r>
              <a:rPr lang="en" dirty="0"/>
              <a:t>STATEMENT</a:t>
            </a:r>
            <a:endParaRPr dirty="0"/>
          </a:p>
        </p:txBody>
      </p:sp>
      <p:sp>
        <p:nvSpPr>
          <p:cNvPr id="530" name="Google Shape;530;p34"/>
          <p:cNvSpPr/>
          <p:nvPr/>
        </p:nvSpPr>
        <p:spPr>
          <a:xfrm>
            <a:off x="3902050" y="1314599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6025569" y="1547598"/>
            <a:ext cx="1524512" cy="3199926"/>
            <a:chOff x="5431588" y="1307171"/>
            <a:chExt cx="1423580" cy="2988072"/>
          </a:xfrm>
        </p:grpSpPr>
        <p:sp>
          <p:nvSpPr>
            <p:cNvPr id="532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4"/>
          <p:cNvGrpSpPr/>
          <p:nvPr/>
        </p:nvGrpSpPr>
        <p:grpSpPr>
          <a:xfrm>
            <a:off x="4330173" y="1963985"/>
            <a:ext cx="1891146" cy="2887347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307730" y="1342877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827672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To design the image editor </a:t>
            </a:r>
            <a:r>
              <a:rPr lang="en-IN" b="1" dirty="0" err="1"/>
              <a:t>Pixit</a:t>
            </a:r>
            <a:r>
              <a:rPr lang="en-IN" dirty="0"/>
              <a:t> which helps in modifying images. Basically , we are using different types of filters and tools to enhance the image.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>
            <a:spLocks noGrp="1"/>
          </p:cNvSpPr>
          <p:nvPr>
            <p:ph type="title"/>
          </p:nvPr>
        </p:nvSpPr>
        <p:spPr>
          <a:xfrm>
            <a:off x="639941" y="1953888"/>
            <a:ext cx="7731427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OVERALL ARCHITECTURE DIAGRAM AND FLOW DIAGRAM</a:t>
            </a:r>
          </a:p>
        </p:txBody>
      </p:sp>
      <p:sp>
        <p:nvSpPr>
          <p:cNvPr id="1023" name="Google Shape;1023;p39"/>
          <p:cNvSpPr txBox="1">
            <a:spLocks noGrp="1"/>
          </p:cNvSpPr>
          <p:nvPr>
            <p:ph type="subTitle" idx="1"/>
          </p:nvPr>
        </p:nvSpPr>
        <p:spPr>
          <a:xfrm>
            <a:off x="5242409" y="40019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4" name="Google Shape;1024;p39"/>
          <p:cNvSpPr txBox="1">
            <a:spLocks noGrp="1"/>
          </p:cNvSpPr>
          <p:nvPr>
            <p:ph type="title" idx="2"/>
          </p:nvPr>
        </p:nvSpPr>
        <p:spPr>
          <a:xfrm>
            <a:off x="639941" y="877274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0B4167C-E95E-475F-8C6D-BBBD3E6D7CF0}"/>
              </a:ext>
            </a:extLst>
          </p:cNvPr>
          <p:cNvSpPr/>
          <p:nvPr/>
        </p:nvSpPr>
        <p:spPr>
          <a:xfrm>
            <a:off x="947767" y="774635"/>
            <a:ext cx="2536877" cy="1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– VS Code</a:t>
            </a:r>
          </a:p>
          <a:p>
            <a:pPr algn="ctr"/>
            <a:r>
              <a:rPr lang="en-US" dirty="0"/>
              <a:t>(Execution of code)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1D5440-3D43-4DCA-BEDA-B42A3B8303CF}"/>
              </a:ext>
            </a:extLst>
          </p:cNvPr>
          <p:cNvSpPr/>
          <p:nvPr/>
        </p:nvSpPr>
        <p:spPr>
          <a:xfrm>
            <a:off x="4841966" y="810286"/>
            <a:ext cx="2729707" cy="1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Image editor Library Module</a:t>
            </a:r>
          </a:p>
          <a:p>
            <a:r>
              <a:rPr lang="en-US" dirty="0"/>
              <a:t>Tkinter (</a:t>
            </a:r>
            <a:r>
              <a:rPr lang="en-US" dirty="0" err="1"/>
              <a:t>tk</a:t>
            </a:r>
            <a:r>
              <a:rPr lang="en-US" dirty="0"/>
              <a:t>, file dialog)</a:t>
            </a:r>
          </a:p>
          <a:p>
            <a:endParaRPr lang="en-US" dirty="0"/>
          </a:p>
          <a:p>
            <a:r>
              <a:rPr lang="en-US" dirty="0"/>
              <a:t>PIL(Image)</a:t>
            </a:r>
          </a:p>
          <a:p>
            <a:endParaRPr lang="en-US" dirty="0"/>
          </a:p>
          <a:p>
            <a:r>
              <a:rPr lang="en-US" dirty="0"/>
              <a:t>OS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2E4EC-8623-4590-AF13-FCB028625C80}"/>
              </a:ext>
            </a:extLst>
          </p:cNvPr>
          <p:cNvSpPr/>
          <p:nvPr/>
        </p:nvSpPr>
        <p:spPr>
          <a:xfrm>
            <a:off x="4841965" y="3239041"/>
            <a:ext cx="2729707" cy="157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Output (examples):-</a:t>
            </a:r>
          </a:p>
          <a:p>
            <a:r>
              <a:rPr lang="en-US" dirty="0"/>
              <a:t>Draw                      Rotate     </a:t>
            </a:r>
          </a:p>
          <a:p>
            <a:endParaRPr lang="en-US" dirty="0"/>
          </a:p>
          <a:p>
            <a:r>
              <a:rPr lang="en-US" dirty="0"/>
              <a:t>Brightness             Flip</a:t>
            </a:r>
          </a:p>
          <a:p>
            <a:endParaRPr lang="en-US" dirty="0"/>
          </a:p>
          <a:p>
            <a:r>
              <a:rPr lang="en-US" dirty="0"/>
              <a:t>Color pop               </a:t>
            </a:r>
          </a:p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F8071-72FD-4173-B99F-9ECDFE0B0EE9}"/>
              </a:ext>
            </a:extLst>
          </p:cNvPr>
          <p:cNvSpPr/>
          <p:nvPr/>
        </p:nvSpPr>
        <p:spPr>
          <a:xfrm>
            <a:off x="947767" y="3239042"/>
            <a:ext cx="2608315" cy="157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 Select Image</a:t>
            </a:r>
          </a:p>
          <a:p>
            <a:pPr algn="ctr"/>
            <a:r>
              <a:rPr lang="en-US" dirty="0"/>
              <a:t>Image Ready to edit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C42AF0B4-043A-43D3-979E-1ECF1056AB2F}"/>
              </a:ext>
            </a:extLst>
          </p:cNvPr>
          <p:cNvSpPr/>
          <p:nvPr/>
        </p:nvSpPr>
        <p:spPr>
          <a:xfrm>
            <a:off x="3484644" y="1417509"/>
            <a:ext cx="128588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2">
            <a:extLst>
              <a:ext uri="{FF2B5EF4-FFF2-40B4-BE49-F238E27FC236}">
                <a16:creationId xmlns:a16="http://schemas.microsoft.com/office/drawing/2014/main" id="{C789E68B-525B-4A1C-A8D1-AEF0382C9BC8}"/>
              </a:ext>
            </a:extLst>
          </p:cNvPr>
          <p:cNvSpPr/>
          <p:nvPr/>
        </p:nvSpPr>
        <p:spPr>
          <a:xfrm rot="10800000">
            <a:off x="3556082" y="3783361"/>
            <a:ext cx="128588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13">
            <a:extLst>
              <a:ext uri="{FF2B5EF4-FFF2-40B4-BE49-F238E27FC236}">
                <a16:creationId xmlns:a16="http://schemas.microsoft.com/office/drawing/2014/main" id="{B6D1683D-DA18-4440-BD4C-3F306E5A6CF5}"/>
              </a:ext>
            </a:extLst>
          </p:cNvPr>
          <p:cNvSpPr/>
          <p:nvPr/>
        </p:nvSpPr>
        <p:spPr>
          <a:xfrm>
            <a:off x="6207792" y="2453224"/>
            <a:ext cx="285752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4"/>
          <p:cNvSpPr txBox="1">
            <a:spLocks noGrp="1"/>
          </p:cNvSpPr>
          <p:nvPr>
            <p:ph type="title"/>
          </p:nvPr>
        </p:nvSpPr>
        <p:spPr>
          <a:xfrm>
            <a:off x="441970" y="1341190"/>
            <a:ext cx="4910459" cy="26857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COMPLETE MODULE SPLIT-UP AND MODULE EXPLAINATION</a:t>
            </a:r>
            <a:endParaRPr dirty="0"/>
          </a:p>
        </p:txBody>
      </p:sp>
      <p:sp>
        <p:nvSpPr>
          <p:cNvPr id="1652" name="Google Shape;1652;p44"/>
          <p:cNvSpPr txBox="1">
            <a:spLocks noGrp="1"/>
          </p:cNvSpPr>
          <p:nvPr>
            <p:ph type="title" idx="2"/>
          </p:nvPr>
        </p:nvSpPr>
        <p:spPr>
          <a:xfrm>
            <a:off x="433802" y="505792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00" name="Google Shape;1486;p43">
            <a:extLst>
              <a:ext uri="{FF2B5EF4-FFF2-40B4-BE49-F238E27FC236}">
                <a16:creationId xmlns:a16="http://schemas.microsoft.com/office/drawing/2014/main" id="{106B4F17-17D6-45A2-A80D-16DD5A1E7E39}"/>
              </a:ext>
            </a:extLst>
          </p:cNvPr>
          <p:cNvGrpSpPr/>
          <p:nvPr/>
        </p:nvGrpSpPr>
        <p:grpSpPr>
          <a:xfrm>
            <a:off x="5440408" y="1194372"/>
            <a:ext cx="3526417" cy="3305683"/>
            <a:chOff x="5906263" y="1914018"/>
            <a:chExt cx="3526417" cy="3305683"/>
          </a:xfrm>
        </p:grpSpPr>
        <p:sp>
          <p:nvSpPr>
            <p:cNvPr id="201" name="Google Shape;1487;p43">
              <a:extLst>
                <a:ext uri="{FF2B5EF4-FFF2-40B4-BE49-F238E27FC236}">
                  <a16:creationId xmlns:a16="http://schemas.microsoft.com/office/drawing/2014/main" id="{D25D6D7A-1947-4079-8BA4-2C5107CFC9FC}"/>
                </a:ext>
              </a:extLst>
            </p:cNvPr>
            <p:cNvSpPr/>
            <p:nvPr/>
          </p:nvSpPr>
          <p:spPr>
            <a:xfrm>
              <a:off x="7913703" y="4201404"/>
              <a:ext cx="1452695" cy="1018297"/>
            </a:xfrm>
            <a:custGeom>
              <a:avLst/>
              <a:gdLst/>
              <a:ahLst/>
              <a:cxnLst/>
              <a:rect l="l" t="t" r="r" b="b"/>
              <a:pathLst>
                <a:path w="82166" h="57596" extrusionOk="0">
                  <a:moveTo>
                    <a:pt x="30743" y="0"/>
                  </a:moveTo>
                  <a:lnTo>
                    <a:pt x="26015" y="1773"/>
                  </a:lnTo>
                  <a:cubicBezTo>
                    <a:pt x="26015" y="1773"/>
                    <a:pt x="38809" y="17350"/>
                    <a:pt x="50793" y="31679"/>
                  </a:cubicBezTo>
                  <a:cubicBezTo>
                    <a:pt x="48987" y="31838"/>
                    <a:pt x="47177" y="31941"/>
                    <a:pt x="45406" y="31941"/>
                  </a:cubicBezTo>
                  <a:cubicBezTo>
                    <a:pt x="42293" y="31941"/>
                    <a:pt x="39300" y="31624"/>
                    <a:pt x="36656" y="30742"/>
                  </a:cubicBezTo>
                  <a:cubicBezTo>
                    <a:pt x="24241" y="26603"/>
                    <a:pt x="14190" y="17736"/>
                    <a:pt x="14190" y="17736"/>
                  </a:cubicBezTo>
                  <a:lnTo>
                    <a:pt x="14190" y="17736"/>
                  </a:lnTo>
                  <a:cubicBezTo>
                    <a:pt x="1" y="18918"/>
                    <a:pt x="21284" y="41975"/>
                    <a:pt x="29561" y="48479"/>
                  </a:cubicBezTo>
                  <a:cubicBezTo>
                    <a:pt x="37757" y="54918"/>
                    <a:pt x="44046" y="57596"/>
                    <a:pt x="49730" y="57596"/>
                  </a:cubicBezTo>
                  <a:cubicBezTo>
                    <a:pt x="55542" y="57596"/>
                    <a:pt x="60722" y="54797"/>
                    <a:pt x="66662" y="50359"/>
                  </a:cubicBezTo>
                  <a:cubicBezTo>
                    <a:pt x="68778" y="52771"/>
                    <a:pt x="70303" y="54432"/>
                    <a:pt x="70945" y="54982"/>
                  </a:cubicBezTo>
                  <a:cubicBezTo>
                    <a:pt x="70987" y="55017"/>
                    <a:pt x="71028" y="55052"/>
                    <a:pt x="71070" y="55087"/>
                  </a:cubicBezTo>
                  <a:cubicBezTo>
                    <a:pt x="72181" y="56010"/>
                    <a:pt x="73360" y="56403"/>
                    <a:pt x="74484" y="56403"/>
                  </a:cubicBezTo>
                  <a:cubicBezTo>
                    <a:pt x="78714" y="56403"/>
                    <a:pt x="82165" y="50837"/>
                    <a:pt x="78299" y="47015"/>
                  </a:cubicBezTo>
                  <a:lnTo>
                    <a:pt x="74280" y="43041"/>
                  </a:lnTo>
                  <a:cubicBezTo>
                    <a:pt x="77629" y="38193"/>
                    <a:pt x="76186" y="34620"/>
                    <a:pt x="73311" y="31334"/>
                  </a:cubicBezTo>
                  <a:cubicBezTo>
                    <a:pt x="72333" y="30216"/>
                    <a:pt x="70462" y="29825"/>
                    <a:pt x="68013" y="29825"/>
                  </a:cubicBezTo>
                  <a:cubicBezTo>
                    <a:pt x="66125" y="29825"/>
                    <a:pt x="63893" y="30057"/>
                    <a:pt x="61461" y="30368"/>
                  </a:cubicBezTo>
                  <a:lnTo>
                    <a:pt x="30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488;p43">
              <a:extLst>
                <a:ext uri="{FF2B5EF4-FFF2-40B4-BE49-F238E27FC236}">
                  <a16:creationId xmlns:a16="http://schemas.microsoft.com/office/drawing/2014/main" id="{82BEDC3F-025B-46E1-931F-CB6CDC02F53D}"/>
                </a:ext>
              </a:extLst>
            </p:cNvPr>
            <p:cNvSpPr/>
            <p:nvPr/>
          </p:nvSpPr>
          <p:spPr>
            <a:xfrm>
              <a:off x="5906263" y="1956875"/>
              <a:ext cx="2881239" cy="2667664"/>
            </a:xfrm>
            <a:custGeom>
              <a:avLst/>
              <a:gdLst/>
              <a:ahLst/>
              <a:cxnLst/>
              <a:rect l="l" t="t" r="r" b="b"/>
              <a:pathLst>
                <a:path w="162966" h="150886" extrusionOk="0">
                  <a:moveTo>
                    <a:pt x="91496" y="1"/>
                  </a:moveTo>
                  <a:cubicBezTo>
                    <a:pt x="91131" y="1"/>
                    <a:pt x="90769" y="47"/>
                    <a:pt x="90421" y="145"/>
                  </a:cubicBezTo>
                  <a:lnTo>
                    <a:pt x="2597" y="24864"/>
                  </a:lnTo>
                  <a:cubicBezTo>
                    <a:pt x="750" y="25384"/>
                    <a:pt x="1" y="27153"/>
                    <a:pt x="925" y="28815"/>
                  </a:cubicBezTo>
                  <a:lnTo>
                    <a:pt x="67528" y="148674"/>
                  </a:lnTo>
                  <a:cubicBezTo>
                    <a:pt x="68278" y="150022"/>
                    <a:pt x="69897" y="150886"/>
                    <a:pt x="71469" y="150886"/>
                  </a:cubicBezTo>
                  <a:cubicBezTo>
                    <a:pt x="71834" y="150886"/>
                    <a:pt x="72197" y="150839"/>
                    <a:pt x="72545" y="150741"/>
                  </a:cubicBezTo>
                  <a:lnTo>
                    <a:pt x="160369" y="126022"/>
                  </a:lnTo>
                  <a:cubicBezTo>
                    <a:pt x="162216" y="125502"/>
                    <a:pt x="162965" y="123734"/>
                    <a:pt x="162041" y="122072"/>
                  </a:cubicBezTo>
                  <a:lnTo>
                    <a:pt x="95438" y="2212"/>
                  </a:lnTo>
                  <a:cubicBezTo>
                    <a:pt x="94688" y="863"/>
                    <a:pt x="93068" y="1"/>
                    <a:pt x="91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489;p43">
              <a:extLst>
                <a:ext uri="{FF2B5EF4-FFF2-40B4-BE49-F238E27FC236}">
                  <a16:creationId xmlns:a16="http://schemas.microsoft.com/office/drawing/2014/main" id="{06A0080D-BE06-40F6-93AE-6FC98A046B6B}"/>
                </a:ext>
              </a:extLst>
            </p:cNvPr>
            <p:cNvSpPr/>
            <p:nvPr/>
          </p:nvSpPr>
          <p:spPr>
            <a:xfrm>
              <a:off x="5907995" y="1951677"/>
              <a:ext cx="2877756" cy="2678078"/>
            </a:xfrm>
            <a:custGeom>
              <a:avLst/>
              <a:gdLst/>
              <a:ahLst/>
              <a:cxnLst/>
              <a:rect l="l" t="t" r="r" b="b"/>
              <a:pathLst>
                <a:path w="162769" h="151475" extrusionOk="0">
                  <a:moveTo>
                    <a:pt x="91392" y="589"/>
                  </a:moveTo>
                  <a:cubicBezTo>
                    <a:pt x="91396" y="589"/>
                    <a:pt x="91401" y="589"/>
                    <a:pt x="91405" y="589"/>
                  </a:cubicBezTo>
                  <a:cubicBezTo>
                    <a:pt x="92871" y="589"/>
                    <a:pt x="94384" y="1394"/>
                    <a:pt x="95080" y="2650"/>
                  </a:cubicBezTo>
                  <a:lnTo>
                    <a:pt x="161685" y="122510"/>
                  </a:lnTo>
                  <a:cubicBezTo>
                    <a:pt x="162083" y="123227"/>
                    <a:pt x="162152" y="123984"/>
                    <a:pt x="161879" y="124642"/>
                  </a:cubicBezTo>
                  <a:cubicBezTo>
                    <a:pt x="161601" y="125310"/>
                    <a:pt x="161000" y="125803"/>
                    <a:pt x="160190" y="126031"/>
                  </a:cubicBezTo>
                  <a:lnTo>
                    <a:pt x="72367" y="150751"/>
                  </a:lnTo>
                  <a:cubicBezTo>
                    <a:pt x="72043" y="150842"/>
                    <a:pt x="71705" y="150885"/>
                    <a:pt x="71365" y="150885"/>
                  </a:cubicBezTo>
                  <a:cubicBezTo>
                    <a:pt x="69900" y="150885"/>
                    <a:pt x="68386" y="150081"/>
                    <a:pt x="67688" y="148826"/>
                  </a:cubicBezTo>
                  <a:lnTo>
                    <a:pt x="1085" y="28964"/>
                  </a:lnTo>
                  <a:cubicBezTo>
                    <a:pt x="687" y="28247"/>
                    <a:pt x="616" y="27490"/>
                    <a:pt x="891" y="26833"/>
                  </a:cubicBezTo>
                  <a:cubicBezTo>
                    <a:pt x="1169" y="26164"/>
                    <a:pt x="1768" y="25671"/>
                    <a:pt x="2579" y="25443"/>
                  </a:cubicBezTo>
                  <a:lnTo>
                    <a:pt x="90403" y="723"/>
                  </a:lnTo>
                  <a:cubicBezTo>
                    <a:pt x="90725" y="634"/>
                    <a:pt x="91058" y="589"/>
                    <a:pt x="91392" y="589"/>
                  </a:cubicBezTo>
                  <a:close/>
                  <a:moveTo>
                    <a:pt x="91389" y="0"/>
                  </a:moveTo>
                  <a:cubicBezTo>
                    <a:pt x="91000" y="0"/>
                    <a:pt x="90614" y="50"/>
                    <a:pt x="90243" y="154"/>
                  </a:cubicBezTo>
                  <a:lnTo>
                    <a:pt x="2419" y="24874"/>
                  </a:lnTo>
                  <a:cubicBezTo>
                    <a:pt x="1431" y="25152"/>
                    <a:pt x="694" y="25767"/>
                    <a:pt x="344" y="26605"/>
                  </a:cubicBezTo>
                  <a:cubicBezTo>
                    <a:pt x="1" y="27433"/>
                    <a:pt x="80" y="28373"/>
                    <a:pt x="567" y="29251"/>
                  </a:cubicBezTo>
                  <a:lnTo>
                    <a:pt x="67172" y="149114"/>
                  </a:lnTo>
                  <a:cubicBezTo>
                    <a:pt x="67971" y="150551"/>
                    <a:pt x="69705" y="151475"/>
                    <a:pt x="71382" y="151475"/>
                  </a:cubicBezTo>
                  <a:cubicBezTo>
                    <a:pt x="71768" y="151475"/>
                    <a:pt x="72154" y="151423"/>
                    <a:pt x="72526" y="151320"/>
                  </a:cubicBezTo>
                  <a:lnTo>
                    <a:pt x="160350" y="126600"/>
                  </a:lnTo>
                  <a:cubicBezTo>
                    <a:pt x="161339" y="126323"/>
                    <a:pt x="162075" y="125708"/>
                    <a:pt x="162424" y="124869"/>
                  </a:cubicBezTo>
                  <a:cubicBezTo>
                    <a:pt x="162769" y="124042"/>
                    <a:pt x="162690" y="123101"/>
                    <a:pt x="162202" y="122223"/>
                  </a:cubicBezTo>
                  <a:lnTo>
                    <a:pt x="95598" y="2363"/>
                  </a:lnTo>
                  <a:cubicBezTo>
                    <a:pt x="94799" y="925"/>
                    <a:pt x="93066" y="0"/>
                    <a:pt x="91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490;p43">
              <a:extLst>
                <a:ext uri="{FF2B5EF4-FFF2-40B4-BE49-F238E27FC236}">
                  <a16:creationId xmlns:a16="http://schemas.microsoft.com/office/drawing/2014/main" id="{C336D396-43CB-4362-B642-092BB1F8DBFB}"/>
                </a:ext>
              </a:extLst>
            </p:cNvPr>
            <p:cNvSpPr/>
            <p:nvPr/>
          </p:nvSpPr>
          <p:spPr>
            <a:xfrm>
              <a:off x="6005854" y="2016916"/>
              <a:ext cx="2662360" cy="2512134"/>
            </a:xfrm>
            <a:custGeom>
              <a:avLst/>
              <a:gdLst/>
              <a:ahLst/>
              <a:cxnLst/>
              <a:rect l="l" t="t" r="r" b="b"/>
              <a:pathLst>
                <a:path w="150586" h="142089" extrusionOk="0">
                  <a:moveTo>
                    <a:pt x="84908" y="1"/>
                  </a:moveTo>
                  <a:lnTo>
                    <a:pt x="0" y="23900"/>
                  </a:lnTo>
                  <a:lnTo>
                    <a:pt x="65677" y="142089"/>
                  </a:lnTo>
                  <a:lnTo>
                    <a:pt x="150585" y="118190"/>
                  </a:lnTo>
                  <a:lnTo>
                    <a:pt x="84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491;p43">
              <a:extLst>
                <a:ext uri="{FF2B5EF4-FFF2-40B4-BE49-F238E27FC236}">
                  <a16:creationId xmlns:a16="http://schemas.microsoft.com/office/drawing/2014/main" id="{EB86028F-2733-45C6-AD25-6B9A75FB0E25}"/>
                </a:ext>
              </a:extLst>
            </p:cNvPr>
            <p:cNvSpPr/>
            <p:nvPr/>
          </p:nvSpPr>
          <p:spPr>
            <a:xfrm>
              <a:off x="5998093" y="2010781"/>
              <a:ext cx="2677884" cy="2524439"/>
            </a:xfrm>
            <a:custGeom>
              <a:avLst/>
              <a:gdLst/>
              <a:ahLst/>
              <a:cxnLst/>
              <a:rect l="l" t="t" r="r" b="b"/>
              <a:pathLst>
                <a:path w="151464" h="142785" extrusionOk="0">
                  <a:moveTo>
                    <a:pt x="85203" y="695"/>
                  </a:moveTo>
                  <a:lnTo>
                    <a:pt x="150583" y="118353"/>
                  </a:lnTo>
                  <a:lnTo>
                    <a:pt x="66261" y="142088"/>
                  </a:lnTo>
                  <a:lnTo>
                    <a:pt x="880" y="24430"/>
                  </a:lnTo>
                  <a:lnTo>
                    <a:pt x="85203" y="695"/>
                  </a:lnTo>
                  <a:close/>
                  <a:moveTo>
                    <a:pt x="85492" y="0"/>
                  </a:moveTo>
                  <a:lnTo>
                    <a:pt x="0" y="24064"/>
                  </a:lnTo>
                  <a:lnTo>
                    <a:pt x="65858" y="142579"/>
                  </a:lnTo>
                  <a:lnTo>
                    <a:pt x="65971" y="142785"/>
                  </a:lnTo>
                  <a:lnTo>
                    <a:pt x="151103" y="118823"/>
                  </a:lnTo>
                  <a:lnTo>
                    <a:pt x="151463" y="118721"/>
                  </a:lnTo>
                  <a:lnTo>
                    <a:pt x="85607" y="206"/>
                  </a:lnTo>
                  <a:lnTo>
                    <a:pt x="85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492;p43">
              <a:extLst>
                <a:ext uri="{FF2B5EF4-FFF2-40B4-BE49-F238E27FC236}">
                  <a16:creationId xmlns:a16="http://schemas.microsoft.com/office/drawing/2014/main" id="{D5C97267-473C-447F-8B62-4920E08A0221}"/>
                </a:ext>
              </a:extLst>
            </p:cNvPr>
            <p:cNvSpPr/>
            <p:nvPr/>
          </p:nvSpPr>
          <p:spPr>
            <a:xfrm>
              <a:off x="7062393" y="2426650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493;p43">
              <a:extLst>
                <a:ext uri="{FF2B5EF4-FFF2-40B4-BE49-F238E27FC236}">
                  <a16:creationId xmlns:a16="http://schemas.microsoft.com/office/drawing/2014/main" id="{BF3C9568-AE78-4903-9EAB-E4383E463C94}"/>
                </a:ext>
              </a:extLst>
            </p:cNvPr>
            <p:cNvSpPr/>
            <p:nvPr/>
          </p:nvSpPr>
          <p:spPr>
            <a:xfrm>
              <a:off x="7060944" y="2421717"/>
              <a:ext cx="119446" cy="42821"/>
            </a:xfrm>
            <a:custGeom>
              <a:avLst/>
              <a:gdLst/>
              <a:ahLst/>
              <a:cxnLst/>
              <a:rect l="l" t="t" r="r" b="b"/>
              <a:pathLst>
                <a:path w="6756" h="2422" extrusionOk="0">
                  <a:moveTo>
                    <a:pt x="6596" y="0"/>
                  </a:moveTo>
                  <a:lnTo>
                    <a:pt x="1" y="1852"/>
                  </a:lnTo>
                  <a:lnTo>
                    <a:pt x="161" y="2421"/>
                  </a:lnTo>
                  <a:lnTo>
                    <a:pt x="6755" y="569"/>
                  </a:lnTo>
                  <a:lnTo>
                    <a:pt x="6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494;p43">
              <a:extLst>
                <a:ext uri="{FF2B5EF4-FFF2-40B4-BE49-F238E27FC236}">
                  <a16:creationId xmlns:a16="http://schemas.microsoft.com/office/drawing/2014/main" id="{8A43BA7D-4B6C-49DB-8882-B2E438183E1D}"/>
                </a:ext>
              </a:extLst>
            </p:cNvPr>
            <p:cNvSpPr/>
            <p:nvPr/>
          </p:nvSpPr>
          <p:spPr>
            <a:xfrm>
              <a:off x="6253958" y="2484853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495;p43">
              <a:extLst>
                <a:ext uri="{FF2B5EF4-FFF2-40B4-BE49-F238E27FC236}">
                  <a16:creationId xmlns:a16="http://schemas.microsoft.com/office/drawing/2014/main" id="{B9183793-C240-4345-8639-D8C7BAF66DE9}"/>
                </a:ext>
              </a:extLst>
            </p:cNvPr>
            <p:cNvSpPr/>
            <p:nvPr/>
          </p:nvSpPr>
          <p:spPr>
            <a:xfrm>
              <a:off x="6252473" y="2480061"/>
              <a:ext cx="721132" cy="211859"/>
            </a:xfrm>
            <a:custGeom>
              <a:avLst/>
              <a:gdLst/>
              <a:ahLst/>
              <a:cxnLst/>
              <a:rect l="l" t="t" r="r" b="b"/>
              <a:pathLst>
                <a:path w="40788" h="11983" extrusionOk="0">
                  <a:moveTo>
                    <a:pt x="40627" y="0"/>
                  </a:moveTo>
                  <a:lnTo>
                    <a:pt x="0" y="11413"/>
                  </a:lnTo>
                  <a:lnTo>
                    <a:pt x="160" y="11982"/>
                  </a:lnTo>
                  <a:lnTo>
                    <a:pt x="40787" y="570"/>
                  </a:lnTo>
                  <a:lnTo>
                    <a:pt x="40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496;p43">
              <a:extLst>
                <a:ext uri="{FF2B5EF4-FFF2-40B4-BE49-F238E27FC236}">
                  <a16:creationId xmlns:a16="http://schemas.microsoft.com/office/drawing/2014/main" id="{580CB02A-2F90-49C7-844F-61C35574483F}"/>
                </a:ext>
              </a:extLst>
            </p:cNvPr>
            <p:cNvSpPr/>
            <p:nvPr/>
          </p:nvSpPr>
          <p:spPr>
            <a:xfrm>
              <a:off x="6934532" y="2507819"/>
              <a:ext cx="289545" cy="81522"/>
            </a:xfrm>
            <a:custGeom>
              <a:avLst/>
              <a:gdLst/>
              <a:ahLst/>
              <a:cxnLst/>
              <a:rect l="l" t="t" r="r" b="b"/>
              <a:pathLst>
                <a:path w="16377" h="4611" extrusionOk="0">
                  <a:moveTo>
                    <a:pt x="1" y="4611"/>
                  </a:moveTo>
                  <a:lnTo>
                    <a:pt x="1637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497;p43">
              <a:extLst>
                <a:ext uri="{FF2B5EF4-FFF2-40B4-BE49-F238E27FC236}">
                  <a16:creationId xmlns:a16="http://schemas.microsoft.com/office/drawing/2014/main" id="{47B0426F-9366-4A89-97F1-126BBD135919}"/>
                </a:ext>
              </a:extLst>
            </p:cNvPr>
            <p:cNvSpPr/>
            <p:nvPr/>
          </p:nvSpPr>
          <p:spPr>
            <a:xfrm>
              <a:off x="6933064" y="2502922"/>
              <a:ext cx="292445" cy="91423"/>
            </a:xfrm>
            <a:custGeom>
              <a:avLst/>
              <a:gdLst/>
              <a:ahLst/>
              <a:cxnLst/>
              <a:rect l="l" t="t" r="r" b="b"/>
              <a:pathLst>
                <a:path w="16541" h="5171" extrusionOk="0">
                  <a:moveTo>
                    <a:pt x="16381" y="0"/>
                  </a:moveTo>
                  <a:lnTo>
                    <a:pt x="1" y="4602"/>
                  </a:lnTo>
                  <a:lnTo>
                    <a:pt x="161" y="5171"/>
                  </a:lnTo>
                  <a:lnTo>
                    <a:pt x="16540" y="570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498;p43">
              <a:extLst>
                <a:ext uri="{FF2B5EF4-FFF2-40B4-BE49-F238E27FC236}">
                  <a16:creationId xmlns:a16="http://schemas.microsoft.com/office/drawing/2014/main" id="{73707988-8640-4840-B164-6614C84A38A2}"/>
                </a:ext>
              </a:extLst>
            </p:cNvPr>
            <p:cNvSpPr/>
            <p:nvPr/>
          </p:nvSpPr>
          <p:spPr>
            <a:xfrm>
              <a:off x="6490817" y="2611548"/>
              <a:ext cx="364756" cy="102668"/>
            </a:xfrm>
            <a:custGeom>
              <a:avLst/>
              <a:gdLst/>
              <a:ahLst/>
              <a:cxnLst/>
              <a:rect l="l" t="t" r="r" b="b"/>
              <a:pathLst>
                <a:path w="20631" h="5807" extrusionOk="0">
                  <a:moveTo>
                    <a:pt x="1" y="5807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499;p43">
              <a:extLst>
                <a:ext uri="{FF2B5EF4-FFF2-40B4-BE49-F238E27FC236}">
                  <a16:creationId xmlns:a16="http://schemas.microsoft.com/office/drawing/2014/main" id="{01E7061F-B8A0-4106-A79E-26C5D4E43BC7}"/>
                </a:ext>
              </a:extLst>
            </p:cNvPr>
            <p:cNvSpPr/>
            <p:nvPr/>
          </p:nvSpPr>
          <p:spPr>
            <a:xfrm>
              <a:off x="6489367" y="2606650"/>
              <a:ext cx="367638" cy="112551"/>
            </a:xfrm>
            <a:custGeom>
              <a:avLst/>
              <a:gdLst/>
              <a:ahLst/>
              <a:cxnLst/>
              <a:rect l="l" t="t" r="r" b="b"/>
              <a:pathLst>
                <a:path w="20794" h="6366" extrusionOk="0">
                  <a:moveTo>
                    <a:pt x="20634" y="0"/>
                  </a:moveTo>
                  <a:lnTo>
                    <a:pt x="1" y="5797"/>
                  </a:lnTo>
                  <a:lnTo>
                    <a:pt x="161" y="6366"/>
                  </a:lnTo>
                  <a:lnTo>
                    <a:pt x="20793" y="570"/>
                  </a:lnTo>
                  <a:lnTo>
                    <a:pt x="20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500;p43">
              <a:extLst>
                <a:ext uri="{FF2B5EF4-FFF2-40B4-BE49-F238E27FC236}">
                  <a16:creationId xmlns:a16="http://schemas.microsoft.com/office/drawing/2014/main" id="{CDAD0E3A-8CEC-42FE-B57C-CF8AB20435A2}"/>
                </a:ext>
              </a:extLst>
            </p:cNvPr>
            <p:cNvSpPr/>
            <p:nvPr/>
          </p:nvSpPr>
          <p:spPr>
            <a:xfrm>
              <a:off x="6299059" y="2733257"/>
              <a:ext cx="124114" cy="34936"/>
            </a:xfrm>
            <a:custGeom>
              <a:avLst/>
              <a:gdLst/>
              <a:ahLst/>
              <a:cxnLst/>
              <a:rect l="l" t="t" r="r" b="b"/>
              <a:pathLst>
                <a:path w="7020" h="1976" extrusionOk="0">
                  <a:moveTo>
                    <a:pt x="0" y="1976"/>
                  </a:moveTo>
                  <a:lnTo>
                    <a:pt x="701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501;p43">
              <a:extLst>
                <a:ext uri="{FF2B5EF4-FFF2-40B4-BE49-F238E27FC236}">
                  <a16:creationId xmlns:a16="http://schemas.microsoft.com/office/drawing/2014/main" id="{74E35734-D345-4FE8-AA63-5F59AEE50BE5}"/>
                </a:ext>
              </a:extLst>
            </p:cNvPr>
            <p:cNvSpPr/>
            <p:nvPr/>
          </p:nvSpPr>
          <p:spPr>
            <a:xfrm>
              <a:off x="6297610" y="2728289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1"/>
                  </a:moveTo>
                  <a:lnTo>
                    <a:pt x="0" y="1972"/>
                  </a:lnTo>
                  <a:lnTo>
                    <a:pt x="160" y="2543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502;p43">
              <a:extLst>
                <a:ext uri="{FF2B5EF4-FFF2-40B4-BE49-F238E27FC236}">
                  <a16:creationId xmlns:a16="http://schemas.microsoft.com/office/drawing/2014/main" id="{40ECB89D-4C3D-4C7C-8A0E-F078DDA5653F}"/>
                </a:ext>
              </a:extLst>
            </p:cNvPr>
            <p:cNvSpPr/>
            <p:nvPr/>
          </p:nvSpPr>
          <p:spPr>
            <a:xfrm>
              <a:off x="6705151" y="2588988"/>
              <a:ext cx="564027" cy="158784"/>
            </a:xfrm>
            <a:custGeom>
              <a:avLst/>
              <a:gdLst/>
              <a:ahLst/>
              <a:cxnLst/>
              <a:rect l="l" t="t" r="r" b="b"/>
              <a:pathLst>
                <a:path w="31902" h="8981" extrusionOk="0">
                  <a:moveTo>
                    <a:pt x="1" y="8980"/>
                  </a:moveTo>
                  <a:lnTo>
                    <a:pt x="319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503;p43">
              <a:extLst>
                <a:ext uri="{FF2B5EF4-FFF2-40B4-BE49-F238E27FC236}">
                  <a16:creationId xmlns:a16="http://schemas.microsoft.com/office/drawing/2014/main" id="{1C95C816-E25C-41B5-9778-67A89D395789}"/>
                </a:ext>
              </a:extLst>
            </p:cNvPr>
            <p:cNvSpPr/>
            <p:nvPr/>
          </p:nvSpPr>
          <p:spPr>
            <a:xfrm>
              <a:off x="6703666" y="2584161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0" y="8963"/>
                  </a:lnTo>
                  <a:lnTo>
                    <a:pt x="160" y="9533"/>
                  </a:lnTo>
                  <a:lnTo>
                    <a:pt x="32067" y="570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504;p43">
              <a:extLst>
                <a:ext uri="{FF2B5EF4-FFF2-40B4-BE49-F238E27FC236}">
                  <a16:creationId xmlns:a16="http://schemas.microsoft.com/office/drawing/2014/main" id="{41C0E3B4-421C-46A7-8905-F26420402DE1}"/>
                </a:ext>
              </a:extLst>
            </p:cNvPr>
            <p:cNvSpPr/>
            <p:nvPr/>
          </p:nvSpPr>
          <p:spPr>
            <a:xfrm>
              <a:off x="6344143" y="2782672"/>
              <a:ext cx="236930" cy="66707"/>
            </a:xfrm>
            <a:custGeom>
              <a:avLst/>
              <a:gdLst/>
              <a:ahLst/>
              <a:cxnLst/>
              <a:rect l="l" t="t" r="r" b="b"/>
              <a:pathLst>
                <a:path w="13401" h="3773" extrusionOk="0">
                  <a:moveTo>
                    <a:pt x="1" y="3772"/>
                  </a:moveTo>
                  <a:lnTo>
                    <a:pt x="1340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505;p43">
              <a:extLst>
                <a:ext uri="{FF2B5EF4-FFF2-40B4-BE49-F238E27FC236}">
                  <a16:creationId xmlns:a16="http://schemas.microsoft.com/office/drawing/2014/main" id="{BF7B27C9-6DD3-49E0-BAFF-20CD90BB67F4}"/>
                </a:ext>
              </a:extLst>
            </p:cNvPr>
            <p:cNvSpPr/>
            <p:nvPr/>
          </p:nvSpPr>
          <p:spPr>
            <a:xfrm>
              <a:off x="6342711" y="2777757"/>
              <a:ext cx="239741" cy="76625"/>
            </a:xfrm>
            <a:custGeom>
              <a:avLst/>
              <a:gdLst/>
              <a:ahLst/>
              <a:cxnLst/>
              <a:rect l="l" t="t" r="r" b="b"/>
              <a:pathLst>
                <a:path w="13560" h="4334" extrusionOk="0">
                  <a:moveTo>
                    <a:pt x="13400" y="0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0" y="569"/>
                  </a:lnTo>
                  <a:lnTo>
                    <a:pt x="13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506;p43">
              <a:extLst>
                <a:ext uri="{FF2B5EF4-FFF2-40B4-BE49-F238E27FC236}">
                  <a16:creationId xmlns:a16="http://schemas.microsoft.com/office/drawing/2014/main" id="{E2B25AD8-7878-401E-BC9F-89CA6E7718C5}"/>
                </a:ext>
              </a:extLst>
            </p:cNvPr>
            <p:cNvSpPr/>
            <p:nvPr/>
          </p:nvSpPr>
          <p:spPr>
            <a:xfrm>
              <a:off x="7362511" y="2333742"/>
              <a:ext cx="249536" cy="184349"/>
            </a:xfrm>
            <a:custGeom>
              <a:avLst/>
              <a:gdLst/>
              <a:ahLst/>
              <a:cxnLst/>
              <a:rect l="l" t="t" r="r" b="b"/>
              <a:pathLst>
                <a:path w="14114" h="10427" extrusionOk="0">
                  <a:moveTo>
                    <a:pt x="6072" y="0"/>
                  </a:moveTo>
                  <a:cubicBezTo>
                    <a:pt x="5468" y="0"/>
                    <a:pt x="4869" y="78"/>
                    <a:pt x="4293" y="240"/>
                  </a:cubicBezTo>
                  <a:cubicBezTo>
                    <a:pt x="1240" y="1100"/>
                    <a:pt x="1" y="4023"/>
                    <a:pt x="1528" y="6770"/>
                  </a:cubicBezTo>
                  <a:cubicBezTo>
                    <a:pt x="2766" y="8999"/>
                    <a:pt x="5444" y="10427"/>
                    <a:pt x="8041" y="10427"/>
                  </a:cubicBezTo>
                  <a:cubicBezTo>
                    <a:pt x="8645" y="10427"/>
                    <a:pt x="9245" y="10349"/>
                    <a:pt x="9821" y="10187"/>
                  </a:cubicBezTo>
                  <a:cubicBezTo>
                    <a:pt x="12876" y="9329"/>
                    <a:pt x="14113" y="6404"/>
                    <a:pt x="12587" y="3657"/>
                  </a:cubicBezTo>
                  <a:cubicBezTo>
                    <a:pt x="11348" y="1429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507;p43">
              <a:extLst>
                <a:ext uri="{FF2B5EF4-FFF2-40B4-BE49-F238E27FC236}">
                  <a16:creationId xmlns:a16="http://schemas.microsoft.com/office/drawing/2014/main" id="{6BB6D73D-CA8C-47A8-8E8A-884FBC612CD7}"/>
                </a:ext>
              </a:extLst>
            </p:cNvPr>
            <p:cNvSpPr/>
            <p:nvPr/>
          </p:nvSpPr>
          <p:spPr>
            <a:xfrm>
              <a:off x="7368947" y="2328544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98" y="589"/>
                  </a:moveTo>
                  <a:cubicBezTo>
                    <a:pt x="5702" y="589"/>
                    <a:pt x="5707" y="589"/>
                    <a:pt x="5712" y="589"/>
                  </a:cubicBezTo>
                  <a:cubicBezTo>
                    <a:pt x="8205" y="589"/>
                    <a:pt x="10779" y="1960"/>
                    <a:pt x="11965" y="4095"/>
                  </a:cubicBezTo>
                  <a:cubicBezTo>
                    <a:pt x="12654" y="5333"/>
                    <a:pt x="12771" y="6646"/>
                    <a:pt x="12294" y="7788"/>
                  </a:cubicBezTo>
                  <a:cubicBezTo>
                    <a:pt x="11812" y="8948"/>
                    <a:pt x="10775" y="9803"/>
                    <a:pt x="9377" y="10197"/>
                  </a:cubicBezTo>
                  <a:cubicBezTo>
                    <a:pt x="8827" y="10351"/>
                    <a:pt x="8254" y="10425"/>
                    <a:pt x="7676" y="10425"/>
                  </a:cubicBezTo>
                  <a:cubicBezTo>
                    <a:pt x="5185" y="10425"/>
                    <a:pt x="2609" y="9056"/>
                    <a:pt x="1422" y="6921"/>
                  </a:cubicBezTo>
                  <a:cubicBezTo>
                    <a:pt x="734" y="5682"/>
                    <a:pt x="616" y="4369"/>
                    <a:pt x="1092" y="3227"/>
                  </a:cubicBezTo>
                  <a:cubicBezTo>
                    <a:pt x="1576" y="2067"/>
                    <a:pt x="2612" y="1212"/>
                    <a:pt x="4010" y="818"/>
                  </a:cubicBezTo>
                  <a:cubicBezTo>
                    <a:pt x="4560" y="666"/>
                    <a:pt x="5127" y="589"/>
                    <a:pt x="5698" y="589"/>
                  </a:cubicBezTo>
                  <a:close/>
                  <a:moveTo>
                    <a:pt x="5696" y="1"/>
                  </a:moveTo>
                  <a:cubicBezTo>
                    <a:pt x="5069" y="1"/>
                    <a:pt x="4447" y="81"/>
                    <a:pt x="3850" y="249"/>
                  </a:cubicBezTo>
                  <a:cubicBezTo>
                    <a:pt x="2275" y="692"/>
                    <a:pt x="1101" y="1669"/>
                    <a:pt x="547" y="3000"/>
                  </a:cubicBezTo>
                  <a:cubicBezTo>
                    <a:pt x="1" y="4313"/>
                    <a:pt x="128" y="5806"/>
                    <a:pt x="906" y="7208"/>
                  </a:cubicBezTo>
                  <a:cubicBezTo>
                    <a:pt x="2194" y="9526"/>
                    <a:pt x="4988" y="11014"/>
                    <a:pt x="7692" y="11014"/>
                  </a:cubicBezTo>
                  <a:cubicBezTo>
                    <a:pt x="7701" y="11014"/>
                    <a:pt x="7710" y="11014"/>
                    <a:pt x="7720" y="11014"/>
                  </a:cubicBezTo>
                  <a:cubicBezTo>
                    <a:pt x="8334" y="11014"/>
                    <a:pt x="8945" y="10931"/>
                    <a:pt x="9538" y="10766"/>
                  </a:cubicBezTo>
                  <a:cubicBezTo>
                    <a:pt x="11113" y="10323"/>
                    <a:pt x="12286" y="9346"/>
                    <a:pt x="12840" y="8016"/>
                  </a:cubicBezTo>
                  <a:cubicBezTo>
                    <a:pt x="13388" y="6703"/>
                    <a:pt x="13260" y="5208"/>
                    <a:pt x="12483" y="3808"/>
                  </a:cubicBezTo>
                  <a:cubicBezTo>
                    <a:pt x="11193" y="1489"/>
                    <a:pt x="8399" y="1"/>
                    <a:pt x="5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508;p43">
              <a:extLst>
                <a:ext uri="{FF2B5EF4-FFF2-40B4-BE49-F238E27FC236}">
                  <a16:creationId xmlns:a16="http://schemas.microsoft.com/office/drawing/2014/main" id="{1D91BC59-9DD3-4797-9463-FA4563480BE3}"/>
                </a:ext>
              </a:extLst>
            </p:cNvPr>
            <p:cNvSpPr/>
            <p:nvPr/>
          </p:nvSpPr>
          <p:spPr>
            <a:xfrm>
              <a:off x="6455050" y="3016101"/>
              <a:ext cx="116582" cy="32832"/>
            </a:xfrm>
            <a:custGeom>
              <a:avLst/>
              <a:gdLst/>
              <a:ahLst/>
              <a:cxnLst/>
              <a:rect l="l" t="t" r="r" b="b"/>
              <a:pathLst>
                <a:path w="6594" h="1857" extrusionOk="0">
                  <a:moveTo>
                    <a:pt x="6594" y="1"/>
                  </a:moveTo>
                  <a:lnTo>
                    <a:pt x="0" y="18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509;p43">
              <a:extLst>
                <a:ext uri="{FF2B5EF4-FFF2-40B4-BE49-F238E27FC236}">
                  <a16:creationId xmlns:a16="http://schemas.microsoft.com/office/drawing/2014/main" id="{ACFA1B7F-44D5-418C-ADBB-177A486FDAA1}"/>
                </a:ext>
              </a:extLst>
            </p:cNvPr>
            <p:cNvSpPr/>
            <p:nvPr/>
          </p:nvSpPr>
          <p:spPr>
            <a:xfrm>
              <a:off x="6453600" y="3011133"/>
              <a:ext cx="119411" cy="42839"/>
            </a:xfrm>
            <a:custGeom>
              <a:avLst/>
              <a:gdLst/>
              <a:ahLst/>
              <a:cxnLst/>
              <a:rect l="l" t="t" r="r" b="b"/>
              <a:pathLst>
                <a:path w="6754" h="2423" extrusionOk="0">
                  <a:moveTo>
                    <a:pt x="6594" y="1"/>
                  </a:moveTo>
                  <a:lnTo>
                    <a:pt x="1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510;p43">
              <a:extLst>
                <a:ext uri="{FF2B5EF4-FFF2-40B4-BE49-F238E27FC236}">
                  <a16:creationId xmlns:a16="http://schemas.microsoft.com/office/drawing/2014/main" id="{DA3C636E-560C-415E-A670-C76D8B103BCD}"/>
                </a:ext>
              </a:extLst>
            </p:cNvPr>
            <p:cNvSpPr/>
            <p:nvPr/>
          </p:nvSpPr>
          <p:spPr>
            <a:xfrm>
              <a:off x="6661853" y="2788542"/>
              <a:ext cx="718232" cy="202188"/>
            </a:xfrm>
            <a:custGeom>
              <a:avLst/>
              <a:gdLst/>
              <a:ahLst/>
              <a:cxnLst/>
              <a:rect l="l" t="t" r="r" b="b"/>
              <a:pathLst>
                <a:path w="40624" h="11436" extrusionOk="0">
                  <a:moveTo>
                    <a:pt x="40623" y="1"/>
                  </a:moveTo>
                  <a:lnTo>
                    <a:pt x="1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511;p43">
              <a:extLst>
                <a:ext uri="{FF2B5EF4-FFF2-40B4-BE49-F238E27FC236}">
                  <a16:creationId xmlns:a16="http://schemas.microsoft.com/office/drawing/2014/main" id="{37388DBF-5022-4D83-ADB0-CF39846EC295}"/>
                </a:ext>
              </a:extLst>
            </p:cNvPr>
            <p:cNvSpPr/>
            <p:nvPr/>
          </p:nvSpPr>
          <p:spPr>
            <a:xfrm>
              <a:off x="6656407" y="2780869"/>
              <a:ext cx="719099" cy="211506"/>
            </a:xfrm>
            <a:custGeom>
              <a:avLst/>
              <a:gdLst/>
              <a:ahLst/>
              <a:cxnLst/>
              <a:rect l="l" t="t" r="r" b="b"/>
              <a:pathLst>
                <a:path w="40673" h="11963" extrusionOk="0">
                  <a:moveTo>
                    <a:pt x="40513" y="0"/>
                  </a:moveTo>
                  <a:lnTo>
                    <a:pt x="0" y="11395"/>
                  </a:lnTo>
                  <a:lnTo>
                    <a:pt x="160" y="11962"/>
                  </a:lnTo>
                  <a:lnTo>
                    <a:pt x="40673" y="568"/>
                  </a:lnTo>
                  <a:lnTo>
                    <a:pt x="40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512;p43">
              <a:extLst>
                <a:ext uri="{FF2B5EF4-FFF2-40B4-BE49-F238E27FC236}">
                  <a16:creationId xmlns:a16="http://schemas.microsoft.com/office/drawing/2014/main" id="{24D341C9-2706-4653-9104-AD583DB27B9C}"/>
                </a:ext>
              </a:extLst>
            </p:cNvPr>
            <p:cNvSpPr/>
            <p:nvPr/>
          </p:nvSpPr>
          <p:spPr>
            <a:xfrm>
              <a:off x="6500169" y="3048579"/>
              <a:ext cx="289545" cy="81505"/>
            </a:xfrm>
            <a:custGeom>
              <a:avLst/>
              <a:gdLst/>
              <a:ahLst/>
              <a:cxnLst/>
              <a:rect l="l" t="t" r="r" b="b"/>
              <a:pathLst>
                <a:path w="16377" h="4610" extrusionOk="0">
                  <a:moveTo>
                    <a:pt x="16376" y="1"/>
                  </a:moveTo>
                  <a:lnTo>
                    <a:pt x="0" y="46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513;p43">
              <a:extLst>
                <a:ext uri="{FF2B5EF4-FFF2-40B4-BE49-F238E27FC236}">
                  <a16:creationId xmlns:a16="http://schemas.microsoft.com/office/drawing/2014/main" id="{B4544346-2A13-4620-926E-0C53029E6FE7}"/>
                </a:ext>
              </a:extLst>
            </p:cNvPr>
            <p:cNvSpPr/>
            <p:nvPr/>
          </p:nvSpPr>
          <p:spPr>
            <a:xfrm>
              <a:off x="6498684" y="3043682"/>
              <a:ext cx="292427" cy="91423"/>
            </a:xfrm>
            <a:custGeom>
              <a:avLst/>
              <a:gdLst/>
              <a:ahLst/>
              <a:cxnLst/>
              <a:rect l="l" t="t" r="r" b="b"/>
              <a:pathLst>
                <a:path w="16540" h="5171" extrusionOk="0">
                  <a:moveTo>
                    <a:pt x="16380" y="1"/>
                  </a:moveTo>
                  <a:lnTo>
                    <a:pt x="0" y="4601"/>
                  </a:lnTo>
                  <a:lnTo>
                    <a:pt x="160" y="5170"/>
                  </a:lnTo>
                  <a:lnTo>
                    <a:pt x="16540" y="570"/>
                  </a:lnTo>
                  <a:lnTo>
                    <a:pt x="16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514;p43">
              <a:extLst>
                <a:ext uri="{FF2B5EF4-FFF2-40B4-BE49-F238E27FC236}">
                  <a16:creationId xmlns:a16="http://schemas.microsoft.com/office/drawing/2014/main" id="{34EB3E95-B0B9-4077-B13F-E47E2319E676}"/>
                </a:ext>
              </a:extLst>
            </p:cNvPr>
            <p:cNvSpPr/>
            <p:nvPr/>
          </p:nvSpPr>
          <p:spPr>
            <a:xfrm>
              <a:off x="6868656" y="2923688"/>
              <a:ext cx="364756" cy="102703"/>
            </a:xfrm>
            <a:custGeom>
              <a:avLst/>
              <a:gdLst/>
              <a:ahLst/>
              <a:cxnLst/>
              <a:rect l="l" t="t" r="r" b="b"/>
              <a:pathLst>
                <a:path w="20631" h="5809" extrusionOk="0">
                  <a:moveTo>
                    <a:pt x="20630" y="0"/>
                  </a:moveTo>
                  <a:lnTo>
                    <a:pt x="0" y="58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515;p43">
              <a:extLst>
                <a:ext uri="{FF2B5EF4-FFF2-40B4-BE49-F238E27FC236}">
                  <a16:creationId xmlns:a16="http://schemas.microsoft.com/office/drawing/2014/main" id="{25BB1FEA-790F-45B9-970F-42700EE23EA9}"/>
                </a:ext>
              </a:extLst>
            </p:cNvPr>
            <p:cNvSpPr/>
            <p:nvPr/>
          </p:nvSpPr>
          <p:spPr>
            <a:xfrm>
              <a:off x="6867188" y="2918826"/>
              <a:ext cx="367620" cy="112551"/>
            </a:xfrm>
            <a:custGeom>
              <a:avLst/>
              <a:gdLst/>
              <a:ahLst/>
              <a:cxnLst/>
              <a:rect l="l" t="t" r="r" b="b"/>
              <a:pathLst>
                <a:path w="20793" h="6366" extrusionOk="0">
                  <a:moveTo>
                    <a:pt x="20633" y="1"/>
                  </a:moveTo>
                  <a:lnTo>
                    <a:pt x="0" y="5796"/>
                  </a:lnTo>
                  <a:lnTo>
                    <a:pt x="160" y="6365"/>
                  </a:lnTo>
                  <a:lnTo>
                    <a:pt x="20793" y="570"/>
                  </a:lnTo>
                  <a:lnTo>
                    <a:pt x="20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516;p43">
              <a:extLst>
                <a:ext uri="{FF2B5EF4-FFF2-40B4-BE49-F238E27FC236}">
                  <a16:creationId xmlns:a16="http://schemas.microsoft.com/office/drawing/2014/main" id="{92843344-E4BA-411E-9D9D-D056D1D3857F}"/>
                </a:ext>
              </a:extLst>
            </p:cNvPr>
            <p:cNvSpPr/>
            <p:nvPr/>
          </p:nvSpPr>
          <p:spPr>
            <a:xfrm>
              <a:off x="7301091" y="2869729"/>
              <a:ext cx="124078" cy="34936"/>
            </a:xfrm>
            <a:custGeom>
              <a:avLst/>
              <a:gdLst/>
              <a:ahLst/>
              <a:cxnLst/>
              <a:rect l="l" t="t" r="r" b="b"/>
              <a:pathLst>
                <a:path w="7018" h="1976" extrusionOk="0">
                  <a:moveTo>
                    <a:pt x="7018" y="0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517;p43">
              <a:extLst>
                <a:ext uri="{FF2B5EF4-FFF2-40B4-BE49-F238E27FC236}">
                  <a16:creationId xmlns:a16="http://schemas.microsoft.com/office/drawing/2014/main" id="{A9B1114A-87DB-4B2B-ADC5-33C093203DCA}"/>
                </a:ext>
              </a:extLst>
            </p:cNvPr>
            <p:cNvSpPr/>
            <p:nvPr/>
          </p:nvSpPr>
          <p:spPr>
            <a:xfrm>
              <a:off x="7299659" y="2864672"/>
              <a:ext cx="126942" cy="45031"/>
            </a:xfrm>
            <a:custGeom>
              <a:avLst/>
              <a:gdLst/>
              <a:ahLst/>
              <a:cxnLst/>
              <a:rect l="l" t="t" r="r" b="b"/>
              <a:pathLst>
                <a:path w="7180" h="2547" extrusionOk="0">
                  <a:moveTo>
                    <a:pt x="7020" y="1"/>
                  </a:moveTo>
                  <a:lnTo>
                    <a:pt x="0" y="1977"/>
                  </a:lnTo>
                  <a:lnTo>
                    <a:pt x="160" y="2546"/>
                  </a:lnTo>
                  <a:lnTo>
                    <a:pt x="7179" y="571"/>
                  </a:lnTo>
                  <a:lnTo>
                    <a:pt x="70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518;p43">
              <a:extLst>
                <a:ext uri="{FF2B5EF4-FFF2-40B4-BE49-F238E27FC236}">
                  <a16:creationId xmlns:a16="http://schemas.microsoft.com/office/drawing/2014/main" id="{006165BF-8640-4993-9E6A-08F5FB249311}"/>
                </a:ext>
              </a:extLst>
            </p:cNvPr>
            <p:cNvSpPr/>
            <p:nvPr/>
          </p:nvSpPr>
          <p:spPr>
            <a:xfrm>
              <a:off x="6545271" y="3052504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2" y="0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519;p43">
              <a:extLst>
                <a:ext uri="{FF2B5EF4-FFF2-40B4-BE49-F238E27FC236}">
                  <a16:creationId xmlns:a16="http://schemas.microsoft.com/office/drawing/2014/main" id="{01DCF287-59BD-4810-8A3B-57F704C11848}"/>
                </a:ext>
              </a:extLst>
            </p:cNvPr>
            <p:cNvSpPr/>
            <p:nvPr/>
          </p:nvSpPr>
          <p:spPr>
            <a:xfrm>
              <a:off x="6543768" y="3047678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1" y="8963"/>
                  </a:lnTo>
                  <a:lnTo>
                    <a:pt x="161" y="9532"/>
                  </a:lnTo>
                  <a:lnTo>
                    <a:pt x="32068" y="569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520;p43">
              <a:extLst>
                <a:ext uri="{FF2B5EF4-FFF2-40B4-BE49-F238E27FC236}">
                  <a16:creationId xmlns:a16="http://schemas.microsoft.com/office/drawing/2014/main" id="{1F239D6A-5612-4CF4-85E8-5C5B9B9BB213}"/>
                </a:ext>
              </a:extLst>
            </p:cNvPr>
            <p:cNvSpPr/>
            <p:nvPr/>
          </p:nvSpPr>
          <p:spPr>
            <a:xfrm>
              <a:off x="7233394" y="2950880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13399" y="1"/>
                  </a:moveTo>
                  <a:lnTo>
                    <a:pt x="0" y="37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521;p43">
              <a:extLst>
                <a:ext uri="{FF2B5EF4-FFF2-40B4-BE49-F238E27FC236}">
                  <a16:creationId xmlns:a16="http://schemas.microsoft.com/office/drawing/2014/main" id="{9D27F532-63FA-4280-ABE1-0CCCD663CEC3}"/>
                </a:ext>
              </a:extLst>
            </p:cNvPr>
            <p:cNvSpPr/>
            <p:nvPr/>
          </p:nvSpPr>
          <p:spPr>
            <a:xfrm>
              <a:off x="7231962" y="2945859"/>
              <a:ext cx="239758" cy="76767"/>
            </a:xfrm>
            <a:custGeom>
              <a:avLst/>
              <a:gdLst/>
              <a:ahLst/>
              <a:cxnLst/>
              <a:rect l="l" t="t" r="r" b="b"/>
              <a:pathLst>
                <a:path w="13561" h="4342" extrusionOk="0">
                  <a:moveTo>
                    <a:pt x="13399" y="0"/>
                  </a:moveTo>
                  <a:lnTo>
                    <a:pt x="1" y="3772"/>
                  </a:lnTo>
                  <a:lnTo>
                    <a:pt x="161" y="4341"/>
                  </a:lnTo>
                  <a:lnTo>
                    <a:pt x="13560" y="569"/>
                  </a:lnTo>
                  <a:lnTo>
                    <a:pt x="13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522;p43">
              <a:extLst>
                <a:ext uri="{FF2B5EF4-FFF2-40B4-BE49-F238E27FC236}">
                  <a16:creationId xmlns:a16="http://schemas.microsoft.com/office/drawing/2014/main" id="{C284DC9F-8E0D-408F-8A32-81105DC748C9}"/>
                </a:ext>
              </a:extLst>
            </p:cNvPr>
            <p:cNvSpPr/>
            <p:nvPr/>
          </p:nvSpPr>
          <p:spPr>
            <a:xfrm>
              <a:off x="7563639" y="2695634"/>
              <a:ext cx="249518" cy="184367"/>
            </a:xfrm>
            <a:custGeom>
              <a:avLst/>
              <a:gdLst/>
              <a:ahLst/>
              <a:cxnLst/>
              <a:rect l="l" t="t" r="r" b="b"/>
              <a:pathLst>
                <a:path w="14113" h="10428" extrusionOk="0">
                  <a:moveTo>
                    <a:pt x="6071" y="1"/>
                  </a:moveTo>
                  <a:cubicBezTo>
                    <a:pt x="5467" y="1"/>
                    <a:pt x="4868" y="78"/>
                    <a:pt x="4292" y="240"/>
                  </a:cubicBezTo>
                  <a:cubicBezTo>
                    <a:pt x="1238" y="1100"/>
                    <a:pt x="0" y="4023"/>
                    <a:pt x="1526" y="6770"/>
                  </a:cubicBezTo>
                  <a:cubicBezTo>
                    <a:pt x="2765" y="9000"/>
                    <a:pt x="5444" y="10427"/>
                    <a:pt x="8042" y="10427"/>
                  </a:cubicBezTo>
                  <a:cubicBezTo>
                    <a:pt x="8646" y="10427"/>
                    <a:pt x="9245" y="10350"/>
                    <a:pt x="9820" y="10189"/>
                  </a:cubicBezTo>
                  <a:cubicBezTo>
                    <a:pt x="12875" y="9329"/>
                    <a:pt x="14112" y="6405"/>
                    <a:pt x="12585" y="3658"/>
                  </a:cubicBezTo>
                  <a:cubicBezTo>
                    <a:pt x="11347" y="1429"/>
                    <a:pt x="8669" y="1"/>
                    <a:pt x="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523;p43">
              <a:extLst>
                <a:ext uri="{FF2B5EF4-FFF2-40B4-BE49-F238E27FC236}">
                  <a16:creationId xmlns:a16="http://schemas.microsoft.com/office/drawing/2014/main" id="{31346871-1041-4289-AF92-911942FE1BF3}"/>
                </a:ext>
              </a:extLst>
            </p:cNvPr>
            <p:cNvSpPr/>
            <p:nvPr/>
          </p:nvSpPr>
          <p:spPr>
            <a:xfrm>
              <a:off x="7570039" y="2690471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6" y="588"/>
                  </a:moveTo>
                  <a:cubicBezTo>
                    <a:pt x="5695" y="588"/>
                    <a:pt x="5704" y="588"/>
                    <a:pt x="5713" y="589"/>
                  </a:cubicBezTo>
                  <a:cubicBezTo>
                    <a:pt x="8205" y="589"/>
                    <a:pt x="10779" y="1958"/>
                    <a:pt x="11964" y="4094"/>
                  </a:cubicBezTo>
                  <a:cubicBezTo>
                    <a:pt x="12654" y="5331"/>
                    <a:pt x="12771" y="6644"/>
                    <a:pt x="12295" y="7786"/>
                  </a:cubicBezTo>
                  <a:cubicBezTo>
                    <a:pt x="11812" y="8946"/>
                    <a:pt x="10777" y="9801"/>
                    <a:pt x="9378" y="10195"/>
                  </a:cubicBezTo>
                  <a:cubicBezTo>
                    <a:pt x="8827" y="10350"/>
                    <a:pt x="8253" y="10424"/>
                    <a:pt x="7675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6" y="2065"/>
                    <a:pt x="2612" y="1210"/>
                    <a:pt x="4011" y="816"/>
                  </a:cubicBezTo>
                  <a:cubicBezTo>
                    <a:pt x="4556" y="665"/>
                    <a:pt x="5119" y="588"/>
                    <a:pt x="5686" y="588"/>
                  </a:cubicBezTo>
                  <a:close/>
                  <a:moveTo>
                    <a:pt x="5695" y="0"/>
                  </a:moveTo>
                  <a:cubicBezTo>
                    <a:pt x="5068" y="0"/>
                    <a:pt x="4447" y="80"/>
                    <a:pt x="3850" y="249"/>
                  </a:cubicBezTo>
                  <a:cubicBezTo>
                    <a:pt x="2275" y="692"/>
                    <a:pt x="1101" y="1669"/>
                    <a:pt x="547" y="2998"/>
                  </a:cubicBezTo>
                  <a:cubicBezTo>
                    <a:pt x="1" y="4313"/>
                    <a:pt x="128" y="5806"/>
                    <a:pt x="906" y="7207"/>
                  </a:cubicBezTo>
                  <a:cubicBezTo>
                    <a:pt x="2194" y="9525"/>
                    <a:pt x="4989" y="11013"/>
                    <a:pt x="7692" y="11013"/>
                  </a:cubicBezTo>
                  <a:cubicBezTo>
                    <a:pt x="7701" y="11013"/>
                    <a:pt x="7710" y="11013"/>
                    <a:pt x="7719" y="11013"/>
                  </a:cubicBezTo>
                  <a:cubicBezTo>
                    <a:pt x="8335" y="11013"/>
                    <a:pt x="8946" y="10929"/>
                    <a:pt x="9538" y="10765"/>
                  </a:cubicBezTo>
                  <a:cubicBezTo>
                    <a:pt x="11114" y="10322"/>
                    <a:pt x="12286" y="9345"/>
                    <a:pt x="12840" y="8015"/>
                  </a:cubicBezTo>
                  <a:cubicBezTo>
                    <a:pt x="13388" y="6702"/>
                    <a:pt x="13259" y="5208"/>
                    <a:pt x="12483" y="3807"/>
                  </a:cubicBezTo>
                  <a:cubicBezTo>
                    <a:pt x="11194" y="1489"/>
                    <a:pt x="8398" y="0"/>
                    <a:pt x="5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524;p43">
              <a:extLst>
                <a:ext uri="{FF2B5EF4-FFF2-40B4-BE49-F238E27FC236}">
                  <a16:creationId xmlns:a16="http://schemas.microsoft.com/office/drawing/2014/main" id="{5AA4D346-38F0-4BB0-A88A-C3ECACC63737}"/>
                </a:ext>
              </a:extLst>
            </p:cNvPr>
            <p:cNvSpPr/>
            <p:nvPr/>
          </p:nvSpPr>
          <p:spPr>
            <a:xfrm>
              <a:off x="7464596" y="3150434"/>
              <a:ext cx="116564" cy="32832"/>
            </a:xfrm>
            <a:custGeom>
              <a:avLst/>
              <a:gdLst/>
              <a:ahLst/>
              <a:cxnLst/>
              <a:rect l="l" t="t" r="r" b="b"/>
              <a:pathLst>
                <a:path w="6593" h="1857" extrusionOk="0">
                  <a:moveTo>
                    <a:pt x="1" y="1857"/>
                  </a:moveTo>
                  <a:lnTo>
                    <a:pt x="659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525;p43">
              <a:extLst>
                <a:ext uri="{FF2B5EF4-FFF2-40B4-BE49-F238E27FC236}">
                  <a16:creationId xmlns:a16="http://schemas.microsoft.com/office/drawing/2014/main" id="{B3C1FB3E-691A-43F2-AF24-96966742F3D3}"/>
                </a:ext>
              </a:extLst>
            </p:cNvPr>
            <p:cNvSpPr/>
            <p:nvPr/>
          </p:nvSpPr>
          <p:spPr>
            <a:xfrm>
              <a:off x="7463270" y="3145183"/>
              <a:ext cx="119393" cy="42962"/>
            </a:xfrm>
            <a:custGeom>
              <a:avLst/>
              <a:gdLst/>
              <a:ahLst/>
              <a:cxnLst/>
              <a:rect l="l" t="t" r="r" b="b"/>
              <a:pathLst>
                <a:path w="6753" h="2430" extrusionOk="0">
                  <a:moveTo>
                    <a:pt x="6592" y="1"/>
                  </a:moveTo>
                  <a:lnTo>
                    <a:pt x="0" y="1860"/>
                  </a:lnTo>
                  <a:lnTo>
                    <a:pt x="160" y="2429"/>
                  </a:lnTo>
                  <a:lnTo>
                    <a:pt x="6752" y="570"/>
                  </a:ln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26;p43">
              <a:extLst>
                <a:ext uri="{FF2B5EF4-FFF2-40B4-BE49-F238E27FC236}">
                  <a16:creationId xmlns:a16="http://schemas.microsoft.com/office/drawing/2014/main" id="{DAB11159-0502-46AB-AAE6-651627A22BB2}"/>
                </a:ext>
              </a:extLst>
            </p:cNvPr>
            <p:cNvSpPr/>
            <p:nvPr/>
          </p:nvSpPr>
          <p:spPr>
            <a:xfrm>
              <a:off x="6656160" y="3208654"/>
              <a:ext cx="718197" cy="202171"/>
            </a:xfrm>
            <a:custGeom>
              <a:avLst/>
              <a:gdLst/>
              <a:ahLst/>
              <a:cxnLst/>
              <a:rect l="l" t="t" r="r" b="b"/>
              <a:pathLst>
                <a:path w="40622" h="11435" extrusionOk="0">
                  <a:moveTo>
                    <a:pt x="1" y="11435"/>
                  </a:moveTo>
                  <a:lnTo>
                    <a:pt x="406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527;p43">
              <a:extLst>
                <a:ext uri="{FF2B5EF4-FFF2-40B4-BE49-F238E27FC236}">
                  <a16:creationId xmlns:a16="http://schemas.microsoft.com/office/drawing/2014/main" id="{05C8A26B-2C86-46C1-9923-C50B011C37C7}"/>
                </a:ext>
              </a:extLst>
            </p:cNvPr>
            <p:cNvSpPr/>
            <p:nvPr/>
          </p:nvSpPr>
          <p:spPr>
            <a:xfrm>
              <a:off x="6654639" y="3203881"/>
              <a:ext cx="721150" cy="211842"/>
            </a:xfrm>
            <a:custGeom>
              <a:avLst/>
              <a:gdLst/>
              <a:ahLst/>
              <a:cxnLst/>
              <a:rect l="l" t="t" r="r" b="b"/>
              <a:pathLst>
                <a:path w="40789" h="11982" extrusionOk="0">
                  <a:moveTo>
                    <a:pt x="40628" y="1"/>
                  </a:moveTo>
                  <a:lnTo>
                    <a:pt x="1" y="11413"/>
                  </a:lnTo>
                  <a:lnTo>
                    <a:pt x="161" y="11982"/>
                  </a:lnTo>
                  <a:lnTo>
                    <a:pt x="40788" y="570"/>
                  </a:lnTo>
                  <a:lnTo>
                    <a:pt x="40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528;p43">
              <a:extLst>
                <a:ext uri="{FF2B5EF4-FFF2-40B4-BE49-F238E27FC236}">
                  <a16:creationId xmlns:a16="http://schemas.microsoft.com/office/drawing/2014/main" id="{3CF0C0D4-F976-44F7-92C5-635401C27D13}"/>
                </a:ext>
              </a:extLst>
            </p:cNvPr>
            <p:cNvSpPr/>
            <p:nvPr/>
          </p:nvSpPr>
          <p:spPr>
            <a:xfrm>
              <a:off x="7336716" y="3231620"/>
              <a:ext cx="289581" cy="81505"/>
            </a:xfrm>
            <a:custGeom>
              <a:avLst/>
              <a:gdLst/>
              <a:ahLst/>
              <a:cxnLst/>
              <a:rect l="l" t="t" r="r" b="b"/>
              <a:pathLst>
                <a:path w="16379" h="4610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529;p43">
              <a:extLst>
                <a:ext uri="{FF2B5EF4-FFF2-40B4-BE49-F238E27FC236}">
                  <a16:creationId xmlns:a16="http://schemas.microsoft.com/office/drawing/2014/main" id="{29A96783-3618-4CA5-9B12-643AF14C9C98}"/>
                </a:ext>
              </a:extLst>
            </p:cNvPr>
            <p:cNvSpPr/>
            <p:nvPr/>
          </p:nvSpPr>
          <p:spPr>
            <a:xfrm>
              <a:off x="7335319" y="3226599"/>
              <a:ext cx="292392" cy="91565"/>
            </a:xfrm>
            <a:custGeom>
              <a:avLst/>
              <a:gdLst/>
              <a:ahLst/>
              <a:cxnLst/>
              <a:rect l="l" t="t" r="r" b="b"/>
              <a:pathLst>
                <a:path w="16538" h="5179" extrusionOk="0">
                  <a:moveTo>
                    <a:pt x="16376" y="0"/>
                  </a:moveTo>
                  <a:lnTo>
                    <a:pt x="0" y="4609"/>
                  </a:lnTo>
                  <a:lnTo>
                    <a:pt x="160" y="5178"/>
                  </a:lnTo>
                  <a:lnTo>
                    <a:pt x="16538" y="569"/>
                  </a:lnTo>
                  <a:lnTo>
                    <a:pt x="16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530;p43">
              <a:extLst>
                <a:ext uri="{FF2B5EF4-FFF2-40B4-BE49-F238E27FC236}">
                  <a16:creationId xmlns:a16="http://schemas.microsoft.com/office/drawing/2014/main" id="{930D4F3B-4064-4D2F-8808-9716214147B3}"/>
                </a:ext>
              </a:extLst>
            </p:cNvPr>
            <p:cNvSpPr/>
            <p:nvPr/>
          </p:nvSpPr>
          <p:spPr>
            <a:xfrm>
              <a:off x="6893019" y="3335331"/>
              <a:ext cx="364774" cy="102703"/>
            </a:xfrm>
            <a:custGeom>
              <a:avLst/>
              <a:gdLst/>
              <a:ahLst/>
              <a:cxnLst/>
              <a:rect l="l" t="t" r="r" b="b"/>
              <a:pathLst>
                <a:path w="20632" h="5809" extrusionOk="0">
                  <a:moveTo>
                    <a:pt x="1" y="5808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531;p43">
              <a:extLst>
                <a:ext uri="{FF2B5EF4-FFF2-40B4-BE49-F238E27FC236}">
                  <a16:creationId xmlns:a16="http://schemas.microsoft.com/office/drawing/2014/main" id="{85414BAC-CB62-453C-9E75-1A9B4C87A881}"/>
                </a:ext>
              </a:extLst>
            </p:cNvPr>
            <p:cNvSpPr/>
            <p:nvPr/>
          </p:nvSpPr>
          <p:spPr>
            <a:xfrm>
              <a:off x="6891534" y="3330452"/>
              <a:ext cx="367656" cy="112569"/>
            </a:xfrm>
            <a:custGeom>
              <a:avLst/>
              <a:gdLst/>
              <a:ahLst/>
              <a:cxnLst/>
              <a:rect l="l" t="t" r="r" b="b"/>
              <a:pathLst>
                <a:path w="20795" h="6367" extrusionOk="0">
                  <a:moveTo>
                    <a:pt x="20634" y="1"/>
                  </a:moveTo>
                  <a:lnTo>
                    <a:pt x="0" y="5797"/>
                  </a:lnTo>
                  <a:lnTo>
                    <a:pt x="160" y="6366"/>
                  </a:lnTo>
                  <a:lnTo>
                    <a:pt x="20794" y="571"/>
                  </a:lnTo>
                  <a:lnTo>
                    <a:pt x="20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532;p43">
              <a:extLst>
                <a:ext uri="{FF2B5EF4-FFF2-40B4-BE49-F238E27FC236}">
                  <a16:creationId xmlns:a16="http://schemas.microsoft.com/office/drawing/2014/main" id="{177FC7D0-5680-4CBD-AE74-3AF5BC415168}"/>
                </a:ext>
              </a:extLst>
            </p:cNvPr>
            <p:cNvSpPr/>
            <p:nvPr/>
          </p:nvSpPr>
          <p:spPr>
            <a:xfrm>
              <a:off x="6701262" y="3457040"/>
              <a:ext cx="124114" cy="34953"/>
            </a:xfrm>
            <a:custGeom>
              <a:avLst/>
              <a:gdLst/>
              <a:ahLst/>
              <a:cxnLst/>
              <a:rect l="l" t="t" r="r" b="b"/>
              <a:pathLst>
                <a:path w="7020" h="1977" extrusionOk="0">
                  <a:moveTo>
                    <a:pt x="0" y="1976"/>
                  </a:moveTo>
                  <a:lnTo>
                    <a:pt x="701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533;p43">
              <a:extLst>
                <a:ext uri="{FF2B5EF4-FFF2-40B4-BE49-F238E27FC236}">
                  <a16:creationId xmlns:a16="http://schemas.microsoft.com/office/drawing/2014/main" id="{293FF3EA-C0F8-46E2-A5DB-969937369E17}"/>
                </a:ext>
              </a:extLst>
            </p:cNvPr>
            <p:cNvSpPr/>
            <p:nvPr/>
          </p:nvSpPr>
          <p:spPr>
            <a:xfrm>
              <a:off x="6699794" y="3452108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0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1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34;p43">
              <a:extLst>
                <a:ext uri="{FF2B5EF4-FFF2-40B4-BE49-F238E27FC236}">
                  <a16:creationId xmlns:a16="http://schemas.microsoft.com/office/drawing/2014/main" id="{33A54859-43F0-41D0-B549-A1F9FF4F7378}"/>
                </a:ext>
              </a:extLst>
            </p:cNvPr>
            <p:cNvSpPr/>
            <p:nvPr/>
          </p:nvSpPr>
          <p:spPr>
            <a:xfrm>
              <a:off x="7107336" y="3312772"/>
              <a:ext cx="564045" cy="158802"/>
            </a:xfrm>
            <a:custGeom>
              <a:avLst/>
              <a:gdLst/>
              <a:ahLst/>
              <a:cxnLst/>
              <a:rect l="l" t="t" r="r" b="b"/>
              <a:pathLst>
                <a:path w="31903" h="8982" extrusionOk="0">
                  <a:moveTo>
                    <a:pt x="1" y="8982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35;p43">
              <a:extLst>
                <a:ext uri="{FF2B5EF4-FFF2-40B4-BE49-F238E27FC236}">
                  <a16:creationId xmlns:a16="http://schemas.microsoft.com/office/drawing/2014/main" id="{00527C1B-443C-4987-AFAA-7059A4F47798}"/>
                </a:ext>
              </a:extLst>
            </p:cNvPr>
            <p:cNvSpPr/>
            <p:nvPr/>
          </p:nvSpPr>
          <p:spPr>
            <a:xfrm>
              <a:off x="7105939" y="3307768"/>
              <a:ext cx="566874" cy="168844"/>
            </a:xfrm>
            <a:custGeom>
              <a:avLst/>
              <a:gdLst/>
              <a:ahLst/>
              <a:cxnLst/>
              <a:rect l="l" t="t" r="r" b="b"/>
              <a:pathLst>
                <a:path w="32063" h="9550" extrusionOk="0">
                  <a:moveTo>
                    <a:pt x="31901" y="1"/>
                  </a:moveTo>
                  <a:lnTo>
                    <a:pt x="0" y="8980"/>
                  </a:lnTo>
                  <a:lnTo>
                    <a:pt x="160" y="9549"/>
                  </a:lnTo>
                  <a:lnTo>
                    <a:pt x="32062" y="570"/>
                  </a:lnTo>
                  <a:lnTo>
                    <a:pt x="31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36;p43">
              <a:extLst>
                <a:ext uri="{FF2B5EF4-FFF2-40B4-BE49-F238E27FC236}">
                  <a16:creationId xmlns:a16="http://schemas.microsoft.com/office/drawing/2014/main" id="{22B6E2A0-74F7-4F44-A8E1-AA12B0608A79}"/>
                </a:ext>
              </a:extLst>
            </p:cNvPr>
            <p:cNvSpPr/>
            <p:nvPr/>
          </p:nvSpPr>
          <p:spPr>
            <a:xfrm>
              <a:off x="6746363" y="3506474"/>
              <a:ext cx="236894" cy="66689"/>
            </a:xfrm>
            <a:custGeom>
              <a:avLst/>
              <a:gdLst/>
              <a:ahLst/>
              <a:cxnLst/>
              <a:rect l="l" t="t" r="r" b="b"/>
              <a:pathLst>
                <a:path w="13399" h="3772" extrusionOk="0">
                  <a:moveTo>
                    <a:pt x="0" y="3772"/>
                  </a:moveTo>
                  <a:lnTo>
                    <a:pt x="1339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37;p43">
              <a:extLst>
                <a:ext uri="{FF2B5EF4-FFF2-40B4-BE49-F238E27FC236}">
                  <a16:creationId xmlns:a16="http://schemas.microsoft.com/office/drawing/2014/main" id="{A035B9B8-FA3A-410D-B7D2-D692EF735A6D}"/>
                </a:ext>
              </a:extLst>
            </p:cNvPr>
            <p:cNvSpPr/>
            <p:nvPr/>
          </p:nvSpPr>
          <p:spPr>
            <a:xfrm>
              <a:off x="6744896" y="3501559"/>
              <a:ext cx="239758" cy="76643"/>
            </a:xfrm>
            <a:custGeom>
              <a:avLst/>
              <a:gdLst/>
              <a:ahLst/>
              <a:cxnLst/>
              <a:rect l="l" t="t" r="r" b="b"/>
              <a:pathLst>
                <a:path w="13561" h="4335" extrusionOk="0">
                  <a:moveTo>
                    <a:pt x="13401" y="1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1" y="570"/>
                  </a:lnTo>
                  <a:lnTo>
                    <a:pt x="134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38;p43">
              <a:extLst>
                <a:ext uri="{FF2B5EF4-FFF2-40B4-BE49-F238E27FC236}">
                  <a16:creationId xmlns:a16="http://schemas.microsoft.com/office/drawing/2014/main" id="{11C28426-4E94-4B97-A158-55A9704DB2E5}"/>
                </a:ext>
              </a:extLst>
            </p:cNvPr>
            <p:cNvSpPr/>
            <p:nvPr/>
          </p:nvSpPr>
          <p:spPr>
            <a:xfrm>
              <a:off x="7776453" y="3057490"/>
              <a:ext cx="225968" cy="184296"/>
            </a:xfrm>
            <a:custGeom>
              <a:avLst/>
              <a:gdLst/>
              <a:ahLst/>
              <a:cxnLst/>
              <a:rect l="l" t="t" r="r" b="b"/>
              <a:pathLst>
                <a:path w="12781" h="10424" extrusionOk="0">
                  <a:moveTo>
                    <a:pt x="5404" y="0"/>
                  </a:moveTo>
                  <a:cubicBezTo>
                    <a:pt x="4749" y="0"/>
                    <a:pt x="4111" y="90"/>
                    <a:pt x="3513" y="271"/>
                  </a:cubicBezTo>
                  <a:cubicBezTo>
                    <a:pt x="2062" y="712"/>
                    <a:pt x="973" y="1653"/>
                    <a:pt x="487" y="2891"/>
                  </a:cubicBezTo>
                  <a:cubicBezTo>
                    <a:pt x="1" y="4129"/>
                    <a:pt x="155" y="5560"/>
                    <a:pt x="918" y="6871"/>
                  </a:cubicBezTo>
                  <a:cubicBezTo>
                    <a:pt x="1681" y="8181"/>
                    <a:pt x="2990" y="9263"/>
                    <a:pt x="4556" y="9879"/>
                  </a:cubicBezTo>
                  <a:cubicBezTo>
                    <a:pt x="5477" y="10241"/>
                    <a:pt x="6443" y="10424"/>
                    <a:pt x="7377" y="10424"/>
                  </a:cubicBezTo>
                  <a:cubicBezTo>
                    <a:pt x="8031" y="10424"/>
                    <a:pt x="8670" y="10334"/>
                    <a:pt x="9268" y="10153"/>
                  </a:cubicBezTo>
                  <a:cubicBezTo>
                    <a:pt x="10719" y="9712"/>
                    <a:pt x="11808" y="8771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3"/>
                    <a:pt x="9791" y="1161"/>
                    <a:pt x="8225" y="545"/>
                  </a:cubicBezTo>
                  <a:cubicBezTo>
                    <a:pt x="7303" y="183"/>
                    <a:pt x="6338" y="0"/>
                    <a:pt x="5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39;p43">
              <a:extLst>
                <a:ext uri="{FF2B5EF4-FFF2-40B4-BE49-F238E27FC236}">
                  <a16:creationId xmlns:a16="http://schemas.microsoft.com/office/drawing/2014/main" id="{B7C66403-5161-4D40-975A-276BFC239EF4}"/>
                </a:ext>
              </a:extLst>
            </p:cNvPr>
            <p:cNvSpPr/>
            <p:nvPr/>
          </p:nvSpPr>
          <p:spPr>
            <a:xfrm>
              <a:off x="7771131" y="3052363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4" y="589"/>
                    <a:pt x="10780" y="1958"/>
                    <a:pt x="11966" y="4093"/>
                  </a:cubicBezTo>
                  <a:cubicBezTo>
                    <a:pt x="12655" y="5331"/>
                    <a:pt x="12772" y="6643"/>
                    <a:pt x="12295" y="7786"/>
                  </a:cubicBezTo>
                  <a:cubicBezTo>
                    <a:pt x="11813" y="8946"/>
                    <a:pt x="10777" y="9802"/>
                    <a:pt x="9378" y="10195"/>
                  </a:cubicBezTo>
                  <a:cubicBezTo>
                    <a:pt x="8827" y="10350"/>
                    <a:pt x="8254" y="10424"/>
                    <a:pt x="7676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7" y="2067"/>
                    <a:pt x="2613" y="1211"/>
                    <a:pt x="4011" y="818"/>
                  </a:cubicBezTo>
                  <a:cubicBezTo>
                    <a:pt x="4557" y="665"/>
                    <a:pt x="5119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0"/>
                    <a:pt x="3851" y="249"/>
                  </a:cubicBezTo>
                  <a:cubicBezTo>
                    <a:pt x="2275" y="692"/>
                    <a:pt x="1102" y="1669"/>
                    <a:pt x="548" y="2998"/>
                  </a:cubicBezTo>
                  <a:cubicBezTo>
                    <a:pt x="1" y="4312"/>
                    <a:pt x="128" y="5806"/>
                    <a:pt x="906" y="7206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3"/>
                    <a:pt x="7707" y="11013"/>
                  </a:cubicBezTo>
                  <a:cubicBezTo>
                    <a:pt x="8326" y="11013"/>
                    <a:pt x="8942" y="10930"/>
                    <a:pt x="9539" y="10765"/>
                  </a:cubicBezTo>
                  <a:cubicBezTo>
                    <a:pt x="11114" y="10321"/>
                    <a:pt x="12287" y="9344"/>
                    <a:pt x="12841" y="8014"/>
                  </a:cubicBezTo>
                  <a:cubicBezTo>
                    <a:pt x="13388" y="6701"/>
                    <a:pt x="13261" y="5207"/>
                    <a:pt x="12483" y="3807"/>
                  </a:cubicBezTo>
                  <a:cubicBezTo>
                    <a:pt x="11194" y="1489"/>
                    <a:pt x="8400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40;p43">
              <a:extLst>
                <a:ext uri="{FF2B5EF4-FFF2-40B4-BE49-F238E27FC236}">
                  <a16:creationId xmlns:a16="http://schemas.microsoft.com/office/drawing/2014/main" id="{CBBC06DD-C716-4CD6-AD94-6FE6BE7F945F}"/>
                </a:ext>
              </a:extLst>
            </p:cNvPr>
            <p:cNvSpPr/>
            <p:nvPr/>
          </p:nvSpPr>
          <p:spPr>
            <a:xfrm>
              <a:off x="6857252" y="3739903"/>
              <a:ext cx="116582" cy="32814"/>
            </a:xfrm>
            <a:custGeom>
              <a:avLst/>
              <a:gdLst/>
              <a:ahLst/>
              <a:cxnLst/>
              <a:rect l="l" t="t" r="r" b="b"/>
              <a:pathLst>
                <a:path w="6594" h="1856" extrusionOk="0">
                  <a:moveTo>
                    <a:pt x="6594" y="0"/>
                  </a:moveTo>
                  <a:lnTo>
                    <a:pt x="1" y="18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41;p43">
              <a:extLst>
                <a:ext uri="{FF2B5EF4-FFF2-40B4-BE49-F238E27FC236}">
                  <a16:creationId xmlns:a16="http://schemas.microsoft.com/office/drawing/2014/main" id="{F5B66396-FBBC-4E9E-9BA1-143F97DA587A}"/>
                </a:ext>
              </a:extLst>
            </p:cNvPr>
            <p:cNvSpPr/>
            <p:nvPr/>
          </p:nvSpPr>
          <p:spPr>
            <a:xfrm>
              <a:off x="6855785" y="3734952"/>
              <a:ext cx="119411" cy="42821"/>
            </a:xfrm>
            <a:custGeom>
              <a:avLst/>
              <a:gdLst/>
              <a:ahLst/>
              <a:cxnLst/>
              <a:rect l="l" t="t" r="r" b="b"/>
              <a:pathLst>
                <a:path w="6754" h="2422" extrusionOk="0">
                  <a:moveTo>
                    <a:pt x="6594" y="1"/>
                  </a:moveTo>
                  <a:lnTo>
                    <a:pt x="0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42;p43">
              <a:extLst>
                <a:ext uri="{FF2B5EF4-FFF2-40B4-BE49-F238E27FC236}">
                  <a16:creationId xmlns:a16="http://schemas.microsoft.com/office/drawing/2014/main" id="{70AA4081-70D0-441A-8963-B8EA393051B0}"/>
                </a:ext>
              </a:extLst>
            </p:cNvPr>
            <p:cNvSpPr/>
            <p:nvPr/>
          </p:nvSpPr>
          <p:spPr>
            <a:xfrm>
              <a:off x="7064073" y="3512344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40622" y="0"/>
                  </a:moveTo>
                  <a:lnTo>
                    <a:pt x="0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43;p43">
              <a:extLst>
                <a:ext uri="{FF2B5EF4-FFF2-40B4-BE49-F238E27FC236}">
                  <a16:creationId xmlns:a16="http://schemas.microsoft.com/office/drawing/2014/main" id="{93C1AE88-A216-46E4-B5C2-4AD5850160E0}"/>
                </a:ext>
              </a:extLst>
            </p:cNvPr>
            <p:cNvSpPr/>
            <p:nvPr/>
          </p:nvSpPr>
          <p:spPr>
            <a:xfrm>
              <a:off x="7062659" y="3507305"/>
              <a:ext cx="721043" cy="212248"/>
            </a:xfrm>
            <a:custGeom>
              <a:avLst/>
              <a:gdLst/>
              <a:ahLst/>
              <a:cxnLst/>
              <a:rect l="l" t="t" r="r" b="b"/>
              <a:pathLst>
                <a:path w="40783" h="12005" extrusionOk="0">
                  <a:moveTo>
                    <a:pt x="40622" y="1"/>
                  </a:moveTo>
                  <a:lnTo>
                    <a:pt x="1" y="11435"/>
                  </a:lnTo>
                  <a:lnTo>
                    <a:pt x="161" y="12004"/>
                  </a:lnTo>
                  <a:lnTo>
                    <a:pt x="40783" y="570"/>
                  </a:lnTo>
                  <a:lnTo>
                    <a:pt x="40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44;p43">
              <a:extLst>
                <a:ext uri="{FF2B5EF4-FFF2-40B4-BE49-F238E27FC236}">
                  <a16:creationId xmlns:a16="http://schemas.microsoft.com/office/drawing/2014/main" id="{E9DDB8C0-7EF2-470D-8A2C-E9F3EF5EEEDD}"/>
                </a:ext>
              </a:extLst>
            </p:cNvPr>
            <p:cNvSpPr/>
            <p:nvPr/>
          </p:nvSpPr>
          <p:spPr>
            <a:xfrm>
              <a:off x="6902354" y="3772399"/>
              <a:ext cx="289563" cy="81505"/>
            </a:xfrm>
            <a:custGeom>
              <a:avLst/>
              <a:gdLst/>
              <a:ahLst/>
              <a:cxnLst/>
              <a:rect l="l" t="t" r="r" b="b"/>
              <a:pathLst>
                <a:path w="16378" h="4610" extrusionOk="0">
                  <a:moveTo>
                    <a:pt x="16378" y="0"/>
                  </a:moveTo>
                  <a:lnTo>
                    <a:pt x="0" y="46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45;p43">
              <a:extLst>
                <a:ext uri="{FF2B5EF4-FFF2-40B4-BE49-F238E27FC236}">
                  <a16:creationId xmlns:a16="http://schemas.microsoft.com/office/drawing/2014/main" id="{3772A221-F70F-46C7-9DFE-B1A3186D19D5}"/>
                </a:ext>
              </a:extLst>
            </p:cNvPr>
            <p:cNvSpPr/>
            <p:nvPr/>
          </p:nvSpPr>
          <p:spPr>
            <a:xfrm>
              <a:off x="6900851" y="3767501"/>
              <a:ext cx="292445" cy="91441"/>
            </a:xfrm>
            <a:custGeom>
              <a:avLst/>
              <a:gdLst/>
              <a:ahLst/>
              <a:cxnLst/>
              <a:rect l="l" t="t" r="r" b="b"/>
              <a:pathLst>
                <a:path w="16541" h="5172" extrusionOk="0">
                  <a:moveTo>
                    <a:pt x="16381" y="0"/>
                  </a:moveTo>
                  <a:lnTo>
                    <a:pt x="1" y="4601"/>
                  </a:lnTo>
                  <a:lnTo>
                    <a:pt x="161" y="5171"/>
                  </a:lnTo>
                  <a:lnTo>
                    <a:pt x="16541" y="569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46;p43">
              <a:extLst>
                <a:ext uri="{FF2B5EF4-FFF2-40B4-BE49-F238E27FC236}">
                  <a16:creationId xmlns:a16="http://schemas.microsoft.com/office/drawing/2014/main" id="{6014D984-305E-44FE-9A15-D5E8728398D1}"/>
                </a:ext>
              </a:extLst>
            </p:cNvPr>
            <p:cNvSpPr/>
            <p:nvPr/>
          </p:nvSpPr>
          <p:spPr>
            <a:xfrm>
              <a:off x="7270858" y="3647489"/>
              <a:ext cx="364756" cy="102685"/>
            </a:xfrm>
            <a:custGeom>
              <a:avLst/>
              <a:gdLst/>
              <a:ahLst/>
              <a:cxnLst/>
              <a:rect l="l" t="t" r="r" b="b"/>
              <a:pathLst>
                <a:path w="20631" h="5808" extrusionOk="0">
                  <a:moveTo>
                    <a:pt x="20631" y="1"/>
                  </a:moveTo>
                  <a:lnTo>
                    <a:pt x="0" y="58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47;p43">
              <a:extLst>
                <a:ext uri="{FF2B5EF4-FFF2-40B4-BE49-F238E27FC236}">
                  <a16:creationId xmlns:a16="http://schemas.microsoft.com/office/drawing/2014/main" id="{74789715-C2B3-46D5-AAAA-C302EA8F6442}"/>
                </a:ext>
              </a:extLst>
            </p:cNvPr>
            <p:cNvSpPr/>
            <p:nvPr/>
          </p:nvSpPr>
          <p:spPr>
            <a:xfrm>
              <a:off x="7269461" y="3642468"/>
              <a:ext cx="367585" cy="112728"/>
            </a:xfrm>
            <a:custGeom>
              <a:avLst/>
              <a:gdLst/>
              <a:ahLst/>
              <a:cxnLst/>
              <a:rect l="l" t="t" r="r" b="b"/>
              <a:pathLst>
                <a:path w="20791" h="6376" extrusionOk="0">
                  <a:moveTo>
                    <a:pt x="20629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0" y="569"/>
                  </a:lnTo>
                  <a:lnTo>
                    <a:pt x="20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48;p43">
              <a:extLst>
                <a:ext uri="{FF2B5EF4-FFF2-40B4-BE49-F238E27FC236}">
                  <a16:creationId xmlns:a16="http://schemas.microsoft.com/office/drawing/2014/main" id="{EC781D0C-7C31-4A7C-9F64-C0CF9C987A9B}"/>
                </a:ext>
              </a:extLst>
            </p:cNvPr>
            <p:cNvSpPr/>
            <p:nvPr/>
          </p:nvSpPr>
          <p:spPr>
            <a:xfrm>
              <a:off x="7703293" y="3593512"/>
              <a:ext cx="124078" cy="34953"/>
            </a:xfrm>
            <a:custGeom>
              <a:avLst/>
              <a:gdLst/>
              <a:ahLst/>
              <a:cxnLst/>
              <a:rect l="l" t="t" r="r" b="b"/>
              <a:pathLst>
                <a:path w="7018" h="1977" extrusionOk="0">
                  <a:moveTo>
                    <a:pt x="7018" y="1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49;p43">
              <a:extLst>
                <a:ext uri="{FF2B5EF4-FFF2-40B4-BE49-F238E27FC236}">
                  <a16:creationId xmlns:a16="http://schemas.microsoft.com/office/drawing/2014/main" id="{2F462C22-159A-47AF-BEA7-EF5110F4A2A4}"/>
                </a:ext>
              </a:extLst>
            </p:cNvPr>
            <p:cNvSpPr/>
            <p:nvPr/>
          </p:nvSpPr>
          <p:spPr>
            <a:xfrm>
              <a:off x="7701967" y="3588244"/>
              <a:ext cx="126925" cy="45066"/>
            </a:xfrm>
            <a:custGeom>
              <a:avLst/>
              <a:gdLst/>
              <a:ahLst/>
              <a:cxnLst/>
              <a:rect l="l" t="t" r="r" b="b"/>
              <a:pathLst>
                <a:path w="7179" h="2549" extrusionOk="0">
                  <a:moveTo>
                    <a:pt x="7019" y="0"/>
                  </a:moveTo>
                  <a:lnTo>
                    <a:pt x="1" y="1980"/>
                  </a:lnTo>
                  <a:lnTo>
                    <a:pt x="162" y="2549"/>
                  </a:lnTo>
                  <a:lnTo>
                    <a:pt x="7179" y="569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50;p43">
              <a:extLst>
                <a:ext uri="{FF2B5EF4-FFF2-40B4-BE49-F238E27FC236}">
                  <a16:creationId xmlns:a16="http://schemas.microsoft.com/office/drawing/2014/main" id="{661351E8-ECF4-44A7-B363-70D8D0BD76EF}"/>
                </a:ext>
              </a:extLst>
            </p:cNvPr>
            <p:cNvSpPr/>
            <p:nvPr/>
          </p:nvSpPr>
          <p:spPr>
            <a:xfrm>
              <a:off x="6947473" y="3776288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3" y="1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51;p43">
              <a:extLst>
                <a:ext uri="{FF2B5EF4-FFF2-40B4-BE49-F238E27FC236}">
                  <a16:creationId xmlns:a16="http://schemas.microsoft.com/office/drawing/2014/main" id="{3055219A-B35A-46CB-9568-2DB7DC19B0AB}"/>
                </a:ext>
              </a:extLst>
            </p:cNvPr>
            <p:cNvSpPr/>
            <p:nvPr/>
          </p:nvSpPr>
          <p:spPr>
            <a:xfrm>
              <a:off x="6946041" y="3771267"/>
              <a:ext cx="566874" cy="168826"/>
            </a:xfrm>
            <a:custGeom>
              <a:avLst/>
              <a:gdLst/>
              <a:ahLst/>
              <a:cxnLst/>
              <a:rect l="l" t="t" r="r" b="b"/>
              <a:pathLst>
                <a:path w="32063" h="9549" extrusionOk="0">
                  <a:moveTo>
                    <a:pt x="31903" y="0"/>
                  </a:moveTo>
                  <a:lnTo>
                    <a:pt x="1" y="8979"/>
                  </a:lnTo>
                  <a:lnTo>
                    <a:pt x="161" y="9548"/>
                  </a:lnTo>
                  <a:lnTo>
                    <a:pt x="32063" y="569"/>
                  </a:lnTo>
                  <a:lnTo>
                    <a:pt x="31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52;p43">
              <a:extLst>
                <a:ext uri="{FF2B5EF4-FFF2-40B4-BE49-F238E27FC236}">
                  <a16:creationId xmlns:a16="http://schemas.microsoft.com/office/drawing/2014/main" id="{D77CFB0A-6E42-4CC1-877D-C1A6F5DF2645}"/>
                </a:ext>
              </a:extLst>
            </p:cNvPr>
            <p:cNvSpPr/>
            <p:nvPr/>
          </p:nvSpPr>
          <p:spPr>
            <a:xfrm>
              <a:off x="7635579" y="3674699"/>
              <a:ext cx="236930" cy="66689"/>
            </a:xfrm>
            <a:custGeom>
              <a:avLst/>
              <a:gdLst/>
              <a:ahLst/>
              <a:cxnLst/>
              <a:rect l="l" t="t" r="r" b="b"/>
              <a:pathLst>
                <a:path w="13401" h="3772" extrusionOk="0">
                  <a:moveTo>
                    <a:pt x="13400" y="0"/>
                  </a:moveTo>
                  <a:lnTo>
                    <a:pt x="0" y="37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53;p43">
              <a:extLst>
                <a:ext uri="{FF2B5EF4-FFF2-40B4-BE49-F238E27FC236}">
                  <a16:creationId xmlns:a16="http://schemas.microsoft.com/office/drawing/2014/main" id="{BED373B6-9DBC-4EEA-9605-FEEB6DDCB2E3}"/>
                </a:ext>
              </a:extLst>
            </p:cNvPr>
            <p:cNvSpPr/>
            <p:nvPr/>
          </p:nvSpPr>
          <p:spPr>
            <a:xfrm>
              <a:off x="7634288" y="3669377"/>
              <a:ext cx="239723" cy="76873"/>
            </a:xfrm>
            <a:custGeom>
              <a:avLst/>
              <a:gdLst/>
              <a:ahLst/>
              <a:cxnLst/>
              <a:rect l="l" t="t" r="r" b="b"/>
              <a:pathLst>
                <a:path w="13559" h="4348" extrusionOk="0">
                  <a:moveTo>
                    <a:pt x="13397" y="0"/>
                  </a:moveTo>
                  <a:lnTo>
                    <a:pt x="0" y="3779"/>
                  </a:lnTo>
                  <a:lnTo>
                    <a:pt x="161" y="4348"/>
                  </a:lnTo>
                  <a:lnTo>
                    <a:pt x="13559" y="570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54;p43">
              <a:extLst>
                <a:ext uri="{FF2B5EF4-FFF2-40B4-BE49-F238E27FC236}">
                  <a16:creationId xmlns:a16="http://schemas.microsoft.com/office/drawing/2014/main" id="{E122DF3B-D8D8-4EF4-9A7B-1ADC586F9F4E}"/>
                </a:ext>
              </a:extLst>
            </p:cNvPr>
            <p:cNvSpPr/>
            <p:nvPr/>
          </p:nvSpPr>
          <p:spPr>
            <a:xfrm>
              <a:off x="7965841" y="3419453"/>
              <a:ext cx="249518" cy="184349"/>
            </a:xfrm>
            <a:custGeom>
              <a:avLst/>
              <a:gdLst/>
              <a:ahLst/>
              <a:cxnLst/>
              <a:rect l="l" t="t" r="r" b="b"/>
              <a:pathLst>
                <a:path w="14113" h="10427" extrusionOk="0">
                  <a:moveTo>
                    <a:pt x="6072" y="0"/>
                  </a:moveTo>
                  <a:cubicBezTo>
                    <a:pt x="5468" y="0"/>
                    <a:pt x="4869" y="77"/>
                    <a:pt x="4292" y="239"/>
                  </a:cubicBezTo>
                  <a:cubicBezTo>
                    <a:pt x="1238" y="1098"/>
                    <a:pt x="0" y="4023"/>
                    <a:pt x="1526" y="6770"/>
                  </a:cubicBezTo>
                  <a:cubicBezTo>
                    <a:pt x="2764" y="8998"/>
                    <a:pt x="5443" y="10426"/>
                    <a:pt x="8041" y="10426"/>
                  </a:cubicBezTo>
                  <a:cubicBezTo>
                    <a:pt x="8644" y="10426"/>
                    <a:pt x="9244" y="10349"/>
                    <a:pt x="9819" y="10187"/>
                  </a:cubicBezTo>
                  <a:cubicBezTo>
                    <a:pt x="12874" y="9327"/>
                    <a:pt x="14113" y="6404"/>
                    <a:pt x="12585" y="3656"/>
                  </a:cubicBezTo>
                  <a:cubicBezTo>
                    <a:pt x="11347" y="1427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55;p43">
              <a:extLst>
                <a:ext uri="{FF2B5EF4-FFF2-40B4-BE49-F238E27FC236}">
                  <a16:creationId xmlns:a16="http://schemas.microsoft.com/office/drawing/2014/main" id="{DA4867DB-D241-4E93-8EDC-89192F5B228F}"/>
                </a:ext>
              </a:extLst>
            </p:cNvPr>
            <p:cNvSpPr/>
            <p:nvPr/>
          </p:nvSpPr>
          <p:spPr>
            <a:xfrm>
              <a:off x="7972224" y="3414255"/>
              <a:ext cx="236735" cy="194728"/>
            </a:xfrm>
            <a:custGeom>
              <a:avLst/>
              <a:gdLst/>
              <a:ahLst/>
              <a:cxnLst/>
              <a:rect l="l" t="t" r="r" b="b"/>
              <a:pathLst>
                <a:path w="13390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6" y="589"/>
                    <a:pt x="10780" y="1959"/>
                    <a:pt x="11966" y="4094"/>
                  </a:cubicBezTo>
                  <a:cubicBezTo>
                    <a:pt x="12656" y="5333"/>
                    <a:pt x="12773" y="6645"/>
                    <a:pt x="12297" y="7787"/>
                  </a:cubicBezTo>
                  <a:cubicBezTo>
                    <a:pt x="11814" y="8947"/>
                    <a:pt x="10778" y="9802"/>
                    <a:pt x="9380" y="10196"/>
                  </a:cubicBezTo>
                  <a:cubicBezTo>
                    <a:pt x="8829" y="10352"/>
                    <a:pt x="8255" y="10426"/>
                    <a:pt x="7677" y="10426"/>
                  </a:cubicBezTo>
                  <a:cubicBezTo>
                    <a:pt x="5185" y="10426"/>
                    <a:pt x="2610" y="9054"/>
                    <a:pt x="1425" y="6919"/>
                  </a:cubicBezTo>
                  <a:cubicBezTo>
                    <a:pt x="736" y="5680"/>
                    <a:pt x="619" y="4368"/>
                    <a:pt x="1095" y="3226"/>
                  </a:cubicBezTo>
                  <a:cubicBezTo>
                    <a:pt x="1577" y="2067"/>
                    <a:pt x="2613" y="1211"/>
                    <a:pt x="4012" y="818"/>
                  </a:cubicBezTo>
                  <a:cubicBezTo>
                    <a:pt x="4557" y="666"/>
                    <a:pt x="5121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1"/>
                    <a:pt x="3851" y="249"/>
                  </a:cubicBezTo>
                  <a:cubicBezTo>
                    <a:pt x="2276" y="692"/>
                    <a:pt x="1102" y="1669"/>
                    <a:pt x="548" y="2999"/>
                  </a:cubicBezTo>
                  <a:cubicBezTo>
                    <a:pt x="1" y="4312"/>
                    <a:pt x="129" y="5806"/>
                    <a:pt x="906" y="7207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4"/>
                    <a:pt x="7707" y="11014"/>
                  </a:cubicBezTo>
                  <a:cubicBezTo>
                    <a:pt x="8326" y="11014"/>
                    <a:pt x="8943" y="10930"/>
                    <a:pt x="9539" y="10765"/>
                  </a:cubicBezTo>
                  <a:cubicBezTo>
                    <a:pt x="11114" y="10322"/>
                    <a:pt x="12287" y="9345"/>
                    <a:pt x="12841" y="8015"/>
                  </a:cubicBezTo>
                  <a:cubicBezTo>
                    <a:pt x="13389" y="6701"/>
                    <a:pt x="13261" y="5207"/>
                    <a:pt x="12483" y="3807"/>
                  </a:cubicBezTo>
                  <a:cubicBezTo>
                    <a:pt x="11194" y="1488"/>
                    <a:pt x="8399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56;p43">
              <a:extLst>
                <a:ext uri="{FF2B5EF4-FFF2-40B4-BE49-F238E27FC236}">
                  <a16:creationId xmlns:a16="http://schemas.microsoft.com/office/drawing/2014/main" id="{4E23A97F-EE37-4291-A169-98E87CBA58BD}"/>
                </a:ext>
              </a:extLst>
            </p:cNvPr>
            <p:cNvSpPr/>
            <p:nvPr/>
          </p:nvSpPr>
          <p:spPr>
            <a:xfrm>
              <a:off x="7866780" y="3874235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57;p43">
              <a:extLst>
                <a:ext uri="{FF2B5EF4-FFF2-40B4-BE49-F238E27FC236}">
                  <a16:creationId xmlns:a16="http://schemas.microsoft.com/office/drawing/2014/main" id="{646C4F16-A3DF-475D-AE97-CCDACC901E43}"/>
                </a:ext>
              </a:extLst>
            </p:cNvPr>
            <p:cNvSpPr/>
            <p:nvPr/>
          </p:nvSpPr>
          <p:spPr>
            <a:xfrm>
              <a:off x="7865490" y="3868949"/>
              <a:ext cx="119428" cy="42962"/>
            </a:xfrm>
            <a:custGeom>
              <a:avLst/>
              <a:gdLst/>
              <a:ahLst/>
              <a:cxnLst/>
              <a:rect l="l" t="t" r="r" b="b"/>
              <a:pathLst>
                <a:path w="6755" h="2430" extrusionOk="0">
                  <a:moveTo>
                    <a:pt x="6593" y="1"/>
                  </a:moveTo>
                  <a:lnTo>
                    <a:pt x="1" y="1859"/>
                  </a:lnTo>
                  <a:lnTo>
                    <a:pt x="162" y="2429"/>
                  </a:lnTo>
                  <a:lnTo>
                    <a:pt x="6754" y="570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58;p43">
              <a:extLst>
                <a:ext uri="{FF2B5EF4-FFF2-40B4-BE49-F238E27FC236}">
                  <a16:creationId xmlns:a16="http://schemas.microsoft.com/office/drawing/2014/main" id="{5D124F05-149C-4D3B-A213-7D0282F64C95}"/>
                </a:ext>
              </a:extLst>
            </p:cNvPr>
            <p:cNvSpPr/>
            <p:nvPr/>
          </p:nvSpPr>
          <p:spPr>
            <a:xfrm>
              <a:off x="7058345" y="3932456"/>
              <a:ext cx="718215" cy="202153"/>
            </a:xfrm>
            <a:custGeom>
              <a:avLst/>
              <a:gdLst/>
              <a:ahLst/>
              <a:cxnLst/>
              <a:rect l="l" t="t" r="r" b="b"/>
              <a:pathLst>
                <a:path w="40623" h="11434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59;p43">
              <a:extLst>
                <a:ext uri="{FF2B5EF4-FFF2-40B4-BE49-F238E27FC236}">
                  <a16:creationId xmlns:a16="http://schemas.microsoft.com/office/drawing/2014/main" id="{A18D6849-BF9D-44E2-9E0E-7BBCFE11A9ED}"/>
                </a:ext>
              </a:extLst>
            </p:cNvPr>
            <p:cNvSpPr/>
            <p:nvPr/>
          </p:nvSpPr>
          <p:spPr>
            <a:xfrm>
              <a:off x="7056948" y="3927435"/>
              <a:ext cx="721043" cy="212213"/>
            </a:xfrm>
            <a:custGeom>
              <a:avLst/>
              <a:gdLst/>
              <a:ahLst/>
              <a:cxnLst/>
              <a:rect l="l" t="t" r="r" b="b"/>
              <a:pathLst>
                <a:path w="40783" h="12003" extrusionOk="0">
                  <a:moveTo>
                    <a:pt x="40621" y="0"/>
                  </a:moveTo>
                  <a:lnTo>
                    <a:pt x="0" y="11433"/>
                  </a:lnTo>
                  <a:lnTo>
                    <a:pt x="160" y="12003"/>
                  </a:lnTo>
                  <a:lnTo>
                    <a:pt x="40782" y="569"/>
                  </a:lnTo>
                  <a:lnTo>
                    <a:pt x="40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60;p43">
              <a:extLst>
                <a:ext uri="{FF2B5EF4-FFF2-40B4-BE49-F238E27FC236}">
                  <a16:creationId xmlns:a16="http://schemas.microsoft.com/office/drawing/2014/main" id="{472EFBDC-1A5A-4741-90A1-B4F244EE34F1}"/>
                </a:ext>
              </a:extLst>
            </p:cNvPr>
            <p:cNvSpPr/>
            <p:nvPr/>
          </p:nvSpPr>
          <p:spPr>
            <a:xfrm>
              <a:off x="7738919" y="3955404"/>
              <a:ext cx="289581" cy="81522"/>
            </a:xfrm>
            <a:custGeom>
              <a:avLst/>
              <a:gdLst/>
              <a:ahLst/>
              <a:cxnLst/>
              <a:rect l="l" t="t" r="r" b="b"/>
              <a:pathLst>
                <a:path w="16379" h="4611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61;p43">
              <a:extLst>
                <a:ext uri="{FF2B5EF4-FFF2-40B4-BE49-F238E27FC236}">
                  <a16:creationId xmlns:a16="http://schemas.microsoft.com/office/drawing/2014/main" id="{953BD4C1-3541-4BC6-8922-6656142FDCA4}"/>
                </a:ext>
              </a:extLst>
            </p:cNvPr>
            <p:cNvSpPr/>
            <p:nvPr/>
          </p:nvSpPr>
          <p:spPr>
            <a:xfrm>
              <a:off x="7728417" y="3947784"/>
              <a:ext cx="291579" cy="91246"/>
            </a:xfrm>
            <a:custGeom>
              <a:avLst/>
              <a:gdLst/>
              <a:ahLst/>
              <a:cxnLst/>
              <a:rect l="l" t="t" r="r" b="b"/>
              <a:pathLst>
                <a:path w="16492" h="5161" extrusionOk="0">
                  <a:moveTo>
                    <a:pt x="16333" y="0"/>
                  </a:moveTo>
                  <a:lnTo>
                    <a:pt x="1" y="4593"/>
                  </a:lnTo>
                  <a:lnTo>
                    <a:pt x="159" y="5161"/>
                  </a:lnTo>
                  <a:lnTo>
                    <a:pt x="16491" y="568"/>
                  </a:lnTo>
                  <a:lnTo>
                    <a:pt x="16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62;p43">
              <a:extLst>
                <a:ext uri="{FF2B5EF4-FFF2-40B4-BE49-F238E27FC236}">
                  <a16:creationId xmlns:a16="http://schemas.microsoft.com/office/drawing/2014/main" id="{B1DA3C18-239F-498B-A706-53AB5984BF48}"/>
                </a:ext>
              </a:extLst>
            </p:cNvPr>
            <p:cNvSpPr/>
            <p:nvPr/>
          </p:nvSpPr>
          <p:spPr>
            <a:xfrm>
              <a:off x="7295221" y="4059133"/>
              <a:ext cx="364774" cy="102685"/>
            </a:xfrm>
            <a:custGeom>
              <a:avLst/>
              <a:gdLst/>
              <a:ahLst/>
              <a:cxnLst/>
              <a:rect l="l" t="t" r="r" b="b"/>
              <a:pathLst>
                <a:path w="20632" h="5808" extrusionOk="0">
                  <a:moveTo>
                    <a:pt x="1" y="5808"/>
                  </a:moveTo>
                  <a:lnTo>
                    <a:pt x="206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63;p43">
              <a:extLst>
                <a:ext uri="{FF2B5EF4-FFF2-40B4-BE49-F238E27FC236}">
                  <a16:creationId xmlns:a16="http://schemas.microsoft.com/office/drawing/2014/main" id="{08D3CE76-BE6D-4C78-9389-F579DB6FDFE8}"/>
                </a:ext>
              </a:extLst>
            </p:cNvPr>
            <p:cNvSpPr/>
            <p:nvPr/>
          </p:nvSpPr>
          <p:spPr>
            <a:xfrm>
              <a:off x="7293807" y="4054112"/>
              <a:ext cx="367603" cy="112745"/>
            </a:xfrm>
            <a:custGeom>
              <a:avLst/>
              <a:gdLst/>
              <a:ahLst/>
              <a:cxnLst/>
              <a:rect l="l" t="t" r="r" b="b"/>
              <a:pathLst>
                <a:path w="20792" h="6377" extrusionOk="0">
                  <a:moveTo>
                    <a:pt x="20631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2" y="569"/>
                  </a:lnTo>
                  <a:lnTo>
                    <a:pt x="20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64;p43">
              <a:extLst>
                <a:ext uri="{FF2B5EF4-FFF2-40B4-BE49-F238E27FC236}">
                  <a16:creationId xmlns:a16="http://schemas.microsoft.com/office/drawing/2014/main" id="{60D94958-4207-4617-B413-C981020FFCF2}"/>
                </a:ext>
              </a:extLst>
            </p:cNvPr>
            <p:cNvSpPr/>
            <p:nvPr/>
          </p:nvSpPr>
          <p:spPr>
            <a:xfrm>
              <a:off x="7103464" y="4180860"/>
              <a:ext cx="124096" cy="34936"/>
            </a:xfrm>
            <a:custGeom>
              <a:avLst/>
              <a:gdLst/>
              <a:ahLst/>
              <a:cxnLst/>
              <a:rect l="l" t="t" r="r" b="b"/>
              <a:pathLst>
                <a:path w="7019" h="1976" extrusionOk="0">
                  <a:moveTo>
                    <a:pt x="1" y="1976"/>
                  </a:moveTo>
                  <a:lnTo>
                    <a:pt x="701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5;p43">
              <a:extLst>
                <a:ext uri="{FF2B5EF4-FFF2-40B4-BE49-F238E27FC236}">
                  <a16:creationId xmlns:a16="http://schemas.microsoft.com/office/drawing/2014/main" id="{3373AB30-124B-4DA9-BBBE-91064944940F}"/>
                </a:ext>
              </a:extLst>
            </p:cNvPr>
            <p:cNvSpPr/>
            <p:nvPr/>
          </p:nvSpPr>
          <p:spPr>
            <a:xfrm>
              <a:off x="7101979" y="4175927"/>
              <a:ext cx="126942" cy="44943"/>
            </a:xfrm>
            <a:custGeom>
              <a:avLst/>
              <a:gdLst/>
              <a:ahLst/>
              <a:cxnLst/>
              <a:rect l="l" t="t" r="r" b="b"/>
              <a:pathLst>
                <a:path w="7180" h="2542" extrusionOk="0">
                  <a:moveTo>
                    <a:pt x="7019" y="1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6;p43">
              <a:extLst>
                <a:ext uri="{FF2B5EF4-FFF2-40B4-BE49-F238E27FC236}">
                  <a16:creationId xmlns:a16="http://schemas.microsoft.com/office/drawing/2014/main" id="{41E6A717-ED4A-4FC4-8711-6CBBA49EC9F5}"/>
                </a:ext>
              </a:extLst>
            </p:cNvPr>
            <p:cNvSpPr/>
            <p:nvPr/>
          </p:nvSpPr>
          <p:spPr>
            <a:xfrm>
              <a:off x="7509538" y="4036591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1" y="8980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67;p43">
              <a:extLst>
                <a:ext uri="{FF2B5EF4-FFF2-40B4-BE49-F238E27FC236}">
                  <a16:creationId xmlns:a16="http://schemas.microsoft.com/office/drawing/2014/main" id="{2B27BDE1-0109-426A-A6C3-4BB62CC1C63E}"/>
                </a:ext>
              </a:extLst>
            </p:cNvPr>
            <p:cNvSpPr/>
            <p:nvPr/>
          </p:nvSpPr>
          <p:spPr>
            <a:xfrm>
              <a:off x="7499461" y="4028670"/>
              <a:ext cx="565336" cy="168243"/>
            </a:xfrm>
            <a:custGeom>
              <a:avLst/>
              <a:gdLst/>
              <a:ahLst/>
              <a:cxnLst/>
              <a:rect l="l" t="t" r="r" b="b"/>
              <a:pathLst>
                <a:path w="31976" h="9516" extrusionOk="0">
                  <a:moveTo>
                    <a:pt x="31816" y="0"/>
                  </a:moveTo>
                  <a:lnTo>
                    <a:pt x="0" y="8948"/>
                  </a:lnTo>
                  <a:lnTo>
                    <a:pt x="160" y="9516"/>
                  </a:lnTo>
                  <a:lnTo>
                    <a:pt x="31976" y="568"/>
                  </a:lnTo>
                  <a:lnTo>
                    <a:pt x="31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68;p43">
              <a:extLst>
                <a:ext uri="{FF2B5EF4-FFF2-40B4-BE49-F238E27FC236}">
                  <a16:creationId xmlns:a16="http://schemas.microsoft.com/office/drawing/2014/main" id="{56349238-7DAA-4256-8CFB-A83301A8167A}"/>
                </a:ext>
              </a:extLst>
            </p:cNvPr>
            <p:cNvSpPr/>
            <p:nvPr/>
          </p:nvSpPr>
          <p:spPr>
            <a:xfrm>
              <a:off x="7148566" y="4230275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0" y="3772"/>
                  </a:moveTo>
                  <a:lnTo>
                    <a:pt x="1339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69;p43">
              <a:extLst>
                <a:ext uri="{FF2B5EF4-FFF2-40B4-BE49-F238E27FC236}">
                  <a16:creationId xmlns:a16="http://schemas.microsoft.com/office/drawing/2014/main" id="{E5279584-82F3-4942-BE2C-14751562AEB7}"/>
                </a:ext>
              </a:extLst>
            </p:cNvPr>
            <p:cNvSpPr/>
            <p:nvPr/>
          </p:nvSpPr>
          <p:spPr>
            <a:xfrm>
              <a:off x="7147063" y="4225396"/>
              <a:ext cx="239776" cy="76607"/>
            </a:xfrm>
            <a:custGeom>
              <a:avLst/>
              <a:gdLst/>
              <a:ahLst/>
              <a:cxnLst/>
              <a:rect l="l" t="t" r="r" b="b"/>
              <a:pathLst>
                <a:path w="13562" h="4333" extrusionOk="0">
                  <a:moveTo>
                    <a:pt x="13402" y="1"/>
                  </a:moveTo>
                  <a:lnTo>
                    <a:pt x="1" y="3764"/>
                  </a:lnTo>
                  <a:lnTo>
                    <a:pt x="161" y="4333"/>
                  </a:lnTo>
                  <a:lnTo>
                    <a:pt x="13562" y="570"/>
                  </a:lnTo>
                  <a:lnTo>
                    <a:pt x="13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0;p43">
              <a:extLst>
                <a:ext uri="{FF2B5EF4-FFF2-40B4-BE49-F238E27FC236}">
                  <a16:creationId xmlns:a16="http://schemas.microsoft.com/office/drawing/2014/main" id="{7A98886A-7005-43EE-8C67-44E107F0A9B7}"/>
                </a:ext>
              </a:extLst>
            </p:cNvPr>
            <p:cNvSpPr/>
            <p:nvPr/>
          </p:nvSpPr>
          <p:spPr>
            <a:xfrm>
              <a:off x="8178638" y="3781239"/>
              <a:ext cx="225968" cy="184314"/>
            </a:xfrm>
            <a:custGeom>
              <a:avLst/>
              <a:gdLst/>
              <a:ahLst/>
              <a:cxnLst/>
              <a:rect l="l" t="t" r="r" b="b"/>
              <a:pathLst>
                <a:path w="12781" h="10425" extrusionOk="0">
                  <a:moveTo>
                    <a:pt x="5404" y="1"/>
                  </a:moveTo>
                  <a:cubicBezTo>
                    <a:pt x="4750" y="1"/>
                    <a:pt x="4111" y="91"/>
                    <a:pt x="3513" y="272"/>
                  </a:cubicBezTo>
                  <a:cubicBezTo>
                    <a:pt x="2062" y="711"/>
                    <a:pt x="974" y="1654"/>
                    <a:pt x="487" y="2892"/>
                  </a:cubicBezTo>
                  <a:cubicBezTo>
                    <a:pt x="1" y="4130"/>
                    <a:pt x="155" y="5561"/>
                    <a:pt x="920" y="6871"/>
                  </a:cubicBezTo>
                  <a:cubicBezTo>
                    <a:pt x="1683" y="8181"/>
                    <a:pt x="2991" y="9263"/>
                    <a:pt x="4556" y="9878"/>
                  </a:cubicBezTo>
                  <a:cubicBezTo>
                    <a:pt x="5477" y="10241"/>
                    <a:pt x="6443" y="10424"/>
                    <a:pt x="7378" y="10424"/>
                  </a:cubicBezTo>
                  <a:cubicBezTo>
                    <a:pt x="8032" y="10424"/>
                    <a:pt x="8671" y="10334"/>
                    <a:pt x="9268" y="10153"/>
                  </a:cubicBezTo>
                  <a:cubicBezTo>
                    <a:pt x="10719" y="9713"/>
                    <a:pt x="11808" y="8770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4"/>
                    <a:pt x="9791" y="1161"/>
                    <a:pt x="8224" y="546"/>
                  </a:cubicBezTo>
                  <a:cubicBezTo>
                    <a:pt x="7304" y="184"/>
                    <a:pt x="6338" y="1"/>
                    <a:pt x="5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1;p43">
              <a:extLst>
                <a:ext uri="{FF2B5EF4-FFF2-40B4-BE49-F238E27FC236}">
                  <a16:creationId xmlns:a16="http://schemas.microsoft.com/office/drawing/2014/main" id="{B021E337-7042-44E3-898D-49218E1C357A}"/>
                </a:ext>
              </a:extLst>
            </p:cNvPr>
            <p:cNvSpPr/>
            <p:nvPr/>
          </p:nvSpPr>
          <p:spPr>
            <a:xfrm>
              <a:off x="8173334" y="3776164"/>
              <a:ext cx="236700" cy="194710"/>
            </a:xfrm>
            <a:custGeom>
              <a:avLst/>
              <a:gdLst/>
              <a:ahLst/>
              <a:cxnLst/>
              <a:rect l="l" t="t" r="r" b="b"/>
              <a:pathLst>
                <a:path w="13388" h="11013" extrusionOk="0">
                  <a:moveTo>
                    <a:pt x="5686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5" y="589"/>
                    <a:pt x="10779" y="1959"/>
                    <a:pt x="11965" y="4093"/>
                  </a:cubicBezTo>
                  <a:cubicBezTo>
                    <a:pt x="12654" y="5332"/>
                    <a:pt x="12771" y="6644"/>
                    <a:pt x="12295" y="7787"/>
                  </a:cubicBezTo>
                  <a:cubicBezTo>
                    <a:pt x="11812" y="8947"/>
                    <a:pt x="10777" y="9801"/>
                    <a:pt x="9378" y="10194"/>
                  </a:cubicBezTo>
                  <a:cubicBezTo>
                    <a:pt x="8826" y="10350"/>
                    <a:pt x="8252" y="10424"/>
                    <a:pt x="7673" y="10424"/>
                  </a:cubicBezTo>
                  <a:cubicBezTo>
                    <a:pt x="5182" y="10424"/>
                    <a:pt x="2610" y="9053"/>
                    <a:pt x="1424" y="6918"/>
                  </a:cubicBezTo>
                  <a:cubicBezTo>
                    <a:pt x="735" y="5681"/>
                    <a:pt x="618" y="4368"/>
                    <a:pt x="1094" y="3226"/>
                  </a:cubicBezTo>
                  <a:cubicBezTo>
                    <a:pt x="1577" y="2066"/>
                    <a:pt x="2612" y="1211"/>
                    <a:pt x="4011" y="817"/>
                  </a:cubicBezTo>
                  <a:cubicBezTo>
                    <a:pt x="4556" y="666"/>
                    <a:pt x="5119" y="589"/>
                    <a:pt x="5686" y="589"/>
                  </a:cubicBezTo>
                  <a:close/>
                  <a:moveTo>
                    <a:pt x="5694" y="0"/>
                  </a:moveTo>
                  <a:cubicBezTo>
                    <a:pt x="5068" y="0"/>
                    <a:pt x="4446" y="80"/>
                    <a:pt x="3850" y="248"/>
                  </a:cubicBezTo>
                  <a:cubicBezTo>
                    <a:pt x="2275" y="692"/>
                    <a:pt x="1101" y="1668"/>
                    <a:pt x="547" y="2999"/>
                  </a:cubicBezTo>
                  <a:cubicBezTo>
                    <a:pt x="1" y="4312"/>
                    <a:pt x="128" y="5807"/>
                    <a:pt x="906" y="7207"/>
                  </a:cubicBezTo>
                  <a:cubicBezTo>
                    <a:pt x="2195" y="9524"/>
                    <a:pt x="4989" y="11013"/>
                    <a:pt x="7693" y="11013"/>
                  </a:cubicBezTo>
                  <a:cubicBezTo>
                    <a:pt x="7703" y="11013"/>
                    <a:pt x="7712" y="11013"/>
                    <a:pt x="7721" y="11013"/>
                  </a:cubicBezTo>
                  <a:cubicBezTo>
                    <a:pt x="8335" y="11013"/>
                    <a:pt x="8946" y="10930"/>
                    <a:pt x="9539" y="10765"/>
                  </a:cubicBezTo>
                  <a:cubicBezTo>
                    <a:pt x="11114" y="10321"/>
                    <a:pt x="12286" y="9344"/>
                    <a:pt x="12842" y="8015"/>
                  </a:cubicBezTo>
                  <a:cubicBezTo>
                    <a:pt x="13388" y="6702"/>
                    <a:pt x="13261" y="5207"/>
                    <a:pt x="12483" y="3806"/>
                  </a:cubicBezTo>
                  <a:cubicBezTo>
                    <a:pt x="11194" y="1488"/>
                    <a:pt x="8397" y="0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2;p43">
              <a:extLst>
                <a:ext uri="{FF2B5EF4-FFF2-40B4-BE49-F238E27FC236}">
                  <a16:creationId xmlns:a16="http://schemas.microsoft.com/office/drawing/2014/main" id="{747D5785-D8F4-4940-A625-62B2163D30D0}"/>
                </a:ext>
              </a:extLst>
            </p:cNvPr>
            <p:cNvSpPr/>
            <p:nvPr/>
          </p:nvSpPr>
          <p:spPr>
            <a:xfrm>
              <a:off x="6387795" y="1919216"/>
              <a:ext cx="737256" cy="419387"/>
            </a:xfrm>
            <a:custGeom>
              <a:avLst/>
              <a:gdLst/>
              <a:ahLst/>
              <a:cxnLst/>
              <a:rect l="l" t="t" r="r" b="b"/>
              <a:pathLst>
                <a:path w="41700" h="23721" extrusionOk="0">
                  <a:moveTo>
                    <a:pt x="15263" y="3635"/>
                  </a:moveTo>
                  <a:cubicBezTo>
                    <a:pt x="16116" y="3635"/>
                    <a:pt x="16995" y="4104"/>
                    <a:pt x="17402" y="4836"/>
                  </a:cubicBezTo>
                  <a:cubicBezTo>
                    <a:pt x="17903" y="5737"/>
                    <a:pt x="17496" y="6696"/>
                    <a:pt x="16494" y="6979"/>
                  </a:cubicBezTo>
                  <a:cubicBezTo>
                    <a:pt x="16305" y="7032"/>
                    <a:pt x="16108" y="7057"/>
                    <a:pt x="15910" y="7057"/>
                  </a:cubicBezTo>
                  <a:cubicBezTo>
                    <a:pt x="15058" y="7057"/>
                    <a:pt x="14179" y="6588"/>
                    <a:pt x="13772" y="5857"/>
                  </a:cubicBezTo>
                  <a:cubicBezTo>
                    <a:pt x="13271" y="4957"/>
                    <a:pt x="13678" y="3996"/>
                    <a:pt x="14680" y="3714"/>
                  </a:cubicBezTo>
                  <a:cubicBezTo>
                    <a:pt x="14869" y="3661"/>
                    <a:pt x="15065" y="3635"/>
                    <a:pt x="15263" y="3635"/>
                  </a:cubicBezTo>
                  <a:close/>
                  <a:moveTo>
                    <a:pt x="14577" y="0"/>
                  </a:moveTo>
                  <a:cubicBezTo>
                    <a:pt x="13958" y="0"/>
                    <a:pt x="13343" y="79"/>
                    <a:pt x="12752" y="245"/>
                  </a:cubicBezTo>
                  <a:cubicBezTo>
                    <a:pt x="9620" y="1127"/>
                    <a:pt x="8351" y="4126"/>
                    <a:pt x="9916" y="6943"/>
                  </a:cubicBezTo>
                  <a:cubicBezTo>
                    <a:pt x="10633" y="8235"/>
                    <a:pt x="11826" y="9260"/>
                    <a:pt x="13199" y="9912"/>
                  </a:cubicBezTo>
                  <a:cubicBezTo>
                    <a:pt x="13199" y="9912"/>
                    <a:pt x="15468" y="10926"/>
                    <a:pt x="15921" y="11741"/>
                  </a:cubicBezTo>
                  <a:cubicBezTo>
                    <a:pt x="16160" y="12172"/>
                    <a:pt x="15531" y="12682"/>
                    <a:pt x="14884" y="13068"/>
                  </a:cubicBezTo>
                  <a:lnTo>
                    <a:pt x="2855" y="16454"/>
                  </a:lnTo>
                  <a:cubicBezTo>
                    <a:pt x="824" y="17025"/>
                    <a:pt x="1" y="18971"/>
                    <a:pt x="1016" y="20798"/>
                  </a:cubicBezTo>
                  <a:lnTo>
                    <a:pt x="2641" y="23721"/>
                  </a:lnTo>
                  <a:lnTo>
                    <a:pt x="41700" y="12727"/>
                  </a:lnTo>
                  <a:lnTo>
                    <a:pt x="40075" y="9803"/>
                  </a:lnTo>
                  <a:cubicBezTo>
                    <a:pt x="39251" y="8320"/>
                    <a:pt x="37469" y="7371"/>
                    <a:pt x="35742" y="7371"/>
                  </a:cubicBezTo>
                  <a:cubicBezTo>
                    <a:pt x="35340" y="7371"/>
                    <a:pt x="34941" y="7422"/>
                    <a:pt x="34558" y="7530"/>
                  </a:cubicBezTo>
                  <a:lnTo>
                    <a:pt x="23398" y="10671"/>
                  </a:lnTo>
                  <a:cubicBezTo>
                    <a:pt x="23277" y="10676"/>
                    <a:pt x="23154" y="10679"/>
                    <a:pt x="23031" y="10679"/>
                  </a:cubicBezTo>
                  <a:cubicBezTo>
                    <a:pt x="22296" y="10679"/>
                    <a:pt x="21570" y="10578"/>
                    <a:pt x="21365" y="10208"/>
                  </a:cubicBezTo>
                  <a:cubicBezTo>
                    <a:pt x="20752" y="9101"/>
                    <a:pt x="21529" y="8056"/>
                    <a:pt x="21764" y="7075"/>
                  </a:cubicBezTo>
                  <a:cubicBezTo>
                    <a:pt x="22029" y="5979"/>
                    <a:pt x="21888" y="4884"/>
                    <a:pt x="21258" y="3750"/>
                  </a:cubicBezTo>
                  <a:cubicBezTo>
                    <a:pt x="19987" y="1464"/>
                    <a:pt x="17241" y="0"/>
                    <a:pt x="14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3;p43">
              <a:extLst>
                <a:ext uri="{FF2B5EF4-FFF2-40B4-BE49-F238E27FC236}">
                  <a16:creationId xmlns:a16="http://schemas.microsoft.com/office/drawing/2014/main" id="{E97E8E44-23C7-4065-B39C-E1DB95FCA87C}"/>
                </a:ext>
              </a:extLst>
            </p:cNvPr>
            <p:cNvSpPr/>
            <p:nvPr/>
          </p:nvSpPr>
          <p:spPr>
            <a:xfrm>
              <a:off x="6390235" y="1914018"/>
              <a:ext cx="742631" cy="430756"/>
            </a:xfrm>
            <a:custGeom>
              <a:avLst/>
              <a:gdLst/>
              <a:ahLst/>
              <a:cxnLst/>
              <a:rect l="l" t="t" r="r" b="b"/>
              <a:pathLst>
                <a:path w="42004" h="24364" extrusionOk="0">
                  <a:moveTo>
                    <a:pt x="15130" y="4226"/>
                  </a:moveTo>
                  <a:cubicBezTo>
                    <a:pt x="15877" y="4226"/>
                    <a:pt x="16650" y="4635"/>
                    <a:pt x="17006" y="5274"/>
                  </a:cubicBezTo>
                  <a:cubicBezTo>
                    <a:pt x="17201" y="5626"/>
                    <a:pt x="17236" y="5995"/>
                    <a:pt x="17104" y="6313"/>
                  </a:cubicBezTo>
                  <a:cubicBezTo>
                    <a:pt x="16969" y="6637"/>
                    <a:pt x="16675" y="6876"/>
                    <a:pt x="16275" y="6989"/>
                  </a:cubicBezTo>
                  <a:cubicBezTo>
                    <a:pt x="16110" y="7036"/>
                    <a:pt x="15938" y="7058"/>
                    <a:pt x="15765" y="7058"/>
                  </a:cubicBezTo>
                  <a:cubicBezTo>
                    <a:pt x="15018" y="7058"/>
                    <a:pt x="14248" y="6647"/>
                    <a:pt x="13892" y="6008"/>
                  </a:cubicBezTo>
                  <a:cubicBezTo>
                    <a:pt x="13696" y="5656"/>
                    <a:pt x="13662" y="5287"/>
                    <a:pt x="13794" y="4969"/>
                  </a:cubicBezTo>
                  <a:cubicBezTo>
                    <a:pt x="13929" y="4645"/>
                    <a:pt x="14222" y="4406"/>
                    <a:pt x="14621" y="4292"/>
                  </a:cubicBezTo>
                  <a:lnTo>
                    <a:pt x="14621" y="4294"/>
                  </a:lnTo>
                  <a:cubicBezTo>
                    <a:pt x="14786" y="4248"/>
                    <a:pt x="14957" y="4226"/>
                    <a:pt x="15130" y="4226"/>
                  </a:cubicBezTo>
                  <a:close/>
                  <a:moveTo>
                    <a:pt x="15113" y="3636"/>
                  </a:moveTo>
                  <a:cubicBezTo>
                    <a:pt x="14891" y="3636"/>
                    <a:pt x="14672" y="3664"/>
                    <a:pt x="14461" y="3723"/>
                  </a:cubicBezTo>
                  <a:cubicBezTo>
                    <a:pt x="13885" y="3886"/>
                    <a:pt x="13454" y="4247"/>
                    <a:pt x="13249" y="4741"/>
                  </a:cubicBezTo>
                  <a:cubicBezTo>
                    <a:pt x="13045" y="5229"/>
                    <a:pt x="13090" y="5781"/>
                    <a:pt x="13376" y="6296"/>
                  </a:cubicBezTo>
                  <a:cubicBezTo>
                    <a:pt x="13833" y="7118"/>
                    <a:pt x="14824" y="7645"/>
                    <a:pt x="15782" y="7645"/>
                  </a:cubicBezTo>
                  <a:cubicBezTo>
                    <a:pt x="15786" y="7645"/>
                    <a:pt x="15791" y="7645"/>
                    <a:pt x="15795" y="7645"/>
                  </a:cubicBezTo>
                  <a:cubicBezTo>
                    <a:pt x="16012" y="7645"/>
                    <a:pt x="16227" y="7615"/>
                    <a:pt x="16435" y="7557"/>
                  </a:cubicBezTo>
                  <a:cubicBezTo>
                    <a:pt x="17012" y="7395"/>
                    <a:pt x="17444" y="7033"/>
                    <a:pt x="17649" y="6540"/>
                  </a:cubicBezTo>
                  <a:cubicBezTo>
                    <a:pt x="17852" y="6051"/>
                    <a:pt x="17808" y="5500"/>
                    <a:pt x="17522" y="4986"/>
                  </a:cubicBezTo>
                  <a:cubicBezTo>
                    <a:pt x="17065" y="4164"/>
                    <a:pt x="16072" y="3636"/>
                    <a:pt x="15113" y="3636"/>
                  </a:cubicBezTo>
                  <a:close/>
                  <a:moveTo>
                    <a:pt x="14428" y="588"/>
                  </a:moveTo>
                  <a:cubicBezTo>
                    <a:pt x="14433" y="588"/>
                    <a:pt x="14438" y="588"/>
                    <a:pt x="14442" y="588"/>
                  </a:cubicBezTo>
                  <a:cubicBezTo>
                    <a:pt x="17001" y="590"/>
                    <a:pt x="19643" y="1996"/>
                    <a:pt x="20861" y="4188"/>
                  </a:cubicBezTo>
                  <a:cubicBezTo>
                    <a:pt x="21436" y="5225"/>
                    <a:pt x="21592" y="6243"/>
                    <a:pt x="21338" y="7300"/>
                  </a:cubicBezTo>
                  <a:cubicBezTo>
                    <a:pt x="21279" y="7544"/>
                    <a:pt x="21183" y="7799"/>
                    <a:pt x="21080" y="8066"/>
                  </a:cubicBezTo>
                  <a:cubicBezTo>
                    <a:pt x="20785" y="8839"/>
                    <a:pt x="20450" y="9715"/>
                    <a:pt x="20968" y="10645"/>
                  </a:cubicBezTo>
                  <a:cubicBezTo>
                    <a:pt x="21199" y="11063"/>
                    <a:pt x="21827" y="11269"/>
                    <a:pt x="22887" y="11269"/>
                  </a:cubicBezTo>
                  <a:cubicBezTo>
                    <a:pt x="23009" y="11269"/>
                    <a:pt x="23137" y="11267"/>
                    <a:pt x="23271" y="11261"/>
                  </a:cubicBezTo>
                  <a:lnTo>
                    <a:pt x="34498" y="8110"/>
                  </a:lnTo>
                  <a:cubicBezTo>
                    <a:pt x="34857" y="8009"/>
                    <a:pt x="35231" y="7961"/>
                    <a:pt x="35607" y="7961"/>
                  </a:cubicBezTo>
                  <a:cubicBezTo>
                    <a:pt x="37230" y="7961"/>
                    <a:pt x="38905" y="8853"/>
                    <a:pt x="39677" y="10241"/>
                  </a:cubicBezTo>
                  <a:lnTo>
                    <a:pt x="41121" y="12839"/>
                  </a:lnTo>
                  <a:lnTo>
                    <a:pt x="2647" y="23669"/>
                  </a:lnTo>
                  <a:lnTo>
                    <a:pt x="1136" y="20948"/>
                  </a:lnTo>
                  <a:cubicBezTo>
                    <a:pt x="693" y="20151"/>
                    <a:pt x="617" y="19309"/>
                    <a:pt x="922" y="18577"/>
                  </a:cubicBezTo>
                  <a:cubicBezTo>
                    <a:pt x="1230" y="17836"/>
                    <a:pt x="1896" y="17286"/>
                    <a:pt x="2796" y="17032"/>
                  </a:cubicBezTo>
                  <a:lnTo>
                    <a:pt x="14825" y="13647"/>
                  </a:lnTo>
                  <a:lnTo>
                    <a:pt x="14897" y="13615"/>
                  </a:lnTo>
                  <a:cubicBezTo>
                    <a:pt x="15944" y="12990"/>
                    <a:pt x="16330" y="12409"/>
                    <a:pt x="16041" y="11892"/>
                  </a:cubicBezTo>
                  <a:cubicBezTo>
                    <a:pt x="15554" y="11014"/>
                    <a:pt x="13424" y="10044"/>
                    <a:pt x="13187" y="9938"/>
                  </a:cubicBezTo>
                  <a:cubicBezTo>
                    <a:pt x="11812" y="9286"/>
                    <a:pt x="10692" y="8276"/>
                    <a:pt x="10036" y="7094"/>
                  </a:cubicBezTo>
                  <a:cubicBezTo>
                    <a:pt x="9328" y="5821"/>
                    <a:pt x="9207" y="4472"/>
                    <a:pt x="9697" y="3298"/>
                  </a:cubicBezTo>
                  <a:cubicBezTo>
                    <a:pt x="10193" y="2107"/>
                    <a:pt x="11257" y="1228"/>
                    <a:pt x="12694" y="824"/>
                  </a:cubicBezTo>
                  <a:cubicBezTo>
                    <a:pt x="13258" y="666"/>
                    <a:pt x="13841" y="588"/>
                    <a:pt x="14428" y="588"/>
                  </a:cubicBezTo>
                  <a:close/>
                  <a:moveTo>
                    <a:pt x="14426" y="1"/>
                  </a:moveTo>
                  <a:cubicBezTo>
                    <a:pt x="13784" y="1"/>
                    <a:pt x="13147" y="83"/>
                    <a:pt x="12535" y="255"/>
                  </a:cubicBezTo>
                  <a:cubicBezTo>
                    <a:pt x="10921" y="709"/>
                    <a:pt x="9720" y="1709"/>
                    <a:pt x="9152" y="3071"/>
                  </a:cubicBezTo>
                  <a:cubicBezTo>
                    <a:pt x="8592" y="4416"/>
                    <a:pt x="8723" y="5946"/>
                    <a:pt x="9520" y="7381"/>
                  </a:cubicBezTo>
                  <a:cubicBezTo>
                    <a:pt x="10236" y="8670"/>
                    <a:pt x="11448" y="9767"/>
                    <a:pt x="12942" y="10475"/>
                  </a:cubicBezTo>
                  <a:cubicBezTo>
                    <a:pt x="13547" y="10746"/>
                    <a:pt x="15193" y="11581"/>
                    <a:pt x="15525" y="12179"/>
                  </a:cubicBezTo>
                  <a:cubicBezTo>
                    <a:pt x="15599" y="12312"/>
                    <a:pt x="15349" y="12652"/>
                    <a:pt x="14627" y="13088"/>
                  </a:cubicBezTo>
                  <a:lnTo>
                    <a:pt x="2638" y="16462"/>
                  </a:lnTo>
                  <a:cubicBezTo>
                    <a:pt x="1559" y="16766"/>
                    <a:pt x="757" y="17437"/>
                    <a:pt x="377" y="18349"/>
                  </a:cubicBezTo>
                  <a:cubicBezTo>
                    <a:pt x="0" y="19252"/>
                    <a:pt x="87" y="20276"/>
                    <a:pt x="620" y="21235"/>
                  </a:cubicBezTo>
                  <a:lnTo>
                    <a:pt x="2358" y="24364"/>
                  </a:lnTo>
                  <a:lnTo>
                    <a:pt x="42003" y="13204"/>
                  </a:lnTo>
                  <a:lnTo>
                    <a:pt x="40197" y="9953"/>
                  </a:lnTo>
                  <a:cubicBezTo>
                    <a:pt x="39323" y="8381"/>
                    <a:pt x="37428" y="7371"/>
                    <a:pt x="35594" y="7371"/>
                  </a:cubicBezTo>
                  <a:cubicBezTo>
                    <a:pt x="35168" y="7371"/>
                    <a:pt x="34746" y="7425"/>
                    <a:pt x="34341" y="7539"/>
                  </a:cubicBezTo>
                  <a:lnTo>
                    <a:pt x="23215" y="10671"/>
                  </a:lnTo>
                  <a:cubicBezTo>
                    <a:pt x="23102" y="10675"/>
                    <a:pt x="22996" y="10677"/>
                    <a:pt x="22897" y="10677"/>
                  </a:cubicBezTo>
                  <a:cubicBezTo>
                    <a:pt x="21727" y="10677"/>
                    <a:pt x="21518" y="10415"/>
                    <a:pt x="21486" y="10358"/>
                  </a:cubicBezTo>
                  <a:cubicBezTo>
                    <a:pt x="21104" y="9667"/>
                    <a:pt x="21362" y="8992"/>
                    <a:pt x="21634" y="8276"/>
                  </a:cubicBezTo>
                  <a:cubicBezTo>
                    <a:pt x="21740" y="8003"/>
                    <a:pt x="21847" y="7719"/>
                    <a:pt x="21915" y="7437"/>
                  </a:cubicBezTo>
                  <a:cubicBezTo>
                    <a:pt x="22205" y="6229"/>
                    <a:pt x="22030" y="5073"/>
                    <a:pt x="21379" y="3900"/>
                  </a:cubicBezTo>
                  <a:cubicBezTo>
                    <a:pt x="20059" y="1525"/>
                    <a:pt x="17196" y="1"/>
                    <a:pt x="14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4;p43">
              <a:extLst>
                <a:ext uri="{FF2B5EF4-FFF2-40B4-BE49-F238E27FC236}">
                  <a16:creationId xmlns:a16="http://schemas.microsoft.com/office/drawing/2014/main" id="{26976428-B73F-4E52-8291-2FB515502031}"/>
                </a:ext>
              </a:extLst>
            </p:cNvPr>
            <p:cNvSpPr/>
            <p:nvPr/>
          </p:nvSpPr>
          <p:spPr>
            <a:xfrm>
              <a:off x="7388978" y="2235971"/>
              <a:ext cx="244161" cy="259295"/>
            </a:xfrm>
            <a:custGeom>
              <a:avLst/>
              <a:gdLst/>
              <a:ahLst/>
              <a:cxnLst/>
              <a:rect l="l" t="t" r="r" b="b"/>
              <a:pathLst>
                <a:path w="13810" h="14666" extrusionOk="0">
                  <a:moveTo>
                    <a:pt x="11797" y="1"/>
                  </a:moveTo>
                  <a:cubicBezTo>
                    <a:pt x="11123" y="1"/>
                    <a:pt x="10479" y="386"/>
                    <a:pt x="10181" y="1038"/>
                  </a:cubicBezTo>
                  <a:lnTo>
                    <a:pt x="6092" y="10209"/>
                  </a:lnTo>
                  <a:lnTo>
                    <a:pt x="3031" y="8075"/>
                  </a:lnTo>
                  <a:cubicBezTo>
                    <a:pt x="2722" y="7859"/>
                    <a:pt x="2368" y="7755"/>
                    <a:pt x="2018" y="7755"/>
                  </a:cubicBezTo>
                  <a:cubicBezTo>
                    <a:pt x="1458" y="7755"/>
                    <a:pt x="907" y="8020"/>
                    <a:pt x="562" y="8514"/>
                  </a:cubicBezTo>
                  <a:cubicBezTo>
                    <a:pt x="1" y="9318"/>
                    <a:pt x="199" y="10423"/>
                    <a:pt x="1002" y="10983"/>
                  </a:cubicBezTo>
                  <a:lnTo>
                    <a:pt x="5821" y="14346"/>
                  </a:lnTo>
                  <a:cubicBezTo>
                    <a:pt x="6120" y="14554"/>
                    <a:pt x="6474" y="14666"/>
                    <a:pt x="6836" y="14666"/>
                  </a:cubicBezTo>
                  <a:lnTo>
                    <a:pt x="6837" y="14666"/>
                  </a:lnTo>
                  <a:cubicBezTo>
                    <a:pt x="7537" y="14666"/>
                    <a:pt x="8172" y="14254"/>
                    <a:pt x="8456" y="13615"/>
                  </a:cubicBezTo>
                  <a:lnTo>
                    <a:pt x="13421" y="2482"/>
                  </a:lnTo>
                  <a:cubicBezTo>
                    <a:pt x="13810" y="1590"/>
                    <a:pt x="13406" y="551"/>
                    <a:pt x="12517" y="154"/>
                  </a:cubicBezTo>
                  <a:cubicBezTo>
                    <a:pt x="12283" y="50"/>
                    <a:pt x="12038" y="1"/>
                    <a:pt x="1179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5;p43">
              <a:extLst>
                <a:ext uri="{FF2B5EF4-FFF2-40B4-BE49-F238E27FC236}">
                  <a16:creationId xmlns:a16="http://schemas.microsoft.com/office/drawing/2014/main" id="{96B622F9-3BD9-4A00-9436-B510D2732E53}"/>
                </a:ext>
              </a:extLst>
            </p:cNvPr>
            <p:cNvSpPr/>
            <p:nvPr/>
          </p:nvSpPr>
          <p:spPr>
            <a:xfrm>
              <a:off x="7586959" y="2592241"/>
              <a:ext cx="244143" cy="259295"/>
            </a:xfrm>
            <a:custGeom>
              <a:avLst/>
              <a:gdLst/>
              <a:ahLst/>
              <a:cxnLst/>
              <a:rect l="l" t="t" r="r" b="b"/>
              <a:pathLst>
                <a:path w="13809" h="14666" extrusionOk="0">
                  <a:moveTo>
                    <a:pt x="11795" y="0"/>
                  </a:moveTo>
                  <a:cubicBezTo>
                    <a:pt x="11121" y="0"/>
                    <a:pt x="10477" y="386"/>
                    <a:pt x="10180" y="1038"/>
                  </a:cubicBezTo>
                  <a:lnTo>
                    <a:pt x="6090" y="10209"/>
                  </a:lnTo>
                  <a:lnTo>
                    <a:pt x="3031" y="8075"/>
                  </a:lnTo>
                  <a:cubicBezTo>
                    <a:pt x="2721" y="7859"/>
                    <a:pt x="2367" y="7755"/>
                    <a:pt x="2017" y="7755"/>
                  </a:cubicBezTo>
                  <a:cubicBezTo>
                    <a:pt x="1457" y="7755"/>
                    <a:pt x="906" y="8020"/>
                    <a:pt x="561" y="8514"/>
                  </a:cubicBezTo>
                  <a:cubicBezTo>
                    <a:pt x="1" y="9317"/>
                    <a:pt x="197" y="10423"/>
                    <a:pt x="1000" y="10983"/>
                  </a:cubicBezTo>
                  <a:lnTo>
                    <a:pt x="5821" y="14346"/>
                  </a:lnTo>
                  <a:cubicBezTo>
                    <a:pt x="6118" y="14553"/>
                    <a:pt x="6472" y="14665"/>
                    <a:pt x="6835" y="14666"/>
                  </a:cubicBezTo>
                  <a:lnTo>
                    <a:pt x="6835" y="14666"/>
                  </a:lnTo>
                  <a:cubicBezTo>
                    <a:pt x="7536" y="14665"/>
                    <a:pt x="8170" y="14254"/>
                    <a:pt x="8455" y="13614"/>
                  </a:cubicBezTo>
                  <a:lnTo>
                    <a:pt x="13419" y="2482"/>
                  </a:lnTo>
                  <a:cubicBezTo>
                    <a:pt x="13808" y="1589"/>
                    <a:pt x="13404" y="551"/>
                    <a:pt x="12515" y="154"/>
                  </a:cubicBezTo>
                  <a:cubicBezTo>
                    <a:pt x="12281" y="50"/>
                    <a:pt x="12036" y="0"/>
                    <a:pt x="11795" y="0"/>
                  </a:cubicBezTo>
                  <a:close/>
                  <a:moveTo>
                    <a:pt x="6835" y="14666"/>
                  </a:moveTo>
                  <a:lnTo>
                    <a:pt x="6835" y="14666"/>
                  </a:lnTo>
                  <a:cubicBezTo>
                    <a:pt x="6835" y="14666"/>
                    <a:pt x="6835" y="14666"/>
                    <a:pt x="6835" y="14666"/>
                  </a:cubicBezTo>
                  <a:lnTo>
                    <a:pt x="6836" y="14666"/>
                  </a:lnTo>
                  <a:cubicBezTo>
                    <a:pt x="6836" y="14666"/>
                    <a:pt x="6835" y="14666"/>
                    <a:pt x="6835" y="14666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6;p43">
              <a:extLst>
                <a:ext uri="{FF2B5EF4-FFF2-40B4-BE49-F238E27FC236}">
                  <a16:creationId xmlns:a16="http://schemas.microsoft.com/office/drawing/2014/main" id="{FBC34D0C-7134-44DE-BB5E-9F5F08CBE22C}"/>
                </a:ext>
              </a:extLst>
            </p:cNvPr>
            <p:cNvSpPr/>
            <p:nvPr/>
          </p:nvSpPr>
          <p:spPr>
            <a:xfrm>
              <a:off x="8692737" y="2530078"/>
              <a:ext cx="349763" cy="225013"/>
            </a:xfrm>
            <a:custGeom>
              <a:avLst/>
              <a:gdLst/>
              <a:ahLst/>
              <a:cxnLst/>
              <a:rect l="l" t="t" r="r" b="b"/>
              <a:pathLst>
                <a:path w="19783" h="12727" extrusionOk="0">
                  <a:moveTo>
                    <a:pt x="3379" y="0"/>
                  </a:moveTo>
                  <a:cubicBezTo>
                    <a:pt x="3379" y="0"/>
                    <a:pt x="1" y="0"/>
                    <a:pt x="162" y="1930"/>
                  </a:cubicBezTo>
                  <a:cubicBezTo>
                    <a:pt x="323" y="3860"/>
                    <a:pt x="12546" y="11258"/>
                    <a:pt x="13511" y="11902"/>
                  </a:cubicBezTo>
                  <a:cubicBezTo>
                    <a:pt x="13984" y="12217"/>
                    <a:pt x="15116" y="12727"/>
                    <a:pt x="16184" y="12727"/>
                  </a:cubicBezTo>
                  <a:cubicBezTo>
                    <a:pt x="17293" y="12727"/>
                    <a:pt x="18333" y="12178"/>
                    <a:pt x="18497" y="10294"/>
                  </a:cubicBezTo>
                  <a:cubicBezTo>
                    <a:pt x="18497" y="10294"/>
                    <a:pt x="19782" y="7559"/>
                    <a:pt x="18979" y="5469"/>
                  </a:cubicBezTo>
                  <a:cubicBezTo>
                    <a:pt x="18175" y="3378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77;p43">
              <a:extLst>
                <a:ext uri="{FF2B5EF4-FFF2-40B4-BE49-F238E27FC236}">
                  <a16:creationId xmlns:a16="http://schemas.microsoft.com/office/drawing/2014/main" id="{E71F51F7-88E4-420B-A26D-D66BDA4C3A5A}"/>
                </a:ext>
              </a:extLst>
            </p:cNvPr>
            <p:cNvSpPr/>
            <p:nvPr/>
          </p:nvSpPr>
          <p:spPr>
            <a:xfrm>
              <a:off x="8689678" y="2524862"/>
              <a:ext cx="357454" cy="235409"/>
            </a:xfrm>
            <a:custGeom>
              <a:avLst/>
              <a:gdLst/>
              <a:ahLst/>
              <a:cxnLst/>
              <a:rect l="l" t="t" r="r" b="b"/>
              <a:pathLst>
                <a:path w="20218" h="13315" extrusionOk="0">
                  <a:moveTo>
                    <a:pt x="3520" y="592"/>
                  </a:moveTo>
                  <a:cubicBezTo>
                    <a:pt x="9185" y="1886"/>
                    <a:pt x="18333" y="4456"/>
                    <a:pt x="18876" y="5870"/>
                  </a:cubicBezTo>
                  <a:cubicBezTo>
                    <a:pt x="19624" y="7815"/>
                    <a:pt x="18414" y="10436"/>
                    <a:pt x="18402" y="10463"/>
                  </a:cubicBezTo>
                  <a:cubicBezTo>
                    <a:pt x="18387" y="10494"/>
                    <a:pt x="18378" y="10528"/>
                    <a:pt x="18375" y="10562"/>
                  </a:cubicBezTo>
                  <a:cubicBezTo>
                    <a:pt x="18287" y="11572"/>
                    <a:pt x="17927" y="12234"/>
                    <a:pt x="17306" y="12533"/>
                  </a:cubicBezTo>
                  <a:cubicBezTo>
                    <a:pt x="17018" y="12671"/>
                    <a:pt x="16691" y="12727"/>
                    <a:pt x="16352" y="12727"/>
                  </a:cubicBezTo>
                  <a:cubicBezTo>
                    <a:pt x="15372" y="12727"/>
                    <a:pt x="14303" y="12255"/>
                    <a:pt x="13848" y="11951"/>
                  </a:cubicBezTo>
                  <a:cubicBezTo>
                    <a:pt x="13726" y="11869"/>
                    <a:pt x="13422" y="11679"/>
                    <a:pt x="12986" y="11406"/>
                  </a:cubicBezTo>
                  <a:cubicBezTo>
                    <a:pt x="2881" y="5071"/>
                    <a:pt x="687" y="2904"/>
                    <a:pt x="630" y="2201"/>
                  </a:cubicBezTo>
                  <a:cubicBezTo>
                    <a:pt x="603" y="1886"/>
                    <a:pt x="690" y="1625"/>
                    <a:pt x="895" y="1402"/>
                  </a:cubicBezTo>
                  <a:cubicBezTo>
                    <a:pt x="1578" y="659"/>
                    <a:pt x="3268" y="597"/>
                    <a:pt x="3520" y="592"/>
                  </a:cubicBezTo>
                  <a:close/>
                  <a:moveTo>
                    <a:pt x="3552" y="0"/>
                  </a:moveTo>
                  <a:cubicBezTo>
                    <a:pt x="3464" y="0"/>
                    <a:pt x="1371" y="11"/>
                    <a:pt x="461" y="1001"/>
                  </a:cubicBezTo>
                  <a:cubicBezTo>
                    <a:pt x="142" y="1348"/>
                    <a:pt x="0" y="1768"/>
                    <a:pt x="40" y="2250"/>
                  </a:cubicBezTo>
                  <a:cubicBezTo>
                    <a:pt x="146" y="3518"/>
                    <a:pt x="4041" y="6497"/>
                    <a:pt x="12672" y="11907"/>
                  </a:cubicBezTo>
                  <a:cubicBezTo>
                    <a:pt x="13101" y="12175"/>
                    <a:pt x="13400" y="12363"/>
                    <a:pt x="13519" y="12443"/>
                  </a:cubicBezTo>
                  <a:cubicBezTo>
                    <a:pt x="14052" y="12797"/>
                    <a:pt x="15232" y="13315"/>
                    <a:pt x="16361" y="13315"/>
                  </a:cubicBezTo>
                  <a:cubicBezTo>
                    <a:pt x="16780" y="13315"/>
                    <a:pt x="17192" y="13244"/>
                    <a:pt x="17562" y="13065"/>
                  </a:cubicBezTo>
                  <a:cubicBezTo>
                    <a:pt x="18374" y="12675"/>
                    <a:pt x="18844" y="11868"/>
                    <a:pt x="18960" y="10666"/>
                  </a:cubicBezTo>
                  <a:cubicBezTo>
                    <a:pt x="19137" y="10268"/>
                    <a:pt x="20217" y="7709"/>
                    <a:pt x="19428" y="5657"/>
                  </a:cubicBezTo>
                  <a:cubicBezTo>
                    <a:pt x="18592" y="3483"/>
                    <a:pt x="5147" y="357"/>
                    <a:pt x="3617" y="7"/>
                  </a:cubicBezTo>
                  <a:cubicBezTo>
                    <a:pt x="3596" y="2"/>
                    <a:pt x="3573" y="0"/>
                    <a:pt x="3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78;p43">
              <a:extLst>
                <a:ext uri="{FF2B5EF4-FFF2-40B4-BE49-F238E27FC236}">
                  <a16:creationId xmlns:a16="http://schemas.microsoft.com/office/drawing/2014/main" id="{79632997-7C80-45DD-B096-8D3100D4CC6A}"/>
                </a:ext>
              </a:extLst>
            </p:cNvPr>
            <p:cNvSpPr/>
            <p:nvPr/>
          </p:nvSpPr>
          <p:spPr>
            <a:xfrm>
              <a:off x="8708808" y="2460401"/>
              <a:ext cx="65310" cy="51307"/>
            </a:xfrm>
            <a:custGeom>
              <a:avLst/>
              <a:gdLst/>
              <a:ahLst/>
              <a:cxnLst/>
              <a:rect l="l" t="t" r="r" b="b"/>
              <a:pathLst>
                <a:path w="3694" h="2902" extrusionOk="0">
                  <a:moveTo>
                    <a:pt x="710" y="0"/>
                  </a:moveTo>
                  <a:cubicBezTo>
                    <a:pt x="0" y="0"/>
                    <a:pt x="1189" y="2402"/>
                    <a:pt x="1649" y="2517"/>
                  </a:cubicBezTo>
                  <a:cubicBezTo>
                    <a:pt x="2160" y="2646"/>
                    <a:pt x="3438" y="2901"/>
                    <a:pt x="3438" y="2901"/>
                  </a:cubicBezTo>
                  <a:lnTo>
                    <a:pt x="3693" y="1239"/>
                  </a:lnTo>
                  <a:cubicBezTo>
                    <a:pt x="3693" y="1239"/>
                    <a:pt x="2288" y="729"/>
                    <a:pt x="1011" y="91"/>
                  </a:cubicBezTo>
                  <a:cubicBezTo>
                    <a:pt x="886" y="29"/>
                    <a:pt x="786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79;p43">
              <a:extLst>
                <a:ext uri="{FF2B5EF4-FFF2-40B4-BE49-F238E27FC236}">
                  <a16:creationId xmlns:a16="http://schemas.microsoft.com/office/drawing/2014/main" id="{5B4E061F-33EF-41FB-BAE9-04B08542BA21}"/>
                </a:ext>
              </a:extLst>
            </p:cNvPr>
            <p:cNvSpPr/>
            <p:nvPr/>
          </p:nvSpPr>
          <p:spPr>
            <a:xfrm>
              <a:off x="8711425" y="2455150"/>
              <a:ext cx="68227" cy="61756"/>
            </a:xfrm>
            <a:custGeom>
              <a:avLst/>
              <a:gdLst/>
              <a:ahLst/>
              <a:cxnLst/>
              <a:rect l="l" t="t" r="r" b="b"/>
              <a:pathLst>
                <a:path w="3859" h="3493" extrusionOk="0">
                  <a:moveTo>
                    <a:pt x="630" y="608"/>
                  </a:moveTo>
                  <a:cubicBezTo>
                    <a:pt x="664" y="620"/>
                    <a:pt x="698" y="635"/>
                    <a:pt x="729" y="651"/>
                  </a:cubicBezTo>
                  <a:cubicBezTo>
                    <a:pt x="1704" y="1138"/>
                    <a:pt x="2761" y="1555"/>
                    <a:pt x="3216" y="1729"/>
                  </a:cubicBezTo>
                  <a:lnTo>
                    <a:pt x="3044" y="2846"/>
                  </a:lnTo>
                  <a:cubicBezTo>
                    <a:pt x="2636" y="2762"/>
                    <a:pt x="1924" y="2615"/>
                    <a:pt x="1589" y="2532"/>
                  </a:cubicBezTo>
                  <a:cubicBezTo>
                    <a:pt x="1311" y="2392"/>
                    <a:pt x="613" y="1048"/>
                    <a:pt x="630" y="608"/>
                  </a:cubicBezTo>
                  <a:close/>
                  <a:moveTo>
                    <a:pt x="557" y="0"/>
                  </a:moveTo>
                  <a:cubicBezTo>
                    <a:pt x="440" y="0"/>
                    <a:pt x="338" y="34"/>
                    <a:pt x="251" y="101"/>
                  </a:cubicBezTo>
                  <a:cubicBezTo>
                    <a:pt x="58" y="251"/>
                    <a:pt x="0" y="524"/>
                    <a:pt x="82" y="913"/>
                  </a:cubicBezTo>
                  <a:cubicBezTo>
                    <a:pt x="218" y="1565"/>
                    <a:pt x="897" y="2968"/>
                    <a:pt x="1429" y="3100"/>
                  </a:cubicBezTo>
                  <a:cubicBezTo>
                    <a:pt x="1941" y="3228"/>
                    <a:pt x="3179" y="3476"/>
                    <a:pt x="3232" y="3486"/>
                  </a:cubicBezTo>
                  <a:cubicBezTo>
                    <a:pt x="3251" y="3490"/>
                    <a:pt x="3270" y="3493"/>
                    <a:pt x="3289" y="3493"/>
                  </a:cubicBezTo>
                  <a:cubicBezTo>
                    <a:pt x="3435" y="3491"/>
                    <a:pt x="3559" y="3386"/>
                    <a:pt x="3581" y="3242"/>
                  </a:cubicBezTo>
                  <a:lnTo>
                    <a:pt x="3836" y="1582"/>
                  </a:lnTo>
                  <a:cubicBezTo>
                    <a:pt x="3859" y="1442"/>
                    <a:pt x="3778" y="1307"/>
                    <a:pt x="3646" y="1258"/>
                  </a:cubicBezTo>
                  <a:cubicBezTo>
                    <a:pt x="3632" y="1253"/>
                    <a:pt x="2242" y="746"/>
                    <a:pt x="995" y="122"/>
                  </a:cubicBezTo>
                  <a:cubicBezTo>
                    <a:pt x="832" y="41"/>
                    <a:pt x="685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0;p43">
              <a:extLst>
                <a:ext uri="{FF2B5EF4-FFF2-40B4-BE49-F238E27FC236}">
                  <a16:creationId xmlns:a16="http://schemas.microsoft.com/office/drawing/2014/main" id="{451A1A48-CE20-4609-964E-B2BD0AFE98C1}"/>
                </a:ext>
              </a:extLst>
            </p:cNvPr>
            <p:cNvSpPr/>
            <p:nvPr/>
          </p:nvSpPr>
          <p:spPr>
            <a:xfrm>
              <a:off x="7862466" y="2156570"/>
              <a:ext cx="1570214" cy="1013294"/>
            </a:xfrm>
            <a:custGeom>
              <a:avLst/>
              <a:gdLst/>
              <a:ahLst/>
              <a:cxnLst/>
              <a:rect l="l" t="t" r="r" b="b"/>
              <a:pathLst>
                <a:path w="88813" h="57313" extrusionOk="0">
                  <a:moveTo>
                    <a:pt x="81493" y="1"/>
                  </a:moveTo>
                  <a:cubicBezTo>
                    <a:pt x="80301" y="1"/>
                    <a:pt x="79094" y="335"/>
                    <a:pt x="78019" y="1035"/>
                  </a:cubicBezTo>
                  <a:lnTo>
                    <a:pt x="7398" y="47020"/>
                  </a:lnTo>
                  <a:lnTo>
                    <a:pt x="0" y="56026"/>
                  </a:lnTo>
                  <a:lnTo>
                    <a:pt x="644" y="57313"/>
                  </a:lnTo>
                  <a:lnTo>
                    <a:pt x="11097" y="54739"/>
                  </a:lnTo>
                  <a:lnTo>
                    <a:pt x="84707" y="11887"/>
                  </a:lnTo>
                  <a:cubicBezTo>
                    <a:pt x="87814" y="10078"/>
                    <a:pt x="88813" y="6058"/>
                    <a:pt x="86910" y="3005"/>
                  </a:cubicBezTo>
                  <a:cubicBezTo>
                    <a:pt x="85700" y="1063"/>
                    <a:pt x="83619" y="1"/>
                    <a:pt x="81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1;p43">
              <a:extLst>
                <a:ext uri="{FF2B5EF4-FFF2-40B4-BE49-F238E27FC236}">
                  <a16:creationId xmlns:a16="http://schemas.microsoft.com/office/drawing/2014/main" id="{A69CD299-2A74-4366-AEE5-3111DE86B9E7}"/>
                </a:ext>
              </a:extLst>
            </p:cNvPr>
            <p:cNvSpPr/>
            <p:nvPr/>
          </p:nvSpPr>
          <p:spPr>
            <a:xfrm>
              <a:off x="7856879" y="2151302"/>
              <a:ext cx="1568729" cy="1023796"/>
            </a:xfrm>
            <a:custGeom>
              <a:avLst/>
              <a:gdLst/>
              <a:ahLst/>
              <a:cxnLst/>
              <a:rect l="l" t="t" r="r" b="b"/>
              <a:pathLst>
                <a:path w="88729" h="57907" extrusionOk="0">
                  <a:moveTo>
                    <a:pt x="81801" y="592"/>
                  </a:moveTo>
                  <a:cubicBezTo>
                    <a:pt x="82243" y="592"/>
                    <a:pt x="82688" y="640"/>
                    <a:pt x="83131" y="738"/>
                  </a:cubicBezTo>
                  <a:cubicBezTo>
                    <a:pt x="84739" y="1095"/>
                    <a:pt x="86105" y="2062"/>
                    <a:pt x="86975" y="3459"/>
                  </a:cubicBezTo>
                  <a:cubicBezTo>
                    <a:pt x="87852" y="4867"/>
                    <a:pt x="88115" y="6529"/>
                    <a:pt x="87716" y="8139"/>
                  </a:cubicBezTo>
                  <a:cubicBezTo>
                    <a:pt x="87317" y="9749"/>
                    <a:pt x="86307" y="11095"/>
                    <a:pt x="84875" y="11930"/>
                  </a:cubicBezTo>
                  <a:lnTo>
                    <a:pt x="11301" y="54760"/>
                  </a:lnTo>
                  <a:lnTo>
                    <a:pt x="1118" y="57268"/>
                  </a:lnTo>
                  <a:lnTo>
                    <a:pt x="666" y="56364"/>
                  </a:lnTo>
                  <a:lnTo>
                    <a:pt x="7915" y="47541"/>
                  </a:lnTo>
                  <a:lnTo>
                    <a:pt x="78496" y="1579"/>
                  </a:lnTo>
                  <a:cubicBezTo>
                    <a:pt x="79496" y="928"/>
                    <a:pt x="80637" y="592"/>
                    <a:pt x="81801" y="592"/>
                  </a:cubicBezTo>
                  <a:close/>
                  <a:moveTo>
                    <a:pt x="81799" y="1"/>
                  </a:moveTo>
                  <a:cubicBezTo>
                    <a:pt x="80522" y="1"/>
                    <a:pt x="79271" y="369"/>
                    <a:pt x="78174" y="1085"/>
                  </a:cubicBezTo>
                  <a:lnTo>
                    <a:pt x="7553" y="47070"/>
                  </a:lnTo>
                  <a:cubicBezTo>
                    <a:pt x="7528" y="47087"/>
                    <a:pt x="7505" y="47107"/>
                    <a:pt x="7485" y="47131"/>
                  </a:cubicBezTo>
                  <a:lnTo>
                    <a:pt x="87" y="56136"/>
                  </a:lnTo>
                  <a:cubicBezTo>
                    <a:pt x="14" y="56227"/>
                    <a:pt x="0" y="56352"/>
                    <a:pt x="52" y="56456"/>
                  </a:cubicBezTo>
                  <a:lnTo>
                    <a:pt x="695" y="57743"/>
                  </a:lnTo>
                  <a:cubicBezTo>
                    <a:pt x="745" y="57844"/>
                    <a:pt x="848" y="57907"/>
                    <a:pt x="960" y="57907"/>
                  </a:cubicBezTo>
                  <a:cubicBezTo>
                    <a:pt x="984" y="57907"/>
                    <a:pt x="1008" y="57904"/>
                    <a:pt x="1030" y="57898"/>
                  </a:cubicBezTo>
                  <a:lnTo>
                    <a:pt x="11484" y="55324"/>
                  </a:lnTo>
                  <a:cubicBezTo>
                    <a:pt x="11512" y="55318"/>
                    <a:pt x="11538" y="55307"/>
                    <a:pt x="11562" y="55293"/>
                  </a:cubicBezTo>
                  <a:lnTo>
                    <a:pt x="85172" y="12441"/>
                  </a:lnTo>
                  <a:cubicBezTo>
                    <a:pt x="86744" y="11526"/>
                    <a:pt x="87852" y="10049"/>
                    <a:pt x="88290" y="8281"/>
                  </a:cubicBezTo>
                  <a:cubicBezTo>
                    <a:pt x="88728" y="6515"/>
                    <a:pt x="88439" y="4692"/>
                    <a:pt x="87477" y="3147"/>
                  </a:cubicBezTo>
                  <a:cubicBezTo>
                    <a:pt x="86521" y="1613"/>
                    <a:pt x="85023" y="553"/>
                    <a:pt x="83259" y="162"/>
                  </a:cubicBezTo>
                  <a:cubicBezTo>
                    <a:pt x="82773" y="54"/>
                    <a:pt x="82284" y="1"/>
                    <a:pt x="8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2;p43">
              <a:extLst>
                <a:ext uri="{FF2B5EF4-FFF2-40B4-BE49-F238E27FC236}">
                  <a16:creationId xmlns:a16="http://schemas.microsoft.com/office/drawing/2014/main" id="{375044C6-5ADE-4811-A7C8-A8DFA145A4B0}"/>
                </a:ext>
              </a:extLst>
            </p:cNvPr>
            <p:cNvSpPr/>
            <p:nvPr/>
          </p:nvSpPr>
          <p:spPr>
            <a:xfrm>
              <a:off x="8604779" y="2692858"/>
              <a:ext cx="42414" cy="27298"/>
            </a:xfrm>
            <a:custGeom>
              <a:avLst/>
              <a:gdLst/>
              <a:ahLst/>
              <a:cxnLst/>
              <a:rect l="l" t="t" r="r" b="b"/>
              <a:pathLst>
                <a:path w="2399" h="1544" extrusionOk="0">
                  <a:moveTo>
                    <a:pt x="2399" y="0"/>
                  </a:moveTo>
                  <a:lnTo>
                    <a:pt x="0" y="15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3;p43">
              <a:extLst>
                <a:ext uri="{FF2B5EF4-FFF2-40B4-BE49-F238E27FC236}">
                  <a16:creationId xmlns:a16="http://schemas.microsoft.com/office/drawing/2014/main" id="{344ECDED-9F7D-4E65-B811-194F80922594}"/>
                </a:ext>
              </a:extLst>
            </p:cNvPr>
            <p:cNvSpPr/>
            <p:nvPr/>
          </p:nvSpPr>
          <p:spPr>
            <a:xfrm>
              <a:off x="8599104" y="2687625"/>
              <a:ext cx="54048" cy="37764"/>
            </a:xfrm>
            <a:custGeom>
              <a:avLst/>
              <a:gdLst/>
              <a:ahLst/>
              <a:cxnLst/>
              <a:rect l="l" t="t" r="r" b="b"/>
              <a:pathLst>
                <a:path w="3057" h="2136" extrusionOk="0">
                  <a:moveTo>
                    <a:pt x="2719" y="0"/>
                  </a:moveTo>
                  <a:cubicBezTo>
                    <a:pt x="2664" y="0"/>
                    <a:pt x="2609" y="15"/>
                    <a:pt x="2560" y="47"/>
                  </a:cubicBezTo>
                  <a:lnTo>
                    <a:pt x="160" y="1592"/>
                  </a:lnTo>
                  <a:cubicBezTo>
                    <a:pt x="50" y="1662"/>
                    <a:pt x="0" y="1797"/>
                    <a:pt x="37" y="1923"/>
                  </a:cubicBezTo>
                  <a:cubicBezTo>
                    <a:pt x="73" y="2049"/>
                    <a:pt x="189" y="2136"/>
                    <a:pt x="320" y="2136"/>
                  </a:cubicBezTo>
                  <a:cubicBezTo>
                    <a:pt x="377" y="2136"/>
                    <a:pt x="432" y="2119"/>
                    <a:pt x="480" y="2088"/>
                  </a:cubicBezTo>
                  <a:lnTo>
                    <a:pt x="2879" y="544"/>
                  </a:lnTo>
                  <a:cubicBezTo>
                    <a:pt x="3017" y="456"/>
                    <a:pt x="3057" y="274"/>
                    <a:pt x="2969" y="136"/>
                  </a:cubicBezTo>
                  <a:cubicBezTo>
                    <a:pt x="2912" y="48"/>
                    <a:pt x="2816" y="0"/>
                    <a:pt x="2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4;p43">
              <a:extLst>
                <a:ext uri="{FF2B5EF4-FFF2-40B4-BE49-F238E27FC236}">
                  <a16:creationId xmlns:a16="http://schemas.microsoft.com/office/drawing/2014/main" id="{139A97F3-434D-4B32-AC7D-7863DEB982A3}"/>
                </a:ext>
              </a:extLst>
            </p:cNvPr>
            <p:cNvSpPr/>
            <p:nvPr/>
          </p:nvSpPr>
          <p:spPr>
            <a:xfrm>
              <a:off x="8698978" y="2457767"/>
              <a:ext cx="313502" cy="201764"/>
            </a:xfrm>
            <a:custGeom>
              <a:avLst/>
              <a:gdLst/>
              <a:ahLst/>
              <a:cxnLst/>
              <a:rect l="l" t="t" r="r" b="b"/>
              <a:pathLst>
                <a:path w="17732" h="11412" extrusionOk="0">
                  <a:moveTo>
                    <a:pt x="17731" y="1"/>
                  </a:moveTo>
                  <a:lnTo>
                    <a:pt x="0" y="1141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5;p43">
              <a:extLst>
                <a:ext uri="{FF2B5EF4-FFF2-40B4-BE49-F238E27FC236}">
                  <a16:creationId xmlns:a16="http://schemas.microsoft.com/office/drawing/2014/main" id="{D58F1A54-B955-4FED-A48F-ADB9647784F4}"/>
                </a:ext>
              </a:extLst>
            </p:cNvPr>
            <p:cNvSpPr/>
            <p:nvPr/>
          </p:nvSpPr>
          <p:spPr>
            <a:xfrm>
              <a:off x="8693320" y="2452516"/>
              <a:ext cx="325153" cy="212248"/>
            </a:xfrm>
            <a:custGeom>
              <a:avLst/>
              <a:gdLst/>
              <a:ahLst/>
              <a:cxnLst/>
              <a:rect l="l" t="t" r="r" b="b"/>
              <a:pathLst>
                <a:path w="18391" h="12005" extrusionOk="0">
                  <a:moveTo>
                    <a:pt x="18054" y="1"/>
                  </a:moveTo>
                  <a:cubicBezTo>
                    <a:pt x="17998" y="1"/>
                    <a:pt x="17941" y="17"/>
                    <a:pt x="17891" y="50"/>
                  </a:cubicBezTo>
                  <a:lnTo>
                    <a:pt x="160" y="11459"/>
                  </a:lnTo>
                  <a:cubicBezTo>
                    <a:pt x="51" y="11531"/>
                    <a:pt x="1" y="11665"/>
                    <a:pt x="37" y="11791"/>
                  </a:cubicBezTo>
                  <a:cubicBezTo>
                    <a:pt x="74" y="11917"/>
                    <a:pt x="189" y="12004"/>
                    <a:pt x="320" y="12004"/>
                  </a:cubicBezTo>
                  <a:cubicBezTo>
                    <a:pt x="377" y="12004"/>
                    <a:pt x="434" y="11988"/>
                    <a:pt x="480" y="11956"/>
                  </a:cubicBezTo>
                  <a:lnTo>
                    <a:pt x="18211" y="547"/>
                  </a:lnTo>
                  <a:cubicBezTo>
                    <a:pt x="18351" y="459"/>
                    <a:pt x="18391" y="275"/>
                    <a:pt x="18302" y="137"/>
                  </a:cubicBezTo>
                  <a:cubicBezTo>
                    <a:pt x="18246" y="49"/>
                    <a:pt x="18151" y="1"/>
                    <a:pt x="18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6;p43">
              <a:extLst>
                <a:ext uri="{FF2B5EF4-FFF2-40B4-BE49-F238E27FC236}">
                  <a16:creationId xmlns:a16="http://schemas.microsoft.com/office/drawing/2014/main" id="{3E42DFC7-C4B5-4B14-8834-0262572056D3}"/>
                </a:ext>
              </a:extLst>
            </p:cNvPr>
            <p:cNvSpPr/>
            <p:nvPr/>
          </p:nvSpPr>
          <p:spPr>
            <a:xfrm>
              <a:off x="7842134" y="3143769"/>
              <a:ext cx="56682" cy="30498"/>
            </a:xfrm>
            <a:custGeom>
              <a:avLst/>
              <a:gdLst/>
              <a:ahLst/>
              <a:cxnLst/>
              <a:rect l="l" t="t" r="r" b="b"/>
              <a:pathLst>
                <a:path w="3206" h="1725" extrusionOk="0">
                  <a:moveTo>
                    <a:pt x="1837" y="0"/>
                  </a:moveTo>
                  <a:cubicBezTo>
                    <a:pt x="1837" y="0"/>
                    <a:pt x="1" y="767"/>
                    <a:pt x="282" y="1537"/>
                  </a:cubicBezTo>
                  <a:cubicBezTo>
                    <a:pt x="330" y="1670"/>
                    <a:pt x="447" y="1724"/>
                    <a:pt x="608" y="1724"/>
                  </a:cubicBezTo>
                  <a:cubicBezTo>
                    <a:pt x="1389" y="1724"/>
                    <a:pt x="3205" y="442"/>
                    <a:pt x="3205" y="442"/>
                  </a:cubicBezTo>
                  <a:lnTo>
                    <a:pt x="1837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87;p43">
              <a:extLst>
                <a:ext uri="{FF2B5EF4-FFF2-40B4-BE49-F238E27FC236}">
                  <a16:creationId xmlns:a16="http://schemas.microsoft.com/office/drawing/2014/main" id="{2F9B856D-CC9A-4306-868D-B0F557DE75A4}"/>
                </a:ext>
              </a:extLst>
            </p:cNvPr>
            <p:cNvSpPr/>
            <p:nvPr/>
          </p:nvSpPr>
          <p:spPr>
            <a:xfrm>
              <a:off x="7835858" y="3138518"/>
              <a:ext cx="69500" cy="40929"/>
            </a:xfrm>
            <a:custGeom>
              <a:avLst/>
              <a:gdLst/>
              <a:ahLst/>
              <a:cxnLst/>
              <a:rect l="l" t="t" r="r" b="b"/>
              <a:pathLst>
                <a:path w="3931" h="2315" extrusionOk="0">
                  <a:moveTo>
                    <a:pt x="2207" y="613"/>
                  </a:moveTo>
                  <a:lnTo>
                    <a:pt x="2889" y="834"/>
                  </a:lnTo>
                  <a:cubicBezTo>
                    <a:pt x="2062" y="1362"/>
                    <a:pt x="1268" y="1746"/>
                    <a:pt x="984" y="1746"/>
                  </a:cubicBezTo>
                  <a:cubicBezTo>
                    <a:pt x="955" y="1746"/>
                    <a:pt x="932" y="1742"/>
                    <a:pt x="914" y="1734"/>
                  </a:cubicBezTo>
                  <a:cubicBezTo>
                    <a:pt x="802" y="1427"/>
                    <a:pt x="1577" y="897"/>
                    <a:pt x="2207" y="613"/>
                  </a:cubicBezTo>
                  <a:close/>
                  <a:moveTo>
                    <a:pt x="2191" y="1"/>
                  </a:moveTo>
                  <a:cubicBezTo>
                    <a:pt x="2153" y="1"/>
                    <a:pt x="2114" y="9"/>
                    <a:pt x="2078" y="24"/>
                  </a:cubicBezTo>
                  <a:cubicBezTo>
                    <a:pt x="1728" y="170"/>
                    <a:pt x="1" y="949"/>
                    <a:pt x="359" y="1935"/>
                  </a:cubicBezTo>
                  <a:cubicBezTo>
                    <a:pt x="418" y="2103"/>
                    <a:pt x="555" y="2232"/>
                    <a:pt x="725" y="2283"/>
                  </a:cubicBezTo>
                  <a:cubicBezTo>
                    <a:pt x="793" y="2303"/>
                    <a:pt x="865" y="2314"/>
                    <a:pt x="936" y="2314"/>
                  </a:cubicBezTo>
                  <a:cubicBezTo>
                    <a:pt x="940" y="2314"/>
                    <a:pt x="944" y="2314"/>
                    <a:pt x="948" y="2314"/>
                  </a:cubicBezTo>
                  <a:cubicBezTo>
                    <a:pt x="1772" y="2314"/>
                    <a:pt x="3261" y="1313"/>
                    <a:pt x="3731" y="981"/>
                  </a:cubicBezTo>
                  <a:cubicBezTo>
                    <a:pt x="3930" y="840"/>
                    <a:pt x="3884" y="533"/>
                    <a:pt x="3652" y="458"/>
                  </a:cubicBezTo>
                  <a:lnTo>
                    <a:pt x="2282" y="15"/>
                  </a:lnTo>
                  <a:cubicBezTo>
                    <a:pt x="2253" y="6"/>
                    <a:pt x="2222" y="1"/>
                    <a:pt x="2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88;p43">
              <a:extLst>
                <a:ext uri="{FF2B5EF4-FFF2-40B4-BE49-F238E27FC236}">
                  <a16:creationId xmlns:a16="http://schemas.microsoft.com/office/drawing/2014/main" id="{B0AC72E6-288E-4928-AB9F-293235D988F5}"/>
                </a:ext>
              </a:extLst>
            </p:cNvPr>
            <p:cNvSpPr/>
            <p:nvPr/>
          </p:nvSpPr>
          <p:spPr>
            <a:xfrm>
              <a:off x="7862466" y="2987884"/>
              <a:ext cx="196213" cy="181980"/>
            </a:xfrm>
            <a:custGeom>
              <a:avLst/>
              <a:gdLst/>
              <a:ahLst/>
              <a:cxnLst/>
              <a:rect l="l" t="t" r="r" b="b"/>
              <a:pathLst>
                <a:path w="11098" h="10293" extrusionOk="0">
                  <a:moveTo>
                    <a:pt x="7398" y="0"/>
                  </a:moveTo>
                  <a:lnTo>
                    <a:pt x="0" y="9006"/>
                  </a:lnTo>
                  <a:lnTo>
                    <a:pt x="644" y="10293"/>
                  </a:lnTo>
                  <a:lnTo>
                    <a:pt x="11097" y="7719"/>
                  </a:lnTo>
                  <a:cubicBezTo>
                    <a:pt x="5308" y="5468"/>
                    <a:pt x="7398" y="1"/>
                    <a:pt x="7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89;p43">
              <a:extLst>
                <a:ext uri="{FF2B5EF4-FFF2-40B4-BE49-F238E27FC236}">
                  <a16:creationId xmlns:a16="http://schemas.microsoft.com/office/drawing/2014/main" id="{D3220483-650C-453C-B849-26B4518164EC}"/>
                </a:ext>
              </a:extLst>
            </p:cNvPr>
            <p:cNvSpPr/>
            <p:nvPr/>
          </p:nvSpPr>
          <p:spPr>
            <a:xfrm>
              <a:off x="7856879" y="2982651"/>
              <a:ext cx="207157" cy="192447"/>
            </a:xfrm>
            <a:custGeom>
              <a:avLst/>
              <a:gdLst/>
              <a:ahLst/>
              <a:cxnLst/>
              <a:rect l="l" t="t" r="r" b="b"/>
              <a:pathLst>
                <a:path w="11717" h="10885" extrusionOk="0">
                  <a:moveTo>
                    <a:pt x="7140" y="1461"/>
                  </a:moveTo>
                  <a:lnTo>
                    <a:pt x="7140" y="1461"/>
                  </a:lnTo>
                  <a:cubicBezTo>
                    <a:pt x="6896" y="3171"/>
                    <a:pt x="7040" y="6197"/>
                    <a:pt x="10502" y="7936"/>
                  </a:cubicBezTo>
                  <a:lnTo>
                    <a:pt x="1118" y="10246"/>
                  </a:lnTo>
                  <a:lnTo>
                    <a:pt x="666" y="9342"/>
                  </a:lnTo>
                  <a:lnTo>
                    <a:pt x="7140" y="1461"/>
                  </a:lnTo>
                  <a:close/>
                  <a:moveTo>
                    <a:pt x="7714" y="1"/>
                  </a:moveTo>
                  <a:cubicBezTo>
                    <a:pt x="7628" y="1"/>
                    <a:pt x="7543" y="38"/>
                    <a:pt x="7485" y="109"/>
                  </a:cubicBezTo>
                  <a:lnTo>
                    <a:pt x="87" y="9114"/>
                  </a:lnTo>
                  <a:cubicBezTo>
                    <a:pt x="14" y="9205"/>
                    <a:pt x="0" y="9330"/>
                    <a:pt x="52" y="9434"/>
                  </a:cubicBezTo>
                  <a:lnTo>
                    <a:pt x="695" y="10721"/>
                  </a:lnTo>
                  <a:cubicBezTo>
                    <a:pt x="745" y="10822"/>
                    <a:pt x="848" y="10885"/>
                    <a:pt x="960" y="10885"/>
                  </a:cubicBezTo>
                  <a:cubicBezTo>
                    <a:pt x="984" y="10885"/>
                    <a:pt x="1008" y="10882"/>
                    <a:pt x="1030" y="10876"/>
                  </a:cubicBezTo>
                  <a:lnTo>
                    <a:pt x="11484" y="8302"/>
                  </a:lnTo>
                  <a:cubicBezTo>
                    <a:pt x="11610" y="8272"/>
                    <a:pt x="11700" y="8164"/>
                    <a:pt x="11708" y="8036"/>
                  </a:cubicBezTo>
                  <a:cubicBezTo>
                    <a:pt x="11717" y="7906"/>
                    <a:pt x="11641" y="7787"/>
                    <a:pt x="11520" y="7741"/>
                  </a:cubicBezTo>
                  <a:cubicBezTo>
                    <a:pt x="6080" y="5624"/>
                    <a:pt x="7911" y="614"/>
                    <a:pt x="7990" y="401"/>
                  </a:cubicBezTo>
                  <a:cubicBezTo>
                    <a:pt x="8042" y="266"/>
                    <a:pt x="7988" y="112"/>
                    <a:pt x="7863" y="41"/>
                  </a:cubicBezTo>
                  <a:cubicBezTo>
                    <a:pt x="7816" y="14"/>
                    <a:pt x="7765" y="1"/>
                    <a:pt x="7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0;p43">
              <a:extLst>
                <a:ext uri="{FF2B5EF4-FFF2-40B4-BE49-F238E27FC236}">
                  <a16:creationId xmlns:a16="http://schemas.microsoft.com/office/drawing/2014/main" id="{AE8C9792-9927-4F23-B6AE-BEC729B91342}"/>
                </a:ext>
              </a:extLst>
            </p:cNvPr>
            <p:cNvSpPr/>
            <p:nvPr/>
          </p:nvSpPr>
          <p:spPr>
            <a:xfrm>
              <a:off x="9005531" y="2156570"/>
              <a:ext cx="427149" cy="344442"/>
            </a:xfrm>
            <a:custGeom>
              <a:avLst/>
              <a:gdLst/>
              <a:ahLst/>
              <a:cxnLst/>
              <a:rect l="l" t="t" r="r" b="b"/>
              <a:pathLst>
                <a:path w="24160" h="19482" extrusionOk="0">
                  <a:moveTo>
                    <a:pt x="16840" y="1"/>
                  </a:moveTo>
                  <a:cubicBezTo>
                    <a:pt x="15648" y="1"/>
                    <a:pt x="14441" y="335"/>
                    <a:pt x="13366" y="1035"/>
                  </a:cubicBezTo>
                  <a:lnTo>
                    <a:pt x="524" y="9397"/>
                  </a:lnTo>
                  <a:cubicBezTo>
                    <a:pt x="178" y="10277"/>
                    <a:pt x="0" y="11215"/>
                    <a:pt x="0" y="12162"/>
                  </a:cubicBezTo>
                  <a:cubicBezTo>
                    <a:pt x="0" y="16194"/>
                    <a:pt x="3137" y="19465"/>
                    <a:pt x="7011" y="19482"/>
                  </a:cubicBezTo>
                  <a:lnTo>
                    <a:pt x="20054" y="11887"/>
                  </a:lnTo>
                  <a:cubicBezTo>
                    <a:pt x="23163" y="10078"/>
                    <a:pt x="24160" y="6058"/>
                    <a:pt x="22257" y="3005"/>
                  </a:cubicBezTo>
                  <a:cubicBezTo>
                    <a:pt x="21047" y="1063"/>
                    <a:pt x="18966" y="1"/>
                    <a:pt x="16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1;p43">
              <a:extLst>
                <a:ext uri="{FF2B5EF4-FFF2-40B4-BE49-F238E27FC236}">
                  <a16:creationId xmlns:a16="http://schemas.microsoft.com/office/drawing/2014/main" id="{362BB63F-97E6-42E3-BAA0-243D5374D2EB}"/>
                </a:ext>
              </a:extLst>
            </p:cNvPr>
            <p:cNvSpPr/>
            <p:nvPr/>
          </p:nvSpPr>
          <p:spPr>
            <a:xfrm>
              <a:off x="9000280" y="2151302"/>
              <a:ext cx="425328" cy="354944"/>
            </a:xfrm>
            <a:custGeom>
              <a:avLst/>
              <a:gdLst/>
              <a:ahLst/>
              <a:cxnLst/>
              <a:rect l="l" t="t" r="r" b="b"/>
              <a:pathLst>
                <a:path w="24057" h="20076" extrusionOk="0">
                  <a:moveTo>
                    <a:pt x="17130" y="592"/>
                  </a:moveTo>
                  <a:cubicBezTo>
                    <a:pt x="17572" y="592"/>
                    <a:pt x="18017" y="640"/>
                    <a:pt x="18459" y="738"/>
                  </a:cubicBezTo>
                  <a:cubicBezTo>
                    <a:pt x="20067" y="1096"/>
                    <a:pt x="21433" y="2062"/>
                    <a:pt x="22303" y="3459"/>
                  </a:cubicBezTo>
                  <a:cubicBezTo>
                    <a:pt x="23180" y="4867"/>
                    <a:pt x="23443" y="6529"/>
                    <a:pt x="23044" y="8139"/>
                  </a:cubicBezTo>
                  <a:cubicBezTo>
                    <a:pt x="22645" y="9749"/>
                    <a:pt x="21635" y="11096"/>
                    <a:pt x="20203" y="11931"/>
                  </a:cubicBezTo>
                  <a:lnTo>
                    <a:pt x="7228" y="19483"/>
                  </a:lnTo>
                  <a:cubicBezTo>
                    <a:pt x="3562" y="19422"/>
                    <a:pt x="592" y="16290"/>
                    <a:pt x="592" y="12460"/>
                  </a:cubicBezTo>
                  <a:cubicBezTo>
                    <a:pt x="592" y="11581"/>
                    <a:pt x="751" y="10711"/>
                    <a:pt x="1062" y="9890"/>
                  </a:cubicBezTo>
                  <a:lnTo>
                    <a:pt x="13824" y="1579"/>
                  </a:lnTo>
                  <a:cubicBezTo>
                    <a:pt x="14825" y="929"/>
                    <a:pt x="15966" y="592"/>
                    <a:pt x="17130" y="592"/>
                  </a:cubicBezTo>
                  <a:close/>
                  <a:moveTo>
                    <a:pt x="17127" y="1"/>
                  </a:moveTo>
                  <a:cubicBezTo>
                    <a:pt x="15850" y="1"/>
                    <a:pt x="14599" y="369"/>
                    <a:pt x="13502" y="1085"/>
                  </a:cubicBezTo>
                  <a:lnTo>
                    <a:pt x="660" y="9447"/>
                  </a:lnTo>
                  <a:cubicBezTo>
                    <a:pt x="607" y="9481"/>
                    <a:pt x="568" y="9529"/>
                    <a:pt x="546" y="9587"/>
                  </a:cubicBezTo>
                  <a:cubicBezTo>
                    <a:pt x="185" y="10501"/>
                    <a:pt x="0" y="11477"/>
                    <a:pt x="2" y="12460"/>
                  </a:cubicBezTo>
                  <a:cubicBezTo>
                    <a:pt x="2" y="16642"/>
                    <a:pt x="3278" y="20058"/>
                    <a:pt x="7305" y="20076"/>
                  </a:cubicBezTo>
                  <a:lnTo>
                    <a:pt x="7306" y="20076"/>
                  </a:lnTo>
                  <a:cubicBezTo>
                    <a:pt x="7358" y="20074"/>
                    <a:pt x="7410" y="20062"/>
                    <a:pt x="7455" y="20035"/>
                  </a:cubicBezTo>
                  <a:lnTo>
                    <a:pt x="20500" y="12441"/>
                  </a:lnTo>
                  <a:cubicBezTo>
                    <a:pt x="22072" y="11526"/>
                    <a:pt x="23179" y="10049"/>
                    <a:pt x="23618" y="8281"/>
                  </a:cubicBezTo>
                  <a:cubicBezTo>
                    <a:pt x="24056" y="6515"/>
                    <a:pt x="23767" y="4692"/>
                    <a:pt x="22805" y="3147"/>
                  </a:cubicBezTo>
                  <a:cubicBezTo>
                    <a:pt x="21849" y="1613"/>
                    <a:pt x="20351" y="553"/>
                    <a:pt x="18587" y="162"/>
                  </a:cubicBezTo>
                  <a:cubicBezTo>
                    <a:pt x="18101" y="54"/>
                    <a:pt x="17612" y="1"/>
                    <a:pt x="17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2;p43">
              <a:extLst>
                <a:ext uri="{FF2B5EF4-FFF2-40B4-BE49-F238E27FC236}">
                  <a16:creationId xmlns:a16="http://schemas.microsoft.com/office/drawing/2014/main" id="{DC6463BD-163B-4F79-A42F-C9E10FD35E1F}"/>
                </a:ext>
              </a:extLst>
            </p:cNvPr>
            <p:cNvSpPr/>
            <p:nvPr/>
          </p:nvSpPr>
          <p:spPr>
            <a:xfrm>
              <a:off x="9056680" y="2156570"/>
              <a:ext cx="376001" cy="310974"/>
            </a:xfrm>
            <a:custGeom>
              <a:avLst/>
              <a:gdLst/>
              <a:ahLst/>
              <a:cxnLst/>
              <a:rect l="l" t="t" r="r" b="b"/>
              <a:pathLst>
                <a:path w="21267" h="17589" extrusionOk="0">
                  <a:moveTo>
                    <a:pt x="13947" y="1"/>
                  </a:moveTo>
                  <a:cubicBezTo>
                    <a:pt x="12755" y="1"/>
                    <a:pt x="11548" y="335"/>
                    <a:pt x="10473" y="1035"/>
                  </a:cubicBezTo>
                  <a:lnTo>
                    <a:pt x="715" y="7389"/>
                  </a:lnTo>
                  <a:cubicBezTo>
                    <a:pt x="245" y="8362"/>
                    <a:pt x="1" y="9430"/>
                    <a:pt x="2" y="10513"/>
                  </a:cubicBezTo>
                  <a:cubicBezTo>
                    <a:pt x="2" y="14421"/>
                    <a:pt x="3098" y="17588"/>
                    <a:pt x="6918" y="17588"/>
                  </a:cubicBezTo>
                  <a:cubicBezTo>
                    <a:pt x="7080" y="17588"/>
                    <a:pt x="7240" y="17582"/>
                    <a:pt x="7400" y="17571"/>
                  </a:cubicBezTo>
                  <a:lnTo>
                    <a:pt x="17161" y="11887"/>
                  </a:lnTo>
                  <a:cubicBezTo>
                    <a:pt x="20270" y="10078"/>
                    <a:pt x="21267" y="6058"/>
                    <a:pt x="19364" y="3005"/>
                  </a:cubicBezTo>
                  <a:cubicBezTo>
                    <a:pt x="18154" y="1063"/>
                    <a:pt x="16073" y="1"/>
                    <a:pt x="13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3;p43">
              <a:extLst>
                <a:ext uri="{FF2B5EF4-FFF2-40B4-BE49-F238E27FC236}">
                  <a16:creationId xmlns:a16="http://schemas.microsoft.com/office/drawing/2014/main" id="{EFB2667A-C83B-4B61-95A2-6B67EE00296F}"/>
                </a:ext>
              </a:extLst>
            </p:cNvPr>
            <p:cNvSpPr/>
            <p:nvPr/>
          </p:nvSpPr>
          <p:spPr>
            <a:xfrm>
              <a:off x="9051429" y="2151302"/>
              <a:ext cx="374180" cy="321475"/>
            </a:xfrm>
            <a:custGeom>
              <a:avLst/>
              <a:gdLst/>
              <a:ahLst/>
              <a:cxnLst/>
              <a:rect l="l" t="t" r="r" b="b"/>
              <a:pathLst>
                <a:path w="21164" h="18183" extrusionOk="0">
                  <a:moveTo>
                    <a:pt x="14238" y="592"/>
                  </a:moveTo>
                  <a:cubicBezTo>
                    <a:pt x="14680" y="592"/>
                    <a:pt x="15125" y="640"/>
                    <a:pt x="15567" y="738"/>
                  </a:cubicBezTo>
                  <a:cubicBezTo>
                    <a:pt x="17175" y="1096"/>
                    <a:pt x="18540" y="2062"/>
                    <a:pt x="19411" y="3459"/>
                  </a:cubicBezTo>
                  <a:cubicBezTo>
                    <a:pt x="20288" y="4867"/>
                    <a:pt x="20552" y="6529"/>
                    <a:pt x="20152" y="8139"/>
                  </a:cubicBezTo>
                  <a:cubicBezTo>
                    <a:pt x="19753" y="9749"/>
                    <a:pt x="18744" y="11095"/>
                    <a:pt x="17310" y="11931"/>
                  </a:cubicBezTo>
                  <a:lnTo>
                    <a:pt x="7609" y="17578"/>
                  </a:lnTo>
                  <a:cubicBezTo>
                    <a:pt x="7478" y="17587"/>
                    <a:pt x="7347" y="17590"/>
                    <a:pt x="7215" y="17590"/>
                  </a:cubicBezTo>
                  <a:cubicBezTo>
                    <a:pt x="3565" y="17590"/>
                    <a:pt x="595" y="14549"/>
                    <a:pt x="595" y="10811"/>
                  </a:cubicBezTo>
                  <a:cubicBezTo>
                    <a:pt x="592" y="9801"/>
                    <a:pt x="814" y="8802"/>
                    <a:pt x="1243" y="7888"/>
                  </a:cubicBezTo>
                  <a:lnTo>
                    <a:pt x="10933" y="1579"/>
                  </a:lnTo>
                  <a:cubicBezTo>
                    <a:pt x="11933" y="929"/>
                    <a:pt x="13074" y="592"/>
                    <a:pt x="14238" y="592"/>
                  </a:cubicBezTo>
                  <a:close/>
                  <a:moveTo>
                    <a:pt x="14234" y="1"/>
                  </a:moveTo>
                  <a:cubicBezTo>
                    <a:pt x="12957" y="1"/>
                    <a:pt x="11706" y="369"/>
                    <a:pt x="10609" y="1085"/>
                  </a:cubicBezTo>
                  <a:lnTo>
                    <a:pt x="850" y="7439"/>
                  </a:lnTo>
                  <a:cubicBezTo>
                    <a:pt x="805" y="7468"/>
                    <a:pt x="769" y="7509"/>
                    <a:pt x="746" y="7558"/>
                  </a:cubicBezTo>
                  <a:cubicBezTo>
                    <a:pt x="255" y="8572"/>
                    <a:pt x="1" y="9684"/>
                    <a:pt x="4" y="10811"/>
                  </a:cubicBezTo>
                  <a:cubicBezTo>
                    <a:pt x="4" y="14875"/>
                    <a:pt x="3239" y="18182"/>
                    <a:pt x="7215" y="18182"/>
                  </a:cubicBezTo>
                  <a:cubicBezTo>
                    <a:pt x="7383" y="18182"/>
                    <a:pt x="7551" y="18176"/>
                    <a:pt x="7717" y="18163"/>
                  </a:cubicBezTo>
                  <a:cubicBezTo>
                    <a:pt x="7762" y="18161"/>
                    <a:pt x="7805" y="18147"/>
                    <a:pt x="7846" y="18124"/>
                  </a:cubicBezTo>
                  <a:lnTo>
                    <a:pt x="17607" y="12441"/>
                  </a:lnTo>
                  <a:cubicBezTo>
                    <a:pt x="19179" y="11526"/>
                    <a:pt x="20286" y="10049"/>
                    <a:pt x="20725" y="8281"/>
                  </a:cubicBezTo>
                  <a:cubicBezTo>
                    <a:pt x="21163" y="6515"/>
                    <a:pt x="20874" y="4692"/>
                    <a:pt x="19912" y="3147"/>
                  </a:cubicBezTo>
                  <a:cubicBezTo>
                    <a:pt x="18956" y="1612"/>
                    <a:pt x="17458" y="553"/>
                    <a:pt x="15694" y="162"/>
                  </a:cubicBezTo>
                  <a:cubicBezTo>
                    <a:pt x="15208" y="54"/>
                    <a:pt x="14719" y="1"/>
                    <a:pt x="14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4;p43">
              <a:extLst>
                <a:ext uri="{FF2B5EF4-FFF2-40B4-BE49-F238E27FC236}">
                  <a16:creationId xmlns:a16="http://schemas.microsoft.com/office/drawing/2014/main" id="{92B39A5C-BDD1-4E81-BEC2-BC0F8D85197A}"/>
                </a:ext>
              </a:extLst>
            </p:cNvPr>
            <p:cNvSpPr/>
            <p:nvPr/>
          </p:nvSpPr>
          <p:spPr>
            <a:xfrm>
              <a:off x="8597990" y="2534251"/>
              <a:ext cx="31700" cy="62676"/>
            </a:xfrm>
            <a:custGeom>
              <a:avLst/>
              <a:gdLst/>
              <a:ahLst/>
              <a:cxnLst/>
              <a:rect l="l" t="t" r="r" b="b"/>
              <a:pathLst>
                <a:path w="1793" h="3545" extrusionOk="0">
                  <a:moveTo>
                    <a:pt x="1793" y="1"/>
                  </a:moveTo>
                  <a:cubicBezTo>
                    <a:pt x="1793" y="1"/>
                    <a:pt x="364" y="1"/>
                    <a:pt x="364" y="652"/>
                  </a:cubicBezTo>
                  <a:cubicBezTo>
                    <a:pt x="364" y="1291"/>
                    <a:pt x="0" y="3544"/>
                    <a:pt x="778" y="3544"/>
                  </a:cubicBezTo>
                  <a:cubicBezTo>
                    <a:pt x="791" y="3544"/>
                    <a:pt x="803" y="3544"/>
                    <a:pt x="816" y="3542"/>
                  </a:cubicBezTo>
                  <a:cubicBezTo>
                    <a:pt x="1642" y="3471"/>
                    <a:pt x="1568" y="2025"/>
                    <a:pt x="1643" y="1519"/>
                  </a:cubicBezTo>
                  <a:cubicBezTo>
                    <a:pt x="1717" y="1012"/>
                    <a:pt x="1793" y="1"/>
                    <a:pt x="1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5;p43">
              <a:extLst>
                <a:ext uri="{FF2B5EF4-FFF2-40B4-BE49-F238E27FC236}">
                  <a16:creationId xmlns:a16="http://schemas.microsoft.com/office/drawing/2014/main" id="{80298284-0ACA-418C-951B-6947ABF2E7E0}"/>
                </a:ext>
              </a:extLst>
            </p:cNvPr>
            <p:cNvSpPr/>
            <p:nvPr/>
          </p:nvSpPr>
          <p:spPr>
            <a:xfrm>
              <a:off x="8596487" y="2529017"/>
              <a:ext cx="38648" cy="73142"/>
            </a:xfrm>
            <a:custGeom>
              <a:avLst/>
              <a:gdLst/>
              <a:ahLst/>
              <a:cxnLst/>
              <a:rect l="l" t="t" r="r" b="b"/>
              <a:pathLst>
                <a:path w="2186" h="4137" extrusionOk="0">
                  <a:moveTo>
                    <a:pt x="1556" y="612"/>
                  </a:moveTo>
                  <a:cubicBezTo>
                    <a:pt x="1527" y="949"/>
                    <a:pt x="1480" y="1462"/>
                    <a:pt x="1436" y="1771"/>
                  </a:cubicBezTo>
                  <a:cubicBezTo>
                    <a:pt x="1421" y="1868"/>
                    <a:pt x="1411" y="1995"/>
                    <a:pt x="1401" y="2141"/>
                  </a:cubicBezTo>
                  <a:cubicBezTo>
                    <a:pt x="1364" y="2652"/>
                    <a:pt x="1304" y="3507"/>
                    <a:pt x="828" y="3530"/>
                  </a:cubicBezTo>
                  <a:cubicBezTo>
                    <a:pt x="579" y="3284"/>
                    <a:pt x="673" y="2044"/>
                    <a:pt x="713" y="1515"/>
                  </a:cubicBezTo>
                  <a:cubicBezTo>
                    <a:pt x="730" y="1281"/>
                    <a:pt x="745" y="1081"/>
                    <a:pt x="745" y="948"/>
                  </a:cubicBezTo>
                  <a:cubicBezTo>
                    <a:pt x="745" y="789"/>
                    <a:pt x="1133" y="658"/>
                    <a:pt x="1556" y="612"/>
                  </a:cubicBezTo>
                  <a:close/>
                  <a:moveTo>
                    <a:pt x="1878" y="1"/>
                  </a:moveTo>
                  <a:cubicBezTo>
                    <a:pt x="1700" y="1"/>
                    <a:pt x="153" y="27"/>
                    <a:pt x="153" y="946"/>
                  </a:cubicBezTo>
                  <a:cubicBezTo>
                    <a:pt x="153" y="1070"/>
                    <a:pt x="138" y="1254"/>
                    <a:pt x="123" y="1470"/>
                  </a:cubicBezTo>
                  <a:cubicBezTo>
                    <a:pt x="39" y="2587"/>
                    <a:pt x="1" y="3545"/>
                    <a:pt x="411" y="3950"/>
                  </a:cubicBezTo>
                  <a:cubicBezTo>
                    <a:pt x="530" y="4070"/>
                    <a:pt x="690" y="4137"/>
                    <a:pt x="858" y="4137"/>
                  </a:cubicBezTo>
                  <a:cubicBezTo>
                    <a:pt x="860" y="4137"/>
                    <a:pt x="862" y="4137"/>
                    <a:pt x="863" y="4137"/>
                  </a:cubicBezTo>
                  <a:cubicBezTo>
                    <a:pt x="883" y="4137"/>
                    <a:pt x="905" y="4136"/>
                    <a:pt x="926" y="4133"/>
                  </a:cubicBezTo>
                  <a:cubicBezTo>
                    <a:pt x="1857" y="4052"/>
                    <a:pt x="1940" y="2883"/>
                    <a:pt x="1990" y="2184"/>
                  </a:cubicBezTo>
                  <a:cubicBezTo>
                    <a:pt x="1999" y="2056"/>
                    <a:pt x="2006" y="1942"/>
                    <a:pt x="2019" y="1858"/>
                  </a:cubicBezTo>
                  <a:cubicBezTo>
                    <a:pt x="2096" y="1347"/>
                    <a:pt x="2169" y="360"/>
                    <a:pt x="2173" y="318"/>
                  </a:cubicBezTo>
                  <a:cubicBezTo>
                    <a:pt x="2185" y="147"/>
                    <a:pt x="2049" y="1"/>
                    <a:pt x="1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6;p43">
              <a:extLst>
                <a:ext uri="{FF2B5EF4-FFF2-40B4-BE49-F238E27FC236}">
                  <a16:creationId xmlns:a16="http://schemas.microsoft.com/office/drawing/2014/main" id="{1219BBC1-B539-4F6E-9F7E-25CBF5FA6444}"/>
                </a:ext>
              </a:extLst>
            </p:cNvPr>
            <p:cNvSpPr/>
            <p:nvPr/>
          </p:nvSpPr>
          <p:spPr>
            <a:xfrm>
              <a:off x="8619241" y="2490882"/>
              <a:ext cx="38100" cy="86950"/>
            </a:xfrm>
            <a:custGeom>
              <a:avLst/>
              <a:gdLst/>
              <a:ahLst/>
              <a:cxnLst/>
              <a:rect l="l" t="t" r="r" b="b"/>
              <a:pathLst>
                <a:path w="2155" h="4918" extrusionOk="0">
                  <a:moveTo>
                    <a:pt x="1479" y="1"/>
                  </a:moveTo>
                  <a:cubicBezTo>
                    <a:pt x="1123" y="1"/>
                    <a:pt x="731" y="99"/>
                    <a:pt x="583" y="492"/>
                  </a:cubicBezTo>
                  <a:cubicBezTo>
                    <a:pt x="291" y="1269"/>
                    <a:pt x="1" y="4917"/>
                    <a:pt x="844" y="4917"/>
                  </a:cubicBezTo>
                  <a:cubicBezTo>
                    <a:pt x="855" y="4917"/>
                    <a:pt x="867" y="4916"/>
                    <a:pt x="878" y="4915"/>
                  </a:cubicBezTo>
                  <a:cubicBezTo>
                    <a:pt x="1762" y="4817"/>
                    <a:pt x="1958" y="1475"/>
                    <a:pt x="2155" y="99"/>
                  </a:cubicBezTo>
                  <a:cubicBezTo>
                    <a:pt x="2155" y="99"/>
                    <a:pt x="1835" y="1"/>
                    <a:pt x="1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597;p43">
              <a:extLst>
                <a:ext uri="{FF2B5EF4-FFF2-40B4-BE49-F238E27FC236}">
                  <a16:creationId xmlns:a16="http://schemas.microsoft.com/office/drawing/2014/main" id="{3D3A063E-068A-4B61-A54D-76F8F1376D41}"/>
                </a:ext>
              </a:extLst>
            </p:cNvPr>
            <p:cNvSpPr/>
            <p:nvPr/>
          </p:nvSpPr>
          <p:spPr>
            <a:xfrm>
              <a:off x="8614450" y="2485613"/>
              <a:ext cx="48408" cy="97434"/>
            </a:xfrm>
            <a:custGeom>
              <a:avLst/>
              <a:gdLst/>
              <a:ahLst/>
              <a:cxnLst/>
              <a:rect l="l" t="t" r="r" b="b"/>
              <a:pathLst>
                <a:path w="2738" h="5511" extrusionOk="0">
                  <a:moveTo>
                    <a:pt x="1745" y="594"/>
                  </a:moveTo>
                  <a:cubicBezTo>
                    <a:pt x="1863" y="595"/>
                    <a:pt x="1981" y="606"/>
                    <a:pt x="2097" y="627"/>
                  </a:cubicBezTo>
                  <a:cubicBezTo>
                    <a:pt x="2074" y="812"/>
                    <a:pt x="2050" y="1019"/>
                    <a:pt x="2024" y="1241"/>
                  </a:cubicBezTo>
                  <a:cubicBezTo>
                    <a:pt x="1922" y="2136"/>
                    <a:pt x="1611" y="4863"/>
                    <a:pt x="1124" y="4920"/>
                  </a:cubicBezTo>
                  <a:cubicBezTo>
                    <a:pt x="731" y="4707"/>
                    <a:pt x="799" y="1776"/>
                    <a:pt x="1130" y="893"/>
                  </a:cubicBezTo>
                  <a:cubicBezTo>
                    <a:pt x="1218" y="657"/>
                    <a:pt x="1484" y="594"/>
                    <a:pt x="1743" y="594"/>
                  </a:cubicBezTo>
                  <a:close/>
                  <a:moveTo>
                    <a:pt x="1760" y="0"/>
                  </a:moveTo>
                  <a:cubicBezTo>
                    <a:pt x="1275" y="0"/>
                    <a:pt x="774" y="159"/>
                    <a:pt x="576" y="687"/>
                  </a:cubicBezTo>
                  <a:cubicBezTo>
                    <a:pt x="314" y="1388"/>
                    <a:pt x="1" y="4450"/>
                    <a:pt x="630" y="5257"/>
                  </a:cubicBezTo>
                  <a:cubicBezTo>
                    <a:pt x="759" y="5422"/>
                    <a:pt x="927" y="5510"/>
                    <a:pt x="1114" y="5510"/>
                  </a:cubicBezTo>
                  <a:cubicBezTo>
                    <a:pt x="1135" y="5510"/>
                    <a:pt x="1158" y="5509"/>
                    <a:pt x="1179" y="5506"/>
                  </a:cubicBezTo>
                  <a:cubicBezTo>
                    <a:pt x="2073" y="5407"/>
                    <a:pt x="2346" y="3626"/>
                    <a:pt x="2612" y="1308"/>
                  </a:cubicBezTo>
                  <a:cubicBezTo>
                    <a:pt x="2649" y="977"/>
                    <a:pt x="2684" y="678"/>
                    <a:pt x="2718" y="439"/>
                  </a:cubicBezTo>
                  <a:cubicBezTo>
                    <a:pt x="2738" y="295"/>
                    <a:pt x="2651" y="157"/>
                    <a:pt x="2513" y="114"/>
                  </a:cubicBezTo>
                  <a:cubicBezTo>
                    <a:pt x="2305" y="51"/>
                    <a:pt x="2035" y="0"/>
                    <a:pt x="1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598;p43">
              <a:extLst>
                <a:ext uri="{FF2B5EF4-FFF2-40B4-BE49-F238E27FC236}">
                  <a16:creationId xmlns:a16="http://schemas.microsoft.com/office/drawing/2014/main" id="{156944B9-33F0-43E4-92E2-C4C195189907}"/>
                </a:ext>
              </a:extLst>
            </p:cNvPr>
            <p:cNvSpPr/>
            <p:nvPr/>
          </p:nvSpPr>
          <p:spPr>
            <a:xfrm>
              <a:off x="8646910" y="2484941"/>
              <a:ext cx="45172" cy="80674"/>
            </a:xfrm>
            <a:custGeom>
              <a:avLst/>
              <a:gdLst/>
              <a:ahLst/>
              <a:cxnLst/>
              <a:rect l="l" t="t" r="r" b="b"/>
              <a:pathLst>
                <a:path w="2555" h="4563" extrusionOk="0">
                  <a:moveTo>
                    <a:pt x="1224" y="1"/>
                  </a:moveTo>
                  <a:cubicBezTo>
                    <a:pt x="969" y="1"/>
                    <a:pt x="736" y="114"/>
                    <a:pt x="590" y="435"/>
                  </a:cubicBezTo>
                  <a:cubicBezTo>
                    <a:pt x="99" y="1516"/>
                    <a:pt x="0" y="4562"/>
                    <a:pt x="590" y="4562"/>
                  </a:cubicBezTo>
                  <a:cubicBezTo>
                    <a:pt x="1180" y="4562"/>
                    <a:pt x="2064" y="3285"/>
                    <a:pt x="2260" y="2597"/>
                  </a:cubicBezTo>
                  <a:cubicBezTo>
                    <a:pt x="2457" y="1908"/>
                    <a:pt x="2555" y="632"/>
                    <a:pt x="2555" y="632"/>
                  </a:cubicBezTo>
                  <a:cubicBezTo>
                    <a:pt x="2555" y="632"/>
                    <a:pt x="1828" y="1"/>
                    <a:pt x="1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599;p43">
              <a:extLst>
                <a:ext uri="{FF2B5EF4-FFF2-40B4-BE49-F238E27FC236}">
                  <a16:creationId xmlns:a16="http://schemas.microsoft.com/office/drawing/2014/main" id="{E957B85A-103C-4E0C-B39B-5EC787168BD1}"/>
                </a:ext>
              </a:extLst>
            </p:cNvPr>
            <p:cNvSpPr/>
            <p:nvPr/>
          </p:nvSpPr>
          <p:spPr>
            <a:xfrm>
              <a:off x="8641695" y="2479725"/>
              <a:ext cx="55745" cy="91123"/>
            </a:xfrm>
            <a:custGeom>
              <a:avLst/>
              <a:gdLst/>
              <a:ahLst/>
              <a:cxnLst/>
              <a:rect l="l" t="t" r="r" b="b"/>
              <a:pathLst>
                <a:path w="3153" h="5154" extrusionOk="0">
                  <a:moveTo>
                    <a:pt x="1522" y="591"/>
                  </a:moveTo>
                  <a:cubicBezTo>
                    <a:pt x="1829" y="591"/>
                    <a:pt x="2261" y="841"/>
                    <a:pt x="2542" y="1058"/>
                  </a:cubicBezTo>
                  <a:cubicBezTo>
                    <a:pt x="2510" y="1412"/>
                    <a:pt x="2418" y="2297"/>
                    <a:pt x="2271" y="2812"/>
                  </a:cubicBezTo>
                  <a:cubicBezTo>
                    <a:pt x="2078" y="3484"/>
                    <a:pt x="1314" y="4470"/>
                    <a:pt x="935" y="4557"/>
                  </a:cubicBezTo>
                  <a:cubicBezTo>
                    <a:pt x="682" y="4161"/>
                    <a:pt x="702" y="1846"/>
                    <a:pt x="1154" y="854"/>
                  </a:cubicBezTo>
                  <a:cubicBezTo>
                    <a:pt x="1241" y="661"/>
                    <a:pt x="1348" y="617"/>
                    <a:pt x="1421" y="602"/>
                  </a:cubicBezTo>
                  <a:cubicBezTo>
                    <a:pt x="1454" y="594"/>
                    <a:pt x="1488" y="591"/>
                    <a:pt x="1522" y="591"/>
                  </a:cubicBezTo>
                  <a:close/>
                  <a:moveTo>
                    <a:pt x="1519" y="0"/>
                  </a:moveTo>
                  <a:cubicBezTo>
                    <a:pt x="1444" y="0"/>
                    <a:pt x="1369" y="8"/>
                    <a:pt x="1296" y="24"/>
                  </a:cubicBezTo>
                  <a:cubicBezTo>
                    <a:pt x="1086" y="69"/>
                    <a:pt x="798" y="208"/>
                    <a:pt x="617" y="607"/>
                  </a:cubicBezTo>
                  <a:cubicBezTo>
                    <a:pt x="167" y="1595"/>
                    <a:pt x="1" y="4191"/>
                    <a:pt x="453" y="4893"/>
                  </a:cubicBezTo>
                  <a:cubicBezTo>
                    <a:pt x="599" y="5119"/>
                    <a:pt x="786" y="5153"/>
                    <a:pt x="885" y="5153"/>
                  </a:cubicBezTo>
                  <a:cubicBezTo>
                    <a:pt x="1714" y="5153"/>
                    <a:pt x="2650" y="3639"/>
                    <a:pt x="2840" y="2974"/>
                  </a:cubicBezTo>
                  <a:cubicBezTo>
                    <a:pt x="3043" y="2265"/>
                    <a:pt x="3141" y="1002"/>
                    <a:pt x="3145" y="949"/>
                  </a:cubicBezTo>
                  <a:cubicBezTo>
                    <a:pt x="3152" y="855"/>
                    <a:pt x="3114" y="764"/>
                    <a:pt x="3044" y="703"/>
                  </a:cubicBezTo>
                  <a:cubicBezTo>
                    <a:pt x="2954" y="624"/>
                    <a:pt x="2210" y="0"/>
                    <a:pt x="1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0;p43">
              <a:extLst>
                <a:ext uri="{FF2B5EF4-FFF2-40B4-BE49-F238E27FC236}">
                  <a16:creationId xmlns:a16="http://schemas.microsoft.com/office/drawing/2014/main" id="{86EA650D-AD9A-4C2B-8EF2-870FCD30406A}"/>
                </a:ext>
              </a:extLst>
            </p:cNvPr>
            <p:cNvSpPr/>
            <p:nvPr/>
          </p:nvSpPr>
          <p:spPr>
            <a:xfrm>
              <a:off x="8664254" y="2483297"/>
              <a:ext cx="64338" cy="71728"/>
            </a:xfrm>
            <a:custGeom>
              <a:avLst/>
              <a:gdLst/>
              <a:ahLst/>
              <a:cxnLst/>
              <a:rect l="l" t="t" r="r" b="b"/>
              <a:pathLst>
                <a:path w="3639" h="4057" extrusionOk="0">
                  <a:moveTo>
                    <a:pt x="1585" y="0"/>
                  </a:moveTo>
                  <a:cubicBezTo>
                    <a:pt x="1538" y="0"/>
                    <a:pt x="1501" y="12"/>
                    <a:pt x="1476" y="37"/>
                  </a:cubicBezTo>
                  <a:cubicBezTo>
                    <a:pt x="1181" y="332"/>
                    <a:pt x="0" y="3359"/>
                    <a:pt x="887" y="3968"/>
                  </a:cubicBezTo>
                  <a:cubicBezTo>
                    <a:pt x="976" y="4029"/>
                    <a:pt x="1067" y="4057"/>
                    <a:pt x="1160" y="4057"/>
                  </a:cubicBezTo>
                  <a:cubicBezTo>
                    <a:pt x="1987" y="4057"/>
                    <a:pt x="2892" y="1860"/>
                    <a:pt x="2892" y="1860"/>
                  </a:cubicBezTo>
                  <a:lnTo>
                    <a:pt x="3639" y="1314"/>
                  </a:lnTo>
                  <a:cubicBezTo>
                    <a:pt x="3639" y="1314"/>
                    <a:pt x="2079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1;p43">
              <a:extLst>
                <a:ext uri="{FF2B5EF4-FFF2-40B4-BE49-F238E27FC236}">
                  <a16:creationId xmlns:a16="http://schemas.microsoft.com/office/drawing/2014/main" id="{945509B9-42AC-44FD-B56E-BA30ADB78389}"/>
                </a:ext>
              </a:extLst>
            </p:cNvPr>
            <p:cNvSpPr/>
            <p:nvPr/>
          </p:nvSpPr>
          <p:spPr>
            <a:xfrm>
              <a:off x="8667278" y="2477993"/>
              <a:ext cx="67255" cy="82265"/>
            </a:xfrm>
            <a:custGeom>
              <a:avLst/>
              <a:gdLst/>
              <a:ahLst/>
              <a:cxnLst/>
              <a:rect l="l" t="t" r="r" b="b"/>
              <a:pathLst>
                <a:path w="3804" h="4653" extrusionOk="0">
                  <a:moveTo>
                    <a:pt x="1472" y="606"/>
                  </a:moveTo>
                  <a:cubicBezTo>
                    <a:pt x="1718" y="676"/>
                    <a:pt x="2342" y="1088"/>
                    <a:pt x="2984" y="1601"/>
                  </a:cubicBezTo>
                  <a:lnTo>
                    <a:pt x="2546" y="1922"/>
                  </a:lnTo>
                  <a:cubicBezTo>
                    <a:pt x="2502" y="1954"/>
                    <a:pt x="2468" y="1998"/>
                    <a:pt x="2448" y="2048"/>
                  </a:cubicBezTo>
                  <a:cubicBezTo>
                    <a:pt x="2138" y="2799"/>
                    <a:pt x="1501" y="3918"/>
                    <a:pt x="1054" y="4050"/>
                  </a:cubicBezTo>
                  <a:cubicBezTo>
                    <a:pt x="1031" y="4057"/>
                    <a:pt x="1010" y="4061"/>
                    <a:pt x="989" y="4061"/>
                  </a:cubicBezTo>
                  <a:cubicBezTo>
                    <a:pt x="952" y="4061"/>
                    <a:pt x="919" y="4049"/>
                    <a:pt x="883" y="4024"/>
                  </a:cubicBezTo>
                  <a:cubicBezTo>
                    <a:pt x="763" y="3942"/>
                    <a:pt x="718" y="3751"/>
                    <a:pt x="699" y="3605"/>
                  </a:cubicBezTo>
                  <a:cubicBezTo>
                    <a:pt x="587" y="2678"/>
                    <a:pt x="1233" y="993"/>
                    <a:pt x="1472" y="606"/>
                  </a:cubicBezTo>
                  <a:close/>
                  <a:moveTo>
                    <a:pt x="1390" y="0"/>
                  </a:moveTo>
                  <a:cubicBezTo>
                    <a:pt x="1223" y="0"/>
                    <a:pt x="1148" y="76"/>
                    <a:pt x="1097" y="127"/>
                  </a:cubicBezTo>
                  <a:cubicBezTo>
                    <a:pt x="780" y="444"/>
                    <a:pt x="0" y="2463"/>
                    <a:pt x="106" y="3611"/>
                  </a:cubicBezTo>
                  <a:cubicBezTo>
                    <a:pt x="145" y="4033"/>
                    <a:pt x="294" y="4336"/>
                    <a:pt x="548" y="4511"/>
                  </a:cubicBezTo>
                  <a:cubicBezTo>
                    <a:pt x="678" y="4602"/>
                    <a:pt x="831" y="4651"/>
                    <a:pt x="989" y="4652"/>
                  </a:cubicBezTo>
                  <a:cubicBezTo>
                    <a:pt x="1068" y="4652"/>
                    <a:pt x="1147" y="4639"/>
                    <a:pt x="1223" y="4617"/>
                  </a:cubicBezTo>
                  <a:cubicBezTo>
                    <a:pt x="2045" y="4373"/>
                    <a:pt x="2760" y="2823"/>
                    <a:pt x="2962" y="2351"/>
                  </a:cubicBezTo>
                  <a:lnTo>
                    <a:pt x="3643" y="1852"/>
                  </a:lnTo>
                  <a:cubicBezTo>
                    <a:pt x="3796" y="1739"/>
                    <a:pt x="3804" y="1511"/>
                    <a:pt x="3658" y="1387"/>
                  </a:cubicBezTo>
                  <a:cubicBezTo>
                    <a:pt x="2313" y="255"/>
                    <a:pt x="1697" y="0"/>
                    <a:pt x="1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2;p43">
              <a:extLst>
                <a:ext uri="{FF2B5EF4-FFF2-40B4-BE49-F238E27FC236}">
                  <a16:creationId xmlns:a16="http://schemas.microsoft.com/office/drawing/2014/main" id="{68D35FCD-8EEF-4FB4-B7A6-387AA0D4244D}"/>
                </a:ext>
              </a:extLst>
            </p:cNvPr>
            <p:cNvSpPr/>
            <p:nvPr/>
          </p:nvSpPr>
          <p:spPr>
            <a:xfrm>
              <a:off x="8247890" y="2513494"/>
              <a:ext cx="358727" cy="423772"/>
            </a:xfrm>
            <a:custGeom>
              <a:avLst/>
              <a:gdLst/>
              <a:ahLst/>
              <a:cxnLst/>
              <a:rect l="l" t="t" r="r" b="b"/>
              <a:pathLst>
                <a:path w="20290" h="23969" extrusionOk="0">
                  <a:moveTo>
                    <a:pt x="7449" y="0"/>
                  </a:moveTo>
                  <a:cubicBezTo>
                    <a:pt x="6618" y="0"/>
                    <a:pt x="5715" y="135"/>
                    <a:pt x="4730" y="419"/>
                  </a:cubicBezTo>
                  <a:cubicBezTo>
                    <a:pt x="0" y="1785"/>
                    <a:pt x="209" y="8934"/>
                    <a:pt x="209" y="8934"/>
                  </a:cubicBezTo>
                  <a:cubicBezTo>
                    <a:pt x="209" y="8934"/>
                    <a:pt x="420" y="12088"/>
                    <a:pt x="1261" y="12824"/>
                  </a:cubicBezTo>
                  <a:cubicBezTo>
                    <a:pt x="2102" y="13560"/>
                    <a:pt x="2628" y="14296"/>
                    <a:pt x="2628" y="14296"/>
                  </a:cubicBezTo>
                  <a:cubicBezTo>
                    <a:pt x="2628" y="14296"/>
                    <a:pt x="2838" y="15768"/>
                    <a:pt x="2838" y="16714"/>
                  </a:cubicBezTo>
                  <a:cubicBezTo>
                    <a:pt x="2838" y="17487"/>
                    <a:pt x="3260" y="17558"/>
                    <a:pt x="3700" y="17558"/>
                  </a:cubicBezTo>
                  <a:cubicBezTo>
                    <a:pt x="3799" y="17558"/>
                    <a:pt x="3898" y="17555"/>
                    <a:pt x="3994" y="17555"/>
                  </a:cubicBezTo>
                  <a:cubicBezTo>
                    <a:pt x="4520" y="17555"/>
                    <a:pt x="5466" y="19342"/>
                    <a:pt x="5992" y="20183"/>
                  </a:cubicBezTo>
                  <a:cubicBezTo>
                    <a:pt x="6517" y="21024"/>
                    <a:pt x="8620" y="22811"/>
                    <a:pt x="9566" y="23337"/>
                  </a:cubicBezTo>
                  <a:cubicBezTo>
                    <a:pt x="9676" y="23398"/>
                    <a:pt x="9795" y="23425"/>
                    <a:pt x="9918" y="23425"/>
                  </a:cubicBezTo>
                  <a:cubicBezTo>
                    <a:pt x="10857" y="23425"/>
                    <a:pt x="12089" y="21865"/>
                    <a:pt x="12089" y="21865"/>
                  </a:cubicBezTo>
                  <a:lnTo>
                    <a:pt x="12825" y="23968"/>
                  </a:lnTo>
                  <a:lnTo>
                    <a:pt x="20289" y="19132"/>
                  </a:lnTo>
                  <a:lnTo>
                    <a:pt x="16609" y="11983"/>
                  </a:lnTo>
                  <a:cubicBezTo>
                    <a:pt x="16609" y="11983"/>
                    <a:pt x="16505" y="8724"/>
                    <a:pt x="14402" y="4939"/>
                  </a:cubicBezTo>
                  <a:cubicBezTo>
                    <a:pt x="12737" y="1943"/>
                    <a:pt x="10611" y="0"/>
                    <a:pt x="7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3;p43">
              <a:extLst>
                <a:ext uri="{FF2B5EF4-FFF2-40B4-BE49-F238E27FC236}">
                  <a16:creationId xmlns:a16="http://schemas.microsoft.com/office/drawing/2014/main" id="{CFD47E10-970F-4ED5-8A5F-4A3B83ABFF92}"/>
                </a:ext>
              </a:extLst>
            </p:cNvPr>
            <p:cNvSpPr/>
            <p:nvPr/>
          </p:nvSpPr>
          <p:spPr>
            <a:xfrm>
              <a:off x="8243541" y="2508243"/>
              <a:ext cx="368982" cy="434221"/>
            </a:xfrm>
            <a:custGeom>
              <a:avLst/>
              <a:gdLst/>
              <a:ahLst/>
              <a:cxnLst/>
              <a:rect l="l" t="t" r="r" b="b"/>
              <a:pathLst>
                <a:path w="20870" h="24560" extrusionOk="0">
                  <a:moveTo>
                    <a:pt x="7714" y="587"/>
                  </a:moveTo>
                  <a:cubicBezTo>
                    <a:pt x="10467" y="587"/>
                    <a:pt x="12587" y="2135"/>
                    <a:pt x="14390" y="5380"/>
                  </a:cubicBezTo>
                  <a:cubicBezTo>
                    <a:pt x="16430" y="9051"/>
                    <a:pt x="16561" y="12258"/>
                    <a:pt x="16561" y="12289"/>
                  </a:cubicBezTo>
                  <a:cubicBezTo>
                    <a:pt x="16563" y="12333"/>
                    <a:pt x="16575" y="12376"/>
                    <a:pt x="16595" y="12415"/>
                  </a:cubicBezTo>
                  <a:lnTo>
                    <a:pt x="20151" y="19326"/>
                  </a:lnTo>
                  <a:lnTo>
                    <a:pt x="13227" y="23812"/>
                  </a:lnTo>
                  <a:lnTo>
                    <a:pt x="12615" y="22064"/>
                  </a:lnTo>
                  <a:cubicBezTo>
                    <a:pt x="12578" y="21962"/>
                    <a:pt x="12490" y="21888"/>
                    <a:pt x="12385" y="21870"/>
                  </a:cubicBezTo>
                  <a:cubicBezTo>
                    <a:pt x="12368" y="21868"/>
                    <a:pt x="12352" y="21867"/>
                    <a:pt x="12335" y="21867"/>
                  </a:cubicBezTo>
                  <a:cubicBezTo>
                    <a:pt x="12245" y="21867"/>
                    <a:pt x="12160" y="21908"/>
                    <a:pt x="12104" y="21979"/>
                  </a:cubicBezTo>
                  <a:cubicBezTo>
                    <a:pt x="11695" y="22497"/>
                    <a:pt x="10762" y="23427"/>
                    <a:pt x="10172" y="23427"/>
                  </a:cubicBezTo>
                  <a:cubicBezTo>
                    <a:pt x="10094" y="23427"/>
                    <a:pt x="10021" y="23411"/>
                    <a:pt x="9957" y="23375"/>
                  </a:cubicBezTo>
                  <a:cubicBezTo>
                    <a:pt x="9036" y="22862"/>
                    <a:pt x="6978" y="21106"/>
                    <a:pt x="6490" y="20323"/>
                  </a:cubicBezTo>
                  <a:cubicBezTo>
                    <a:pt x="6395" y="20172"/>
                    <a:pt x="6287" y="19991"/>
                    <a:pt x="6170" y="19794"/>
                  </a:cubicBezTo>
                  <a:cubicBezTo>
                    <a:pt x="5367" y="18442"/>
                    <a:pt x="4798" y="17556"/>
                    <a:pt x="4241" y="17556"/>
                  </a:cubicBezTo>
                  <a:lnTo>
                    <a:pt x="4091" y="17557"/>
                  </a:lnTo>
                  <a:cubicBezTo>
                    <a:pt x="4045" y="17558"/>
                    <a:pt x="3998" y="17559"/>
                    <a:pt x="3951" y="17559"/>
                  </a:cubicBezTo>
                  <a:cubicBezTo>
                    <a:pt x="3761" y="17559"/>
                    <a:pt x="3583" y="17545"/>
                    <a:pt x="3496" y="17460"/>
                  </a:cubicBezTo>
                  <a:cubicBezTo>
                    <a:pt x="3400" y="17366"/>
                    <a:pt x="3380" y="17164"/>
                    <a:pt x="3380" y="17011"/>
                  </a:cubicBezTo>
                  <a:cubicBezTo>
                    <a:pt x="3380" y="16054"/>
                    <a:pt x="3176" y="14612"/>
                    <a:pt x="3167" y="14550"/>
                  </a:cubicBezTo>
                  <a:cubicBezTo>
                    <a:pt x="3161" y="14504"/>
                    <a:pt x="3142" y="14460"/>
                    <a:pt x="3116" y="14421"/>
                  </a:cubicBezTo>
                  <a:cubicBezTo>
                    <a:pt x="3093" y="14389"/>
                    <a:pt x="2559" y="13648"/>
                    <a:pt x="1703" y="12899"/>
                  </a:cubicBezTo>
                  <a:cubicBezTo>
                    <a:pt x="1159" y="12421"/>
                    <a:pt x="831" y="10391"/>
                    <a:pt x="752" y="9217"/>
                  </a:cubicBezTo>
                  <a:cubicBezTo>
                    <a:pt x="747" y="8999"/>
                    <a:pt x="656" y="2271"/>
                    <a:pt x="5060" y="1000"/>
                  </a:cubicBezTo>
                  <a:cubicBezTo>
                    <a:pt x="6007" y="726"/>
                    <a:pt x="6889" y="587"/>
                    <a:pt x="7714" y="587"/>
                  </a:cubicBezTo>
                  <a:close/>
                  <a:moveTo>
                    <a:pt x="7699" y="0"/>
                  </a:moveTo>
                  <a:cubicBezTo>
                    <a:pt x="6822" y="0"/>
                    <a:pt x="5890" y="145"/>
                    <a:pt x="4896" y="432"/>
                  </a:cubicBezTo>
                  <a:cubicBezTo>
                    <a:pt x="1" y="1847"/>
                    <a:pt x="153" y="8939"/>
                    <a:pt x="161" y="9240"/>
                  </a:cubicBezTo>
                  <a:lnTo>
                    <a:pt x="161" y="9251"/>
                  </a:lnTo>
                  <a:cubicBezTo>
                    <a:pt x="183" y="9586"/>
                    <a:pt x="406" y="12550"/>
                    <a:pt x="1313" y="13343"/>
                  </a:cubicBezTo>
                  <a:cubicBezTo>
                    <a:pt x="1782" y="13756"/>
                    <a:pt x="2210" y="14213"/>
                    <a:pt x="2592" y="14708"/>
                  </a:cubicBezTo>
                  <a:cubicBezTo>
                    <a:pt x="2633" y="15015"/>
                    <a:pt x="2788" y="16215"/>
                    <a:pt x="2788" y="17011"/>
                  </a:cubicBezTo>
                  <a:cubicBezTo>
                    <a:pt x="2788" y="17403"/>
                    <a:pt x="2884" y="17688"/>
                    <a:pt x="3080" y="17882"/>
                  </a:cubicBezTo>
                  <a:cubicBezTo>
                    <a:pt x="3326" y="18122"/>
                    <a:pt x="3662" y="18150"/>
                    <a:pt x="3959" y="18150"/>
                  </a:cubicBezTo>
                  <a:cubicBezTo>
                    <a:pt x="4008" y="18150"/>
                    <a:pt x="4055" y="18149"/>
                    <a:pt x="4101" y="18149"/>
                  </a:cubicBezTo>
                  <a:lnTo>
                    <a:pt x="4234" y="18146"/>
                  </a:lnTo>
                  <a:cubicBezTo>
                    <a:pt x="4537" y="18207"/>
                    <a:pt x="5325" y="19531"/>
                    <a:pt x="5661" y="20096"/>
                  </a:cubicBezTo>
                  <a:cubicBezTo>
                    <a:pt x="5781" y="20297"/>
                    <a:pt x="5892" y="20483"/>
                    <a:pt x="5987" y="20637"/>
                  </a:cubicBezTo>
                  <a:cubicBezTo>
                    <a:pt x="6535" y="21514"/>
                    <a:pt x="8650" y="23326"/>
                    <a:pt x="9669" y="23892"/>
                  </a:cubicBezTo>
                  <a:cubicBezTo>
                    <a:pt x="9825" y="23979"/>
                    <a:pt x="9990" y="24017"/>
                    <a:pt x="10159" y="24017"/>
                  </a:cubicBezTo>
                  <a:cubicBezTo>
                    <a:pt x="10923" y="24017"/>
                    <a:pt x="11762" y="23243"/>
                    <a:pt x="12226" y="22742"/>
                  </a:cubicBezTo>
                  <a:lnTo>
                    <a:pt x="12792" y="24362"/>
                  </a:lnTo>
                  <a:cubicBezTo>
                    <a:pt x="12834" y="24479"/>
                    <a:pt x="12944" y="24560"/>
                    <a:pt x="13069" y="24560"/>
                  </a:cubicBezTo>
                  <a:cubicBezTo>
                    <a:pt x="13070" y="24560"/>
                    <a:pt x="13071" y="24560"/>
                    <a:pt x="13072" y="24560"/>
                  </a:cubicBezTo>
                  <a:cubicBezTo>
                    <a:pt x="13129" y="24560"/>
                    <a:pt x="13184" y="24543"/>
                    <a:pt x="13233" y="24513"/>
                  </a:cubicBezTo>
                  <a:lnTo>
                    <a:pt x="20697" y="19677"/>
                  </a:lnTo>
                  <a:cubicBezTo>
                    <a:pt x="20825" y="19595"/>
                    <a:pt x="20869" y="19429"/>
                    <a:pt x="20799" y="19294"/>
                  </a:cubicBezTo>
                  <a:lnTo>
                    <a:pt x="17149" y="12202"/>
                  </a:lnTo>
                  <a:cubicBezTo>
                    <a:pt x="17122" y="11699"/>
                    <a:pt x="16879" y="8642"/>
                    <a:pt x="14908" y="5094"/>
                  </a:cubicBezTo>
                  <a:cubicBezTo>
                    <a:pt x="13002" y="1664"/>
                    <a:pt x="10671" y="0"/>
                    <a:pt x="7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4;p43">
              <a:extLst>
                <a:ext uri="{FF2B5EF4-FFF2-40B4-BE49-F238E27FC236}">
                  <a16:creationId xmlns:a16="http://schemas.microsoft.com/office/drawing/2014/main" id="{602006DA-E851-4B9F-9449-20F395682828}"/>
                </a:ext>
              </a:extLst>
            </p:cNvPr>
            <p:cNvSpPr/>
            <p:nvPr/>
          </p:nvSpPr>
          <p:spPr>
            <a:xfrm>
              <a:off x="8121478" y="2423786"/>
              <a:ext cx="450204" cy="397217"/>
            </a:xfrm>
            <a:custGeom>
              <a:avLst/>
              <a:gdLst/>
              <a:ahLst/>
              <a:cxnLst/>
              <a:rect l="l" t="t" r="r" b="b"/>
              <a:pathLst>
                <a:path w="25464" h="22467" extrusionOk="0">
                  <a:moveTo>
                    <a:pt x="16101" y="0"/>
                  </a:moveTo>
                  <a:cubicBezTo>
                    <a:pt x="16036" y="0"/>
                    <a:pt x="16001" y="1"/>
                    <a:pt x="16001" y="1"/>
                  </a:cubicBezTo>
                  <a:cubicBezTo>
                    <a:pt x="16001" y="1"/>
                    <a:pt x="13765" y="1"/>
                    <a:pt x="10839" y="1034"/>
                  </a:cubicBezTo>
                  <a:cubicBezTo>
                    <a:pt x="8077" y="2010"/>
                    <a:pt x="7398" y="5851"/>
                    <a:pt x="4990" y="7227"/>
                  </a:cubicBezTo>
                  <a:cubicBezTo>
                    <a:pt x="4467" y="7526"/>
                    <a:pt x="4107" y="7638"/>
                    <a:pt x="3850" y="7638"/>
                  </a:cubicBezTo>
                  <a:cubicBezTo>
                    <a:pt x="3068" y="7638"/>
                    <a:pt x="3252" y="6592"/>
                    <a:pt x="2759" y="6592"/>
                  </a:cubicBezTo>
                  <a:cubicBezTo>
                    <a:pt x="2669" y="6592"/>
                    <a:pt x="2555" y="6627"/>
                    <a:pt x="2409" y="6711"/>
                  </a:cubicBezTo>
                  <a:cubicBezTo>
                    <a:pt x="1204" y="7399"/>
                    <a:pt x="0" y="13421"/>
                    <a:pt x="2580" y="15141"/>
                  </a:cubicBezTo>
                  <a:cubicBezTo>
                    <a:pt x="3297" y="15619"/>
                    <a:pt x="4107" y="15792"/>
                    <a:pt x="4903" y="15792"/>
                  </a:cubicBezTo>
                  <a:cubicBezTo>
                    <a:pt x="6972" y="15792"/>
                    <a:pt x="8947" y="14625"/>
                    <a:pt x="8947" y="14625"/>
                  </a:cubicBezTo>
                  <a:lnTo>
                    <a:pt x="8947" y="14625"/>
                  </a:lnTo>
                  <a:cubicBezTo>
                    <a:pt x="8947" y="14625"/>
                    <a:pt x="8602" y="15830"/>
                    <a:pt x="9634" y="16174"/>
                  </a:cubicBezTo>
                  <a:cubicBezTo>
                    <a:pt x="10255" y="16381"/>
                    <a:pt x="10887" y="16554"/>
                    <a:pt x="11528" y="16690"/>
                  </a:cubicBezTo>
                  <a:cubicBezTo>
                    <a:pt x="11528" y="16690"/>
                    <a:pt x="11369" y="18592"/>
                    <a:pt x="12726" y="18592"/>
                  </a:cubicBezTo>
                  <a:cubicBezTo>
                    <a:pt x="12783" y="18592"/>
                    <a:pt x="12842" y="18589"/>
                    <a:pt x="12904" y="18582"/>
                  </a:cubicBezTo>
                  <a:cubicBezTo>
                    <a:pt x="14189" y="18440"/>
                    <a:pt x="13459" y="16756"/>
                    <a:pt x="13174" y="16187"/>
                  </a:cubicBezTo>
                  <a:lnTo>
                    <a:pt x="13174" y="16187"/>
                  </a:lnTo>
                  <a:cubicBezTo>
                    <a:pt x="13701" y="17172"/>
                    <a:pt x="16243" y="21754"/>
                    <a:pt x="18237" y="22368"/>
                  </a:cubicBezTo>
                  <a:cubicBezTo>
                    <a:pt x="18456" y="22435"/>
                    <a:pt x="18685" y="22466"/>
                    <a:pt x="18920" y="22466"/>
                  </a:cubicBezTo>
                  <a:cubicBezTo>
                    <a:pt x="21091" y="22466"/>
                    <a:pt x="23827" y="19824"/>
                    <a:pt x="24604" y="18582"/>
                  </a:cubicBezTo>
                  <a:cubicBezTo>
                    <a:pt x="25464" y="17206"/>
                    <a:pt x="24775" y="7399"/>
                    <a:pt x="22883" y="3614"/>
                  </a:cubicBezTo>
                  <a:cubicBezTo>
                    <a:pt x="21149" y="145"/>
                    <a:pt x="16813" y="0"/>
                    <a:pt x="16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5;p43">
              <a:extLst>
                <a:ext uri="{FF2B5EF4-FFF2-40B4-BE49-F238E27FC236}">
                  <a16:creationId xmlns:a16="http://schemas.microsoft.com/office/drawing/2014/main" id="{CA76FD48-D18C-461B-8476-C4E865B790D6}"/>
                </a:ext>
              </a:extLst>
            </p:cNvPr>
            <p:cNvSpPr/>
            <p:nvPr/>
          </p:nvSpPr>
          <p:spPr>
            <a:xfrm>
              <a:off x="8134173" y="2418553"/>
              <a:ext cx="443167" cy="407701"/>
            </a:xfrm>
            <a:custGeom>
              <a:avLst/>
              <a:gdLst/>
              <a:ahLst/>
              <a:cxnLst/>
              <a:rect l="l" t="t" r="r" b="b"/>
              <a:pathLst>
                <a:path w="25066" h="23060" extrusionOk="0">
                  <a:moveTo>
                    <a:pt x="15368" y="591"/>
                  </a:moveTo>
                  <a:cubicBezTo>
                    <a:pt x="15984" y="591"/>
                    <a:pt x="20239" y="720"/>
                    <a:pt x="21901" y="4043"/>
                  </a:cubicBezTo>
                  <a:cubicBezTo>
                    <a:pt x="23803" y="7848"/>
                    <a:pt x="24361" y="17560"/>
                    <a:pt x="23634" y="18722"/>
                  </a:cubicBezTo>
                  <a:cubicBezTo>
                    <a:pt x="22875" y="19938"/>
                    <a:pt x="20213" y="22468"/>
                    <a:pt x="18208" y="22468"/>
                  </a:cubicBezTo>
                  <a:cubicBezTo>
                    <a:pt x="18000" y="22468"/>
                    <a:pt x="17799" y="22441"/>
                    <a:pt x="17607" y="22382"/>
                  </a:cubicBezTo>
                  <a:cubicBezTo>
                    <a:pt x="15753" y="21810"/>
                    <a:pt x="13291" y="17409"/>
                    <a:pt x="12736" y="16378"/>
                  </a:cubicBezTo>
                  <a:cubicBezTo>
                    <a:pt x="12678" y="16263"/>
                    <a:pt x="12633" y="16183"/>
                    <a:pt x="12614" y="16150"/>
                  </a:cubicBezTo>
                  <a:cubicBezTo>
                    <a:pt x="12560" y="16054"/>
                    <a:pt x="12461" y="16001"/>
                    <a:pt x="12358" y="16001"/>
                  </a:cubicBezTo>
                  <a:cubicBezTo>
                    <a:pt x="12310" y="16001"/>
                    <a:pt x="12261" y="16012"/>
                    <a:pt x="12216" y="16037"/>
                  </a:cubicBezTo>
                  <a:cubicBezTo>
                    <a:pt x="12075" y="16113"/>
                    <a:pt x="12021" y="16288"/>
                    <a:pt x="12095" y="16432"/>
                  </a:cubicBezTo>
                  <a:cubicBezTo>
                    <a:pt x="12108" y="16457"/>
                    <a:pt x="12155" y="16548"/>
                    <a:pt x="12230" y="16687"/>
                  </a:cubicBezTo>
                  <a:cubicBezTo>
                    <a:pt x="12492" y="17222"/>
                    <a:pt x="12750" y="17992"/>
                    <a:pt x="12565" y="18356"/>
                  </a:cubicBezTo>
                  <a:cubicBezTo>
                    <a:pt x="12522" y="18439"/>
                    <a:pt x="12434" y="18551"/>
                    <a:pt x="12153" y="18582"/>
                  </a:cubicBezTo>
                  <a:cubicBezTo>
                    <a:pt x="12101" y="18588"/>
                    <a:pt x="12052" y="18591"/>
                    <a:pt x="12004" y="18591"/>
                  </a:cubicBezTo>
                  <a:cubicBezTo>
                    <a:pt x="11782" y="18591"/>
                    <a:pt x="11607" y="18526"/>
                    <a:pt x="11471" y="18393"/>
                  </a:cubicBezTo>
                  <a:cubicBezTo>
                    <a:pt x="11107" y="18042"/>
                    <a:pt x="11082" y="17275"/>
                    <a:pt x="11103" y="17008"/>
                  </a:cubicBezTo>
                  <a:cubicBezTo>
                    <a:pt x="11116" y="16860"/>
                    <a:pt x="11015" y="16725"/>
                    <a:pt x="10868" y="16695"/>
                  </a:cubicBezTo>
                  <a:cubicBezTo>
                    <a:pt x="10240" y="16560"/>
                    <a:pt x="9620" y="16392"/>
                    <a:pt x="9011" y="16189"/>
                  </a:cubicBezTo>
                  <a:cubicBezTo>
                    <a:pt x="8276" y="15943"/>
                    <a:pt x="8487" y="15096"/>
                    <a:pt x="8513" y="15002"/>
                  </a:cubicBezTo>
                  <a:cubicBezTo>
                    <a:pt x="8571" y="14799"/>
                    <a:pt x="8411" y="14624"/>
                    <a:pt x="8228" y="14624"/>
                  </a:cubicBezTo>
                  <a:cubicBezTo>
                    <a:pt x="8179" y="14624"/>
                    <a:pt x="8128" y="14637"/>
                    <a:pt x="8079" y="14665"/>
                  </a:cubicBezTo>
                  <a:cubicBezTo>
                    <a:pt x="8052" y="14681"/>
                    <a:pt x="6140" y="15788"/>
                    <a:pt x="4179" y="15788"/>
                  </a:cubicBezTo>
                  <a:cubicBezTo>
                    <a:pt x="3436" y="15788"/>
                    <a:pt x="2685" y="15629"/>
                    <a:pt x="2027" y="15190"/>
                  </a:cubicBezTo>
                  <a:cubicBezTo>
                    <a:pt x="1075" y="14557"/>
                    <a:pt x="568" y="13108"/>
                    <a:pt x="633" y="11213"/>
                  </a:cubicBezTo>
                  <a:cubicBezTo>
                    <a:pt x="704" y="9152"/>
                    <a:pt x="1382" y="7524"/>
                    <a:pt x="1837" y="7264"/>
                  </a:cubicBezTo>
                  <a:cubicBezTo>
                    <a:pt x="1978" y="7183"/>
                    <a:pt x="2036" y="7183"/>
                    <a:pt x="2036" y="7181"/>
                  </a:cubicBezTo>
                  <a:cubicBezTo>
                    <a:pt x="2072" y="7208"/>
                    <a:pt x="2132" y="7349"/>
                    <a:pt x="2167" y="7435"/>
                  </a:cubicBezTo>
                  <a:cubicBezTo>
                    <a:pt x="2274" y="7692"/>
                    <a:pt x="2421" y="8047"/>
                    <a:pt x="2815" y="8180"/>
                  </a:cubicBezTo>
                  <a:cubicBezTo>
                    <a:pt x="2912" y="8213"/>
                    <a:pt x="3016" y="8229"/>
                    <a:pt x="3129" y="8229"/>
                  </a:cubicBezTo>
                  <a:cubicBezTo>
                    <a:pt x="3468" y="8229"/>
                    <a:pt x="3888" y="8083"/>
                    <a:pt x="4418" y="7780"/>
                  </a:cubicBezTo>
                  <a:cubicBezTo>
                    <a:pt x="5582" y="7114"/>
                    <a:pt x="6357" y="5914"/>
                    <a:pt x="7106" y="4754"/>
                  </a:cubicBezTo>
                  <a:cubicBezTo>
                    <a:pt x="7985" y="3391"/>
                    <a:pt x="8817" y="2103"/>
                    <a:pt x="10219" y="1608"/>
                  </a:cubicBezTo>
                  <a:cubicBezTo>
                    <a:pt x="13057" y="606"/>
                    <a:pt x="15261" y="592"/>
                    <a:pt x="15283" y="592"/>
                  </a:cubicBezTo>
                  <a:lnTo>
                    <a:pt x="15293" y="592"/>
                  </a:lnTo>
                  <a:cubicBezTo>
                    <a:pt x="15297" y="592"/>
                    <a:pt x="15322" y="591"/>
                    <a:pt x="15368" y="591"/>
                  </a:cubicBezTo>
                  <a:close/>
                  <a:moveTo>
                    <a:pt x="15405" y="0"/>
                  </a:moveTo>
                  <a:cubicBezTo>
                    <a:pt x="15342" y="0"/>
                    <a:pt x="15299" y="1"/>
                    <a:pt x="15279" y="2"/>
                  </a:cubicBezTo>
                  <a:cubicBezTo>
                    <a:pt x="15130" y="3"/>
                    <a:pt x="12923" y="28"/>
                    <a:pt x="10024" y="1052"/>
                  </a:cubicBezTo>
                  <a:cubicBezTo>
                    <a:pt x="8430" y="1613"/>
                    <a:pt x="7505" y="3047"/>
                    <a:pt x="6610" y="4435"/>
                  </a:cubicBezTo>
                  <a:cubicBezTo>
                    <a:pt x="5867" y="5587"/>
                    <a:pt x="5166" y="6673"/>
                    <a:pt x="4126" y="7267"/>
                  </a:cubicBezTo>
                  <a:cubicBezTo>
                    <a:pt x="3600" y="7568"/>
                    <a:pt x="3299" y="7639"/>
                    <a:pt x="3132" y="7639"/>
                  </a:cubicBezTo>
                  <a:cubicBezTo>
                    <a:pt x="3076" y="7639"/>
                    <a:pt x="3036" y="7631"/>
                    <a:pt x="3007" y="7621"/>
                  </a:cubicBezTo>
                  <a:cubicBezTo>
                    <a:pt x="2876" y="7577"/>
                    <a:pt x="2810" y="7437"/>
                    <a:pt x="2714" y="7208"/>
                  </a:cubicBezTo>
                  <a:cubicBezTo>
                    <a:pt x="2618" y="6979"/>
                    <a:pt x="2509" y="6718"/>
                    <a:pt x="2234" y="6624"/>
                  </a:cubicBezTo>
                  <a:cubicBezTo>
                    <a:pt x="2172" y="6604"/>
                    <a:pt x="2109" y="6593"/>
                    <a:pt x="2043" y="6593"/>
                  </a:cubicBezTo>
                  <a:cubicBezTo>
                    <a:pt x="1894" y="6593"/>
                    <a:pt x="1730" y="6646"/>
                    <a:pt x="1545" y="6751"/>
                  </a:cubicBezTo>
                  <a:cubicBezTo>
                    <a:pt x="787" y="7186"/>
                    <a:pt x="113" y="9179"/>
                    <a:pt x="44" y="11196"/>
                  </a:cubicBezTo>
                  <a:cubicBezTo>
                    <a:pt x="0" y="12431"/>
                    <a:pt x="160" y="14658"/>
                    <a:pt x="1700" y="15684"/>
                  </a:cubicBezTo>
                  <a:cubicBezTo>
                    <a:pt x="2477" y="16202"/>
                    <a:pt x="3346" y="16389"/>
                    <a:pt x="4194" y="16389"/>
                  </a:cubicBezTo>
                  <a:cubicBezTo>
                    <a:pt x="5702" y="16389"/>
                    <a:pt x="7142" y="15800"/>
                    <a:pt x="7878" y="15442"/>
                  </a:cubicBezTo>
                  <a:cubicBezTo>
                    <a:pt x="7899" y="15943"/>
                    <a:pt x="8118" y="16515"/>
                    <a:pt x="8824" y="16752"/>
                  </a:cubicBezTo>
                  <a:cubicBezTo>
                    <a:pt x="9547" y="16991"/>
                    <a:pt x="10179" y="17147"/>
                    <a:pt x="10510" y="17224"/>
                  </a:cubicBezTo>
                  <a:cubicBezTo>
                    <a:pt x="10518" y="17619"/>
                    <a:pt x="10596" y="18368"/>
                    <a:pt x="11059" y="18819"/>
                  </a:cubicBezTo>
                  <a:cubicBezTo>
                    <a:pt x="11310" y="19062"/>
                    <a:pt x="11628" y="19184"/>
                    <a:pt x="12009" y="19184"/>
                  </a:cubicBezTo>
                  <a:cubicBezTo>
                    <a:pt x="12077" y="19184"/>
                    <a:pt x="12148" y="19181"/>
                    <a:pt x="12220" y="19173"/>
                  </a:cubicBezTo>
                  <a:cubicBezTo>
                    <a:pt x="12741" y="19115"/>
                    <a:pt x="12983" y="18844"/>
                    <a:pt x="13093" y="18626"/>
                  </a:cubicBezTo>
                  <a:cubicBezTo>
                    <a:pt x="13137" y="18538"/>
                    <a:pt x="13168" y="18445"/>
                    <a:pt x="13187" y="18349"/>
                  </a:cubicBezTo>
                  <a:cubicBezTo>
                    <a:pt x="14266" y="20104"/>
                    <a:pt x="15961" y="22494"/>
                    <a:pt x="17434" y="22947"/>
                  </a:cubicBezTo>
                  <a:cubicBezTo>
                    <a:pt x="17681" y="23022"/>
                    <a:pt x="17939" y="23059"/>
                    <a:pt x="18198" y="23059"/>
                  </a:cubicBezTo>
                  <a:cubicBezTo>
                    <a:pt x="18202" y="23059"/>
                    <a:pt x="18206" y="23059"/>
                    <a:pt x="18210" y="23059"/>
                  </a:cubicBezTo>
                  <a:cubicBezTo>
                    <a:pt x="20565" y="23059"/>
                    <a:pt x="23362" y="20276"/>
                    <a:pt x="24138" y="19037"/>
                  </a:cubicBezTo>
                  <a:cubicBezTo>
                    <a:pt x="25066" y="17550"/>
                    <a:pt x="24362" y="7643"/>
                    <a:pt x="22431" y="3779"/>
                  </a:cubicBezTo>
                  <a:cubicBezTo>
                    <a:pt x="20626" y="170"/>
                    <a:pt x="16237" y="0"/>
                    <a:pt x="154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6;p43">
              <a:extLst>
                <a:ext uri="{FF2B5EF4-FFF2-40B4-BE49-F238E27FC236}">
                  <a16:creationId xmlns:a16="http://schemas.microsoft.com/office/drawing/2014/main" id="{4ED4D9BC-D083-40A0-A92A-130004A25C40}"/>
                </a:ext>
              </a:extLst>
            </p:cNvPr>
            <p:cNvSpPr/>
            <p:nvPr/>
          </p:nvSpPr>
          <p:spPr>
            <a:xfrm>
              <a:off x="8337457" y="2709636"/>
              <a:ext cx="73991" cy="90557"/>
            </a:xfrm>
            <a:custGeom>
              <a:avLst/>
              <a:gdLst/>
              <a:ahLst/>
              <a:cxnLst/>
              <a:rect l="l" t="t" r="r" b="b"/>
              <a:pathLst>
                <a:path w="4185" h="5122" extrusionOk="0">
                  <a:moveTo>
                    <a:pt x="1275" y="1"/>
                  </a:moveTo>
                  <a:cubicBezTo>
                    <a:pt x="1" y="1"/>
                    <a:pt x="926" y="3517"/>
                    <a:pt x="926" y="3517"/>
                  </a:cubicBezTo>
                  <a:lnTo>
                    <a:pt x="2713" y="5095"/>
                  </a:lnTo>
                  <a:cubicBezTo>
                    <a:pt x="2784" y="5112"/>
                    <a:pt x="2868" y="5121"/>
                    <a:pt x="2959" y="5121"/>
                  </a:cubicBezTo>
                  <a:cubicBezTo>
                    <a:pt x="3399" y="5121"/>
                    <a:pt x="3992" y="4917"/>
                    <a:pt x="4080" y="4568"/>
                  </a:cubicBezTo>
                  <a:cubicBezTo>
                    <a:pt x="4184" y="4148"/>
                    <a:pt x="3239" y="573"/>
                    <a:pt x="1557" y="48"/>
                  </a:cubicBezTo>
                  <a:cubicBezTo>
                    <a:pt x="1453" y="16"/>
                    <a:pt x="1359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07;p43">
              <a:extLst>
                <a:ext uri="{FF2B5EF4-FFF2-40B4-BE49-F238E27FC236}">
                  <a16:creationId xmlns:a16="http://schemas.microsoft.com/office/drawing/2014/main" id="{739A21BF-9A9A-449B-ACD1-2519775C7211}"/>
                </a:ext>
              </a:extLst>
            </p:cNvPr>
            <p:cNvSpPr/>
            <p:nvPr/>
          </p:nvSpPr>
          <p:spPr>
            <a:xfrm>
              <a:off x="8336043" y="2704403"/>
              <a:ext cx="80886" cy="100988"/>
            </a:xfrm>
            <a:custGeom>
              <a:avLst/>
              <a:gdLst/>
              <a:ahLst/>
              <a:cxnLst/>
              <a:rect l="l" t="t" r="r" b="b"/>
              <a:pathLst>
                <a:path w="4575" h="5712" extrusionOk="0">
                  <a:moveTo>
                    <a:pt x="1353" y="0"/>
                  </a:moveTo>
                  <a:cubicBezTo>
                    <a:pt x="1081" y="0"/>
                    <a:pt x="895" y="113"/>
                    <a:pt x="777" y="226"/>
                  </a:cubicBezTo>
                  <a:cubicBezTo>
                    <a:pt x="0" y="969"/>
                    <a:pt x="593" y="3406"/>
                    <a:pt x="720" y="3889"/>
                  </a:cubicBezTo>
                  <a:cubicBezTo>
                    <a:pt x="757" y="4019"/>
                    <a:pt x="876" y="4103"/>
                    <a:pt x="1005" y="4103"/>
                  </a:cubicBezTo>
                  <a:cubicBezTo>
                    <a:pt x="1029" y="4103"/>
                    <a:pt x="1054" y="4100"/>
                    <a:pt x="1079" y="4094"/>
                  </a:cubicBezTo>
                  <a:cubicBezTo>
                    <a:pt x="1235" y="4052"/>
                    <a:pt x="1330" y="3894"/>
                    <a:pt x="1291" y="3737"/>
                  </a:cubicBezTo>
                  <a:cubicBezTo>
                    <a:pt x="1014" y="2681"/>
                    <a:pt x="797" y="1026"/>
                    <a:pt x="1186" y="653"/>
                  </a:cubicBezTo>
                  <a:cubicBezTo>
                    <a:pt x="1207" y="633"/>
                    <a:pt x="1250" y="592"/>
                    <a:pt x="1354" y="592"/>
                  </a:cubicBezTo>
                  <a:cubicBezTo>
                    <a:pt x="1404" y="592"/>
                    <a:pt x="1467" y="601"/>
                    <a:pt x="1549" y="626"/>
                  </a:cubicBezTo>
                  <a:cubicBezTo>
                    <a:pt x="2985" y="1075"/>
                    <a:pt x="3932" y="4333"/>
                    <a:pt x="3873" y="4793"/>
                  </a:cubicBezTo>
                  <a:cubicBezTo>
                    <a:pt x="3830" y="4959"/>
                    <a:pt x="3377" y="5122"/>
                    <a:pt x="3040" y="5122"/>
                  </a:cubicBezTo>
                  <a:cubicBezTo>
                    <a:pt x="2976" y="5122"/>
                    <a:pt x="2916" y="5116"/>
                    <a:pt x="2864" y="5104"/>
                  </a:cubicBezTo>
                  <a:cubicBezTo>
                    <a:pt x="2839" y="5097"/>
                    <a:pt x="2814" y="5094"/>
                    <a:pt x="2790" y="5094"/>
                  </a:cubicBezTo>
                  <a:cubicBezTo>
                    <a:pt x="2658" y="5094"/>
                    <a:pt x="2537" y="5184"/>
                    <a:pt x="2503" y="5318"/>
                  </a:cubicBezTo>
                  <a:cubicBezTo>
                    <a:pt x="2464" y="5477"/>
                    <a:pt x="2561" y="5639"/>
                    <a:pt x="2721" y="5678"/>
                  </a:cubicBezTo>
                  <a:cubicBezTo>
                    <a:pt x="2820" y="5700"/>
                    <a:pt x="2922" y="5712"/>
                    <a:pt x="3023" y="5712"/>
                  </a:cubicBezTo>
                  <a:cubicBezTo>
                    <a:pt x="3029" y="5712"/>
                    <a:pt x="3034" y="5712"/>
                    <a:pt x="3039" y="5712"/>
                  </a:cubicBezTo>
                  <a:cubicBezTo>
                    <a:pt x="3579" y="5712"/>
                    <a:pt x="4313" y="5467"/>
                    <a:pt x="4446" y="4936"/>
                  </a:cubicBezTo>
                  <a:cubicBezTo>
                    <a:pt x="4574" y="4422"/>
                    <a:pt x="3578" y="642"/>
                    <a:pt x="1724" y="62"/>
                  </a:cubicBezTo>
                  <a:cubicBezTo>
                    <a:pt x="1585" y="19"/>
                    <a:pt x="1462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08;p43">
              <a:extLst>
                <a:ext uri="{FF2B5EF4-FFF2-40B4-BE49-F238E27FC236}">
                  <a16:creationId xmlns:a16="http://schemas.microsoft.com/office/drawing/2014/main" id="{C2FD4A62-4666-42F7-AD0A-9217DB2C058E}"/>
                </a:ext>
              </a:extLst>
            </p:cNvPr>
            <p:cNvSpPr/>
            <p:nvPr/>
          </p:nvSpPr>
          <p:spPr>
            <a:xfrm>
              <a:off x="8410087" y="2793563"/>
              <a:ext cx="265819" cy="181485"/>
            </a:xfrm>
            <a:custGeom>
              <a:avLst/>
              <a:gdLst/>
              <a:ahLst/>
              <a:cxnLst/>
              <a:rect l="l" t="t" r="r" b="b"/>
              <a:pathLst>
                <a:path w="15035" h="10265" extrusionOk="0">
                  <a:moveTo>
                    <a:pt x="11296" y="1"/>
                  </a:moveTo>
                  <a:cubicBezTo>
                    <a:pt x="10457" y="1"/>
                    <a:pt x="9624" y="57"/>
                    <a:pt x="8970" y="220"/>
                  </a:cubicBezTo>
                  <a:cubicBezTo>
                    <a:pt x="8970" y="220"/>
                    <a:pt x="5153" y="2380"/>
                    <a:pt x="3365" y="3957"/>
                  </a:cubicBezTo>
                  <a:cubicBezTo>
                    <a:pt x="1578" y="5533"/>
                    <a:pt x="1" y="10265"/>
                    <a:pt x="1" y="10265"/>
                  </a:cubicBezTo>
                  <a:cubicBezTo>
                    <a:pt x="1" y="10265"/>
                    <a:pt x="10828" y="2906"/>
                    <a:pt x="12722" y="1855"/>
                  </a:cubicBezTo>
                  <a:cubicBezTo>
                    <a:pt x="14614" y="803"/>
                    <a:pt x="15035" y="277"/>
                    <a:pt x="15035" y="277"/>
                  </a:cubicBezTo>
                  <a:cubicBezTo>
                    <a:pt x="15035" y="277"/>
                    <a:pt x="13154" y="1"/>
                    <a:pt x="11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09;p43">
              <a:extLst>
                <a:ext uri="{FF2B5EF4-FFF2-40B4-BE49-F238E27FC236}">
                  <a16:creationId xmlns:a16="http://schemas.microsoft.com/office/drawing/2014/main" id="{BC79E5DE-EDED-4673-B3E8-B0868480A5CA}"/>
                </a:ext>
              </a:extLst>
            </p:cNvPr>
            <p:cNvSpPr/>
            <p:nvPr/>
          </p:nvSpPr>
          <p:spPr>
            <a:xfrm>
              <a:off x="8404022" y="2788330"/>
              <a:ext cx="278478" cy="191934"/>
            </a:xfrm>
            <a:custGeom>
              <a:avLst/>
              <a:gdLst/>
              <a:ahLst/>
              <a:cxnLst/>
              <a:rect l="l" t="t" r="r" b="b"/>
              <a:pathLst>
                <a:path w="15751" h="10856" extrusionOk="0">
                  <a:moveTo>
                    <a:pt x="11631" y="592"/>
                  </a:moveTo>
                  <a:cubicBezTo>
                    <a:pt x="12794" y="592"/>
                    <a:pt x="13976" y="703"/>
                    <a:pt x="14683" y="783"/>
                  </a:cubicBezTo>
                  <a:cubicBezTo>
                    <a:pt x="14348" y="1035"/>
                    <a:pt x="13795" y="1407"/>
                    <a:pt x="12920" y="1893"/>
                  </a:cubicBezTo>
                  <a:cubicBezTo>
                    <a:pt x="11310" y="2788"/>
                    <a:pt x="3440" y="8105"/>
                    <a:pt x="932" y="9804"/>
                  </a:cubicBezTo>
                  <a:cubicBezTo>
                    <a:pt x="1471" y="8387"/>
                    <a:pt x="2647" y="5584"/>
                    <a:pt x="3904" y="4475"/>
                  </a:cubicBezTo>
                  <a:cubicBezTo>
                    <a:pt x="5556" y="3016"/>
                    <a:pt x="9035" y="1015"/>
                    <a:pt x="9423" y="793"/>
                  </a:cubicBezTo>
                  <a:cubicBezTo>
                    <a:pt x="10044" y="644"/>
                    <a:pt x="10833" y="592"/>
                    <a:pt x="11631" y="592"/>
                  </a:cubicBezTo>
                  <a:close/>
                  <a:moveTo>
                    <a:pt x="11648" y="0"/>
                  </a:moveTo>
                  <a:cubicBezTo>
                    <a:pt x="10786" y="0"/>
                    <a:pt x="9925" y="59"/>
                    <a:pt x="9241" y="229"/>
                  </a:cubicBezTo>
                  <a:cubicBezTo>
                    <a:pt x="9216" y="236"/>
                    <a:pt x="9191" y="246"/>
                    <a:pt x="9168" y="260"/>
                  </a:cubicBezTo>
                  <a:cubicBezTo>
                    <a:pt x="9011" y="348"/>
                    <a:pt x="5303" y="2452"/>
                    <a:pt x="3513" y="4032"/>
                  </a:cubicBezTo>
                  <a:cubicBezTo>
                    <a:pt x="1687" y="5642"/>
                    <a:pt x="130" y="10271"/>
                    <a:pt x="64" y="10468"/>
                  </a:cubicBezTo>
                  <a:cubicBezTo>
                    <a:pt x="0" y="10658"/>
                    <a:pt x="142" y="10855"/>
                    <a:pt x="344" y="10855"/>
                  </a:cubicBezTo>
                  <a:cubicBezTo>
                    <a:pt x="403" y="10855"/>
                    <a:pt x="461" y="10838"/>
                    <a:pt x="511" y="10805"/>
                  </a:cubicBezTo>
                  <a:cubicBezTo>
                    <a:pt x="618" y="10732"/>
                    <a:pt x="11349" y="3441"/>
                    <a:pt x="13208" y="2409"/>
                  </a:cubicBezTo>
                  <a:cubicBezTo>
                    <a:pt x="15097" y="1360"/>
                    <a:pt x="15562" y="816"/>
                    <a:pt x="15608" y="758"/>
                  </a:cubicBezTo>
                  <a:cubicBezTo>
                    <a:pt x="15750" y="579"/>
                    <a:pt x="15646" y="314"/>
                    <a:pt x="15421" y="281"/>
                  </a:cubicBezTo>
                  <a:cubicBezTo>
                    <a:pt x="15309" y="265"/>
                    <a:pt x="13479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0;p43">
              <a:extLst>
                <a:ext uri="{FF2B5EF4-FFF2-40B4-BE49-F238E27FC236}">
                  <a16:creationId xmlns:a16="http://schemas.microsoft.com/office/drawing/2014/main" id="{E20AE971-C8A6-4D03-A63B-0E5582952988}"/>
                </a:ext>
              </a:extLst>
            </p:cNvPr>
            <p:cNvSpPr/>
            <p:nvPr/>
          </p:nvSpPr>
          <p:spPr>
            <a:xfrm>
              <a:off x="8826415" y="2624719"/>
              <a:ext cx="218931" cy="175509"/>
            </a:xfrm>
            <a:custGeom>
              <a:avLst/>
              <a:gdLst/>
              <a:ahLst/>
              <a:cxnLst/>
              <a:rect l="l" t="t" r="r" b="b"/>
              <a:pathLst>
                <a:path w="12383" h="9927" extrusionOk="0">
                  <a:moveTo>
                    <a:pt x="5491" y="0"/>
                  </a:moveTo>
                  <a:cubicBezTo>
                    <a:pt x="5100" y="0"/>
                    <a:pt x="4714" y="38"/>
                    <a:pt x="4343" y="116"/>
                  </a:cubicBezTo>
                  <a:cubicBezTo>
                    <a:pt x="1286" y="760"/>
                    <a:pt x="0" y="3332"/>
                    <a:pt x="0" y="3332"/>
                  </a:cubicBezTo>
                  <a:cubicBezTo>
                    <a:pt x="0" y="5744"/>
                    <a:pt x="5146" y="7674"/>
                    <a:pt x="5146" y="7674"/>
                  </a:cubicBezTo>
                  <a:cubicBezTo>
                    <a:pt x="5146" y="7674"/>
                    <a:pt x="6595" y="9927"/>
                    <a:pt x="8203" y="9927"/>
                  </a:cubicBezTo>
                  <a:cubicBezTo>
                    <a:pt x="9810" y="9927"/>
                    <a:pt x="12383" y="8317"/>
                    <a:pt x="11900" y="4941"/>
                  </a:cubicBezTo>
                  <a:cubicBezTo>
                    <a:pt x="11477" y="1975"/>
                    <a:pt x="8323" y="0"/>
                    <a:pt x="5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1;p43">
              <a:extLst>
                <a:ext uri="{FF2B5EF4-FFF2-40B4-BE49-F238E27FC236}">
                  <a16:creationId xmlns:a16="http://schemas.microsoft.com/office/drawing/2014/main" id="{801D2A9F-2C52-46CD-8AD1-6E2F9B543415}"/>
                </a:ext>
              </a:extLst>
            </p:cNvPr>
            <p:cNvSpPr/>
            <p:nvPr/>
          </p:nvSpPr>
          <p:spPr>
            <a:xfrm>
              <a:off x="8821164" y="2619504"/>
              <a:ext cx="225650" cy="185941"/>
            </a:xfrm>
            <a:custGeom>
              <a:avLst/>
              <a:gdLst/>
              <a:ahLst/>
              <a:cxnLst/>
              <a:rect l="l" t="t" r="r" b="b"/>
              <a:pathLst>
                <a:path w="12763" h="10517" extrusionOk="0">
                  <a:moveTo>
                    <a:pt x="5788" y="591"/>
                  </a:moveTo>
                  <a:cubicBezTo>
                    <a:pt x="7095" y="591"/>
                    <a:pt x="8493" y="1032"/>
                    <a:pt x="9639" y="1834"/>
                  </a:cubicBezTo>
                  <a:cubicBezTo>
                    <a:pt x="10909" y="2723"/>
                    <a:pt x="11714" y="3945"/>
                    <a:pt x="11904" y="5277"/>
                  </a:cubicBezTo>
                  <a:cubicBezTo>
                    <a:pt x="12146" y="6967"/>
                    <a:pt x="11563" y="8052"/>
                    <a:pt x="11032" y="8664"/>
                  </a:cubicBezTo>
                  <a:cubicBezTo>
                    <a:pt x="10226" y="9595"/>
                    <a:pt x="9163" y="9926"/>
                    <a:pt x="8498" y="9926"/>
                  </a:cubicBezTo>
                  <a:cubicBezTo>
                    <a:pt x="7071" y="9926"/>
                    <a:pt x="5705" y="7831"/>
                    <a:pt x="5691" y="7809"/>
                  </a:cubicBezTo>
                  <a:cubicBezTo>
                    <a:pt x="5657" y="7756"/>
                    <a:pt x="5606" y="7715"/>
                    <a:pt x="5546" y="7692"/>
                  </a:cubicBezTo>
                  <a:cubicBezTo>
                    <a:pt x="4186" y="7182"/>
                    <a:pt x="685" y="5481"/>
                    <a:pt x="593" y="3699"/>
                  </a:cubicBezTo>
                  <a:cubicBezTo>
                    <a:pt x="808" y="3316"/>
                    <a:pt x="2074" y="1252"/>
                    <a:pt x="4697" y="701"/>
                  </a:cubicBezTo>
                  <a:cubicBezTo>
                    <a:pt x="5048" y="627"/>
                    <a:pt x="5414" y="591"/>
                    <a:pt x="5788" y="591"/>
                  </a:cubicBezTo>
                  <a:close/>
                  <a:moveTo>
                    <a:pt x="5780" y="1"/>
                  </a:moveTo>
                  <a:cubicBezTo>
                    <a:pt x="5368" y="1"/>
                    <a:pt x="4964" y="40"/>
                    <a:pt x="4578" y="122"/>
                  </a:cubicBezTo>
                  <a:cubicBezTo>
                    <a:pt x="1419" y="786"/>
                    <a:pt x="88" y="3385"/>
                    <a:pt x="32" y="3495"/>
                  </a:cubicBezTo>
                  <a:cubicBezTo>
                    <a:pt x="11" y="3536"/>
                    <a:pt x="0" y="3581"/>
                    <a:pt x="0" y="3627"/>
                  </a:cubicBezTo>
                  <a:cubicBezTo>
                    <a:pt x="0" y="6059"/>
                    <a:pt x="4525" y="7929"/>
                    <a:pt x="5249" y="8212"/>
                  </a:cubicBezTo>
                  <a:cubicBezTo>
                    <a:pt x="5540" y="8639"/>
                    <a:pt x="6913" y="10516"/>
                    <a:pt x="8498" y="10516"/>
                  </a:cubicBezTo>
                  <a:cubicBezTo>
                    <a:pt x="9537" y="10516"/>
                    <a:pt x="10708" y="9942"/>
                    <a:pt x="11480" y="9052"/>
                  </a:cubicBezTo>
                  <a:cubicBezTo>
                    <a:pt x="12092" y="8347"/>
                    <a:pt x="12763" y="7104"/>
                    <a:pt x="12491" y="5194"/>
                  </a:cubicBezTo>
                  <a:cubicBezTo>
                    <a:pt x="12277" y="3699"/>
                    <a:pt x="11385" y="2333"/>
                    <a:pt x="9979" y="1349"/>
                  </a:cubicBezTo>
                  <a:cubicBezTo>
                    <a:pt x="8736" y="478"/>
                    <a:pt x="7209" y="1"/>
                    <a:pt x="5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2;p43">
              <a:extLst>
                <a:ext uri="{FF2B5EF4-FFF2-40B4-BE49-F238E27FC236}">
                  <a16:creationId xmlns:a16="http://schemas.microsoft.com/office/drawing/2014/main" id="{5C3437FB-2B42-4B95-9275-077024EF7769}"/>
                </a:ext>
              </a:extLst>
            </p:cNvPr>
            <p:cNvSpPr/>
            <p:nvPr/>
          </p:nvSpPr>
          <p:spPr>
            <a:xfrm>
              <a:off x="8041582" y="2970805"/>
              <a:ext cx="199059" cy="388925"/>
            </a:xfrm>
            <a:custGeom>
              <a:avLst/>
              <a:gdLst/>
              <a:ahLst/>
              <a:cxnLst/>
              <a:rect l="l" t="t" r="r" b="b"/>
              <a:pathLst>
                <a:path w="11259" h="21998" extrusionOk="0">
                  <a:moveTo>
                    <a:pt x="8526" y="1"/>
                  </a:moveTo>
                  <a:cubicBezTo>
                    <a:pt x="7078" y="1"/>
                    <a:pt x="6273" y="644"/>
                    <a:pt x="4504" y="1287"/>
                  </a:cubicBezTo>
                  <a:cubicBezTo>
                    <a:pt x="2735" y="1931"/>
                    <a:pt x="1771" y="1770"/>
                    <a:pt x="1287" y="1931"/>
                  </a:cubicBezTo>
                  <a:cubicBezTo>
                    <a:pt x="805" y="2092"/>
                    <a:pt x="1128" y="2735"/>
                    <a:pt x="1771" y="3217"/>
                  </a:cubicBezTo>
                  <a:cubicBezTo>
                    <a:pt x="1985" y="3378"/>
                    <a:pt x="2378" y="3432"/>
                    <a:pt x="2807" y="3432"/>
                  </a:cubicBezTo>
                  <a:cubicBezTo>
                    <a:pt x="3665" y="3432"/>
                    <a:pt x="4665" y="3217"/>
                    <a:pt x="4665" y="3217"/>
                  </a:cubicBezTo>
                  <a:lnTo>
                    <a:pt x="4665" y="3217"/>
                  </a:lnTo>
                  <a:cubicBezTo>
                    <a:pt x="4665" y="3218"/>
                    <a:pt x="1610" y="5309"/>
                    <a:pt x="805" y="5791"/>
                  </a:cubicBezTo>
                  <a:cubicBezTo>
                    <a:pt x="1" y="6273"/>
                    <a:pt x="3056" y="6755"/>
                    <a:pt x="4343" y="6755"/>
                  </a:cubicBezTo>
                  <a:cubicBezTo>
                    <a:pt x="5630" y="6755"/>
                    <a:pt x="6434" y="5952"/>
                    <a:pt x="6434" y="5952"/>
                  </a:cubicBezTo>
                  <a:lnTo>
                    <a:pt x="6434" y="5952"/>
                  </a:lnTo>
                  <a:lnTo>
                    <a:pt x="1289" y="19622"/>
                  </a:lnTo>
                  <a:cubicBezTo>
                    <a:pt x="1156" y="21085"/>
                    <a:pt x="1572" y="21997"/>
                    <a:pt x="4083" y="21997"/>
                  </a:cubicBezTo>
                  <a:cubicBezTo>
                    <a:pt x="4609" y="21997"/>
                    <a:pt x="5227" y="21957"/>
                    <a:pt x="5952" y="21874"/>
                  </a:cubicBezTo>
                  <a:cubicBezTo>
                    <a:pt x="10133" y="21391"/>
                    <a:pt x="10133" y="20748"/>
                    <a:pt x="10133" y="20105"/>
                  </a:cubicBezTo>
                  <a:cubicBezTo>
                    <a:pt x="10133" y="19461"/>
                    <a:pt x="11259" y="4182"/>
                    <a:pt x="11259" y="3379"/>
                  </a:cubicBezTo>
                  <a:cubicBezTo>
                    <a:pt x="11259" y="2574"/>
                    <a:pt x="9972" y="1"/>
                    <a:pt x="8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3;p43">
              <a:extLst>
                <a:ext uri="{FF2B5EF4-FFF2-40B4-BE49-F238E27FC236}">
                  <a16:creationId xmlns:a16="http://schemas.microsoft.com/office/drawing/2014/main" id="{0B919A7F-A861-4825-BBE8-47B562FEC775}"/>
                </a:ext>
              </a:extLst>
            </p:cNvPr>
            <p:cNvSpPr/>
            <p:nvPr/>
          </p:nvSpPr>
          <p:spPr>
            <a:xfrm>
              <a:off x="8047576" y="2965607"/>
              <a:ext cx="198299" cy="399338"/>
            </a:xfrm>
            <a:custGeom>
              <a:avLst/>
              <a:gdLst/>
              <a:ahLst/>
              <a:cxnLst/>
              <a:rect l="l" t="t" r="r" b="b"/>
              <a:pathLst>
                <a:path w="11216" h="22587" extrusionOk="0">
                  <a:moveTo>
                    <a:pt x="8187" y="591"/>
                  </a:moveTo>
                  <a:cubicBezTo>
                    <a:pt x="9414" y="591"/>
                    <a:pt x="10625" y="3002"/>
                    <a:pt x="10625" y="3673"/>
                  </a:cubicBezTo>
                  <a:cubicBezTo>
                    <a:pt x="10625" y="4087"/>
                    <a:pt x="10300" y="8685"/>
                    <a:pt x="10016" y="12743"/>
                  </a:cubicBezTo>
                  <a:cubicBezTo>
                    <a:pt x="9739" y="16682"/>
                    <a:pt x="9498" y="20084"/>
                    <a:pt x="9498" y="20399"/>
                  </a:cubicBezTo>
                  <a:cubicBezTo>
                    <a:pt x="9498" y="20878"/>
                    <a:pt x="9498" y="21421"/>
                    <a:pt x="5579" y="21874"/>
                  </a:cubicBezTo>
                  <a:cubicBezTo>
                    <a:pt x="4885" y="21954"/>
                    <a:pt x="4278" y="21995"/>
                    <a:pt x="3757" y="21995"/>
                  </a:cubicBezTo>
                  <a:cubicBezTo>
                    <a:pt x="2665" y="21995"/>
                    <a:pt x="1948" y="21818"/>
                    <a:pt x="1584" y="21464"/>
                  </a:cubicBezTo>
                  <a:cubicBezTo>
                    <a:pt x="1282" y="21168"/>
                    <a:pt x="1178" y="20724"/>
                    <a:pt x="1241" y="19982"/>
                  </a:cubicBezTo>
                  <a:lnTo>
                    <a:pt x="6371" y="6351"/>
                  </a:lnTo>
                  <a:cubicBezTo>
                    <a:pt x="6420" y="6220"/>
                    <a:pt x="6372" y="6074"/>
                    <a:pt x="6255" y="5998"/>
                  </a:cubicBezTo>
                  <a:cubicBezTo>
                    <a:pt x="6206" y="5966"/>
                    <a:pt x="6150" y="5951"/>
                    <a:pt x="6095" y="5951"/>
                  </a:cubicBezTo>
                  <a:cubicBezTo>
                    <a:pt x="6019" y="5951"/>
                    <a:pt x="5943" y="5980"/>
                    <a:pt x="5886" y="6037"/>
                  </a:cubicBezTo>
                  <a:cubicBezTo>
                    <a:pt x="5879" y="6045"/>
                    <a:pt x="5156" y="6755"/>
                    <a:pt x="4004" y="6755"/>
                  </a:cubicBezTo>
                  <a:cubicBezTo>
                    <a:pt x="2987" y="6755"/>
                    <a:pt x="1327" y="6483"/>
                    <a:pt x="767" y="6247"/>
                  </a:cubicBezTo>
                  <a:cubicBezTo>
                    <a:pt x="1730" y="5644"/>
                    <a:pt x="4374" y="3838"/>
                    <a:pt x="4493" y="3756"/>
                  </a:cubicBezTo>
                  <a:cubicBezTo>
                    <a:pt x="4610" y="3676"/>
                    <a:pt x="4654" y="3525"/>
                    <a:pt x="4597" y="3396"/>
                  </a:cubicBezTo>
                  <a:cubicBezTo>
                    <a:pt x="4550" y="3285"/>
                    <a:pt x="4442" y="3217"/>
                    <a:pt x="4326" y="3217"/>
                  </a:cubicBezTo>
                  <a:cubicBezTo>
                    <a:pt x="4306" y="3217"/>
                    <a:pt x="4285" y="3219"/>
                    <a:pt x="4265" y="3223"/>
                  </a:cubicBezTo>
                  <a:cubicBezTo>
                    <a:pt x="3739" y="3336"/>
                    <a:pt x="3027" y="3431"/>
                    <a:pt x="2459" y="3431"/>
                  </a:cubicBezTo>
                  <a:cubicBezTo>
                    <a:pt x="2075" y="3431"/>
                    <a:pt x="1758" y="3388"/>
                    <a:pt x="1608" y="3276"/>
                  </a:cubicBezTo>
                  <a:cubicBezTo>
                    <a:pt x="1141" y="2925"/>
                    <a:pt x="993" y="2587"/>
                    <a:pt x="1042" y="2505"/>
                  </a:cubicBezTo>
                  <a:cubicBezTo>
                    <a:pt x="1168" y="2464"/>
                    <a:pt x="1368" y="2446"/>
                    <a:pt x="1621" y="2425"/>
                  </a:cubicBezTo>
                  <a:cubicBezTo>
                    <a:pt x="2189" y="2377"/>
                    <a:pt x="3045" y="2304"/>
                    <a:pt x="4266" y="1860"/>
                  </a:cubicBezTo>
                  <a:cubicBezTo>
                    <a:pt x="4831" y="1654"/>
                    <a:pt x="5301" y="1449"/>
                    <a:pt x="5714" y="1267"/>
                  </a:cubicBezTo>
                  <a:cubicBezTo>
                    <a:pt x="6609" y="874"/>
                    <a:pt x="7255" y="591"/>
                    <a:pt x="8187" y="591"/>
                  </a:cubicBezTo>
                  <a:close/>
                  <a:moveTo>
                    <a:pt x="8187" y="0"/>
                  </a:moveTo>
                  <a:cubicBezTo>
                    <a:pt x="7132" y="0"/>
                    <a:pt x="6401" y="320"/>
                    <a:pt x="5477" y="725"/>
                  </a:cubicBezTo>
                  <a:cubicBezTo>
                    <a:pt x="5072" y="903"/>
                    <a:pt x="4611" y="1105"/>
                    <a:pt x="4065" y="1304"/>
                  </a:cubicBezTo>
                  <a:cubicBezTo>
                    <a:pt x="2916" y="1721"/>
                    <a:pt x="2107" y="1790"/>
                    <a:pt x="1572" y="1836"/>
                  </a:cubicBezTo>
                  <a:cubicBezTo>
                    <a:pt x="1280" y="1861"/>
                    <a:pt x="1048" y="1880"/>
                    <a:pt x="855" y="1944"/>
                  </a:cubicBezTo>
                  <a:cubicBezTo>
                    <a:pt x="621" y="2023"/>
                    <a:pt x="466" y="2196"/>
                    <a:pt x="430" y="2419"/>
                  </a:cubicBezTo>
                  <a:cubicBezTo>
                    <a:pt x="354" y="2886"/>
                    <a:pt x="806" y="3412"/>
                    <a:pt x="1254" y="3748"/>
                  </a:cubicBezTo>
                  <a:cubicBezTo>
                    <a:pt x="1530" y="3955"/>
                    <a:pt x="2004" y="4023"/>
                    <a:pt x="2502" y="4023"/>
                  </a:cubicBezTo>
                  <a:cubicBezTo>
                    <a:pt x="2697" y="4023"/>
                    <a:pt x="2896" y="4012"/>
                    <a:pt x="3089" y="3996"/>
                  </a:cubicBezTo>
                  <a:lnTo>
                    <a:pt x="3089" y="3996"/>
                  </a:lnTo>
                  <a:cubicBezTo>
                    <a:pt x="2128" y="4647"/>
                    <a:pt x="799" y="5541"/>
                    <a:pt x="315" y="5831"/>
                  </a:cubicBezTo>
                  <a:cubicBezTo>
                    <a:pt x="0" y="6021"/>
                    <a:pt x="27" y="6262"/>
                    <a:pt x="53" y="6357"/>
                  </a:cubicBezTo>
                  <a:cubicBezTo>
                    <a:pt x="285" y="7194"/>
                    <a:pt x="3968" y="7345"/>
                    <a:pt x="4005" y="7345"/>
                  </a:cubicBezTo>
                  <a:cubicBezTo>
                    <a:pt x="4522" y="7344"/>
                    <a:pt x="5031" y="7227"/>
                    <a:pt x="5496" y="7000"/>
                  </a:cubicBezTo>
                  <a:lnTo>
                    <a:pt x="5496" y="7000"/>
                  </a:lnTo>
                  <a:lnTo>
                    <a:pt x="673" y="19812"/>
                  </a:lnTo>
                  <a:cubicBezTo>
                    <a:pt x="663" y="19837"/>
                    <a:pt x="658" y="19862"/>
                    <a:pt x="655" y="19889"/>
                  </a:cubicBezTo>
                  <a:cubicBezTo>
                    <a:pt x="597" y="20528"/>
                    <a:pt x="604" y="21332"/>
                    <a:pt x="1173" y="21887"/>
                  </a:cubicBezTo>
                  <a:cubicBezTo>
                    <a:pt x="1655" y="22359"/>
                    <a:pt x="2476" y="22587"/>
                    <a:pt x="3746" y="22587"/>
                  </a:cubicBezTo>
                  <a:cubicBezTo>
                    <a:pt x="4294" y="22587"/>
                    <a:pt x="4924" y="22544"/>
                    <a:pt x="5647" y="22461"/>
                  </a:cubicBezTo>
                  <a:cubicBezTo>
                    <a:pt x="9780" y="21984"/>
                    <a:pt x="10090" y="21335"/>
                    <a:pt x="10090" y="20399"/>
                  </a:cubicBezTo>
                  <a:cubicBezTo>
                    <a:pt x="10090" y="20105"/>
                    <a:pt x="10352" y="16384"/>
                    <a:pt x="10605" y="12784"/>
                  </a:cubicBezTo>
                  <a:cubicBezTo>
                    <a:pt x="10905" y="8519"/>
                    <a:pt x="11216" y="4107"/>
                    <a:pt x="11216" y="3673"/>
                  </a:cubicBezTo>
                  <a:cubicBezTo>
                    <a:pt x="11216" y="2772"/>
                    <a:pt x="9852" y="0"/>
                    <a:pt x="8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4;p43">
              <a:extLst>
                <a:ext uri="{FF2B5EF4-FFF2-40B4-BE49-F238E27FC236}">
                  <a16:creationId xmlns:a16="http://schemas.microsoft.com/office/drawing/2014/main" id="{86DB3BD8-87F7-4A14-A18E-95E76B622E18}"/>
                </a:ext>
              </a:extLst>
            </p:cNvPr>
            <p:cNvSpPr/>
            <p:nvPr/>
          </p:nvSpPr>
          <p:spPr>
            <a:xfrm>
              <a:off x="8155336" y="3022873"/>
              <a:ext cx="13508" cy="53146"/>
            </a:xfrm>
            <a:custGeom>
              <a:avLst/>
              <a:gdLst/>
              <a:ahLst/>
              <a:cxnLst/>
              <a:rect l="l" t="t" r="r" b="b"/>
              <a:pathLst>
                <a:path w="764" h="3006" extrusionOk="0">
                  <a:moveTo>
                    <a:pt x="0" y="3006"/>
                  </a:moveTo>
                  <a:lnTo>
                    <a:pt x="7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5;p43">
              <a:extLst>
                <a:ext uri="{FF2B5EF4-FFF2-40B4-BE49-F238E27FC236}">
                  <a16:creationId xmlns:a16="http://schemas.microsoft.com/office/drawing/2014/main" id="{881C9A82-7AD9-47DD-A743-9E0F6C7B8ED5}"/>
                </a:ext>
              </a:extLst>
            </p:cNvPr>
            <p:cNvSpPr/>
            <p:nvPr/>
          </p:nvSpPr>
          <p:spPr>
            <a:xfrm>
              <a:off x="8149430" y="3017551"/>
              <a:ext cx="25247" cy="63701"/>
            </a:xfrm>
            <a:custGeom>
              <a:avLst/>
              <a:gdLst/>
              <a:ahLst/>
              <a:cxnLst/>
              <a:rect l="l" t="t" r="r" b="b"/>
              <a:pathLst>
                <a:path w="1428" h="3603" extrusionOk="0">
                  <a:moveTo>
                    <a:pt x="1099" y="0"/>
                  </a:moveTo>
                  <a:cubicBezTo>
                    <a:pt x="964" y="0"/>
                    <a:pt x="842" y="92"/>
                    <a:pt x="810" y="228"/>
                  </a:cubicBezTo>
                  <a:lnTo>
                    <a:pt x="49" y="3235"/>
                  </a:lnTo>
                  <a:cubicBezTo>
                    <a:pt x="1" y="3421"/>
                    <a:pt x="142" y="3603"/>
                    <a:pt x="334" y="3603"/>
                  </a:cubicBezTo>
                  <a:cubicBezTo>
                    <a:pt x="470" y="3603"/>
                    <a:pt x="587" y="3511"/>
                    <a:pt x="621" y="3380"/>
                  </a:cubicBezTo>
                  <a:lnTo>
                    <a:pt x="1383" y="375"/>
                  </a:lnTo>
                  <a:cubicBezTo>
                    <a:pt x="1427" y="215"/>
                    <a:pt x="1331" y="51"/>
                    <a:pt x="1172" y="9"/>
                  </a:cubicBezTo>
                  <a:cubicBezTo>
                    <a:pt x="1147" y="3"/>
                    <a:pt x="1123" y="0"/>
                    <a:pt x="10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6;p43">
              <a:extLst>
                <a:ext uri="{FF2B5EF4-FFF2-40B4-BE49-F238E27FC236}">
                  <a16:creationId xmlns:a16="http://schemas.microsoft.com/office/drawing/2014/main" id="{E35F93B5-49FF-41B1-B85A-87AE70B1A237}"/>
                </a:ext>
              </a:extLst>
            </p:cNvPr>
            <p:cNvSpPr/>
            <p:nvPr/>
          </p:nvSpPr>
          <p:spPr>
            <a:xfrm>
              <a:off x="8027385" y="3257999"/>
              <a:ext cx="193366" cy="234066"/>
            </a:xfrm>
            <a:custGeom>
              <a:avLst/>
              <a:gdLst/>
              <a:ahLst/>
              <a:cxnLst/>
              <a:rect l="l" t="t" r="r" b="b"/>
              <a:pathLst>
                <a:path w="10937" h="13239" extrusionOk="0">
                  <a:moveTo>
                    <a:pt x="7077" y="1"/>
                  </a:moveTo>
                  <a:cubicBezTo>
                    <a:pt x="7077" y="1"/>
                    <a:pt x="1931" y="1448"/>
                    <a:pt x="965" y="3700"/>
                  </a:cubicBezTo>
                  <a:cubicBezTo>
                    <a:pt x="1" y="5949"/>
                    <a:pt x="162" y="9329"/>
                    <a:pt x="2092" y="11257"/>
                  </a:cubicBezTo>
                  <a:cubicBezTo>
                    <a:pt x="3430" y="12596"/>
                    <a:pt x="4227" y="13239"/>
                    <a:pt x="5287" y="13239"/>
                  </a:cubicBezTo>
                  <a:cubicBezTo>
                    <a:pt x="5755" y="13239"/>
                    <a:pt x="6275" y="13113"/>
                    <a:pt x="6916" y="12866"/>
                  </a:cubicBezTo>
                  <a:cubicBezTo>
                    <a:pt x="9006" y="12062"/>
                    <a:pt x="9490" y="10775"/>
                    <a:pt x="9650" y="9488"/>
                  </a:cubicBezTo>
                  <a:cubicBezTo>
                    <a:pt x="9811" y="8202"/>
                    <a:pt x="10936" y="3861"/>
                    <a:pt x="7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17;p43">
              <a:extLst>
                <a:ext uri="{FF2B5EF4-FFF2-40B4-BE49-F238E27FC236}">
                  <a16:creationId xmlns:a16="http://schemas.microsoft.com/office/drawing/2014/main" id="{EBFEA86B-22B1-4CEE-A131-6AEABEB3A913}"/>
                </a:ext>
              </a:extLst>
            </p:cNvPr>
            <p:cNvSpPr/>
            <p:nvPr/>
          </p:nvSpPr>
          <p:spPr>
            <a:xfrm>
              <a:off x="8022417" y="3252748"/>
              <a:ext cx="197804" cy="244497"/>
            </a:xfrm>
            <a:custGeom>
              <a:avLst/>
              <a:gdLst/>
              <a:ahLst/>
              <a:cxnLst/>
              <a:rect l="l" t="t" r="r" b="b"/>
              <a:pathLst>
                <a:path w="11188" h="13829" extrusionOk="0">
                  <a:moveTo>
                    <a:pt x="7272" y="631"/>
                  </a:moveTo>
                  <a:cubicBezTo>
                    <a:pt x="10543" y="4008"/>
                    <a:pt x="9955" y="7726"/>
                    <a:pt x="9700" y="9325"/>
                  </a:cubicBezTo>
                  <a:cubicBezTo>
                    <a:pt x="9675" y="9490"/>
                    <a:pt x="9652" y="9632"/>
                    <a:pt x="9637" y="9749"/>
                  </a:cubicBezTo>
                  <a:cubicBezTo>
                    <a:pt x="9490" y="10927"/>
                    <a:pt x="9080" y="12122"/>
                    <a:pt x="7090" y="12888"/>
                  </a:cubicBezTo>
                  <a:cubicBezTo>
                    <a:pt x="6489" y="13119"/>
                    <a:pt x="6008" y="13240"/>
                    <a:pt x="5574" y="13240"/>
                  </a:cubicBezTo>
                  <a:cubicBezTo>
                    <a:pt x="4613" y="13240"/>
                    <a:pt x="3881" y="12647"/>
                    <a:pt x="2580" y="11347"/>
                  </a:cubicBezTo>
                  <a:cubicBezTo>
                    <a:pt x="688" y="9453"/>
                    <a:pt x="620" y="6207"/>
                    <a:pt x="1518" y="4114"/>
                  </a:cubicBezTo>
                  <a:cubicBezTo>
                    <a:pt x="2322" y="2236"/>
                    <a:pt x="6394" y="901"/>
                    <a:pt x="7272" y="631"/>
                  </a:cubicBezTo>
                  <a:close/>
                  <a:moveTo>
                    <a:pt x="7357" y="1"/>
                  </a:moveTo>
                  <a:cubicBezTo>
                    <a:pt x="7330" y="1"/>
                    <a:pt x="7303" y="4"/>
                    <a:pt x="7277" y="12"/>
                  </a:cubicBezTo>
                  <a:cubicBezTo>
                    <a:pt x="7061" y="73"/>
                    <a:pt x="1984" y="1525"/>
                    <a:pt x="974" y="3879"/>
                  </a:cubicBezTo>
                  <a:cubicBezTo>
                    <a:pt x="1" y="6152"/>
                    <a:pt x="85" y="9689"/>
                    <a:pt x="2162" y="11765"/>
                  </a:cubicBezTo>
                  <a:cubicBezTo>
                    <a:pt x="3510" y="13111"/>
                    <a:pt x="4373" y="13828"/>
                    <a:pt x="5564" y="13828"/>
                  </a:cubicBezTo>
                  <a:cubicBezTo>
                    <a:pt x="6065" y="13828"/>
                    <a:pt x="6626" y="13700"/>
                    <a:pt x="7303" y="13439"/>
                  </a:cubicBezTo>
                  <a:cubicBezTo>
                    <a:pt x="9588" y="12560"/>
                    <a:pt x="10062" y="11118"/>
                    <a:pt x="10224" y="9822"/>
                  </a:cubicBezTo>
                  <a:cubicBezTo>
                    <a:pt x="10238" y="9710"/>
                    <a:pt x="10259" y="9574"/>
                    <a:pt x="10284" y="9417"/>
                  </a:cubicBezTo>
                  <a:cubicBezTo>
                    <a:pt x="10555" y="7708"/>
                    <a:pt x="11187" y="3709"/>
                    <a:pt x="7566" y="89"/>
                  </a:cubicBezTo>
                  <a:cubicBezTo>
                    <a:pt x="7510" y="31"/>
                    <a:pt x="7434" y="1"/>
                    <a:pt x="7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18;p43">
              <a:extLst>
                <a:ext uri="{FF2B5EF4-FFF2-40B4-BE49-F238E27FC236}">
                  <a16:creationId xmlns:a16="http://schemas.microsoft.com/office/drawing/2014/main" id="{57F36BE8-E343-4D00-A722-2EBE5144AC6E}"/>
                </a:ext>
              </a:extLst>
            </p:cNvPr>
            <p:cNvSpPr/>
            <p:nvPr/>
          </p:nvSpPr>
          <p:spPr>
            <a:xfrm>
              <a:off x="7973355" y="4437609"/>
              <a:ext cx="264457" cy="218949"/>
            </a:xfrm>
            <a:custGeom>
              <a:avLst/>
              <a:gdLst/>
              <a:ahLst/>
              <a:cxnLst/>
              <a:rect l="l" t="t" r="r" b="b"/>
              <a:pathLst>
                <a:path w="14958" h="12384" extrusionOk="0">
                  <a:moveTo>
                    <a:pt x="2809" y="1"/>
                  </a:moveTo>
                  <a:cubicBezTo>
                    <a:pt x="2412" y="1"/>
                    <a:pt x="2055" y="55"/>
                    <a:pt x="1770" y="185"/>
                  </a:cubicBezTo>
                  <a:cubicBezTo>
                    <a:pt x="1" y="989"/>
                    <a:pt x="1" y="1794"/>
                    <a:pt x="2252" y="5332"/>
                  </a:cubicBezTo>
                  <a:cubicBezTo>
                    <a:pt x="4288" y="8529"/>
                    <a:pt x="9607" y="12384"/>
                    <a:pt x="12155" y="12384"/>
                  </a:cubicBezTo>
                  <a:cubicBezTo>
                    <a:pt x="12426" y="12384"/>
                    <a:pt x="12666" y="12340"/>
                    <a:pt x="12867" y="12248"/>
                  </a:cubicBezTo>
                  <a:cubicBezTo>
                    <a:pt x="14958" y="11282"/>
                    <a:pt x="13028" y="4848"/>
                    <a:pt x="13028" y="4848"/>
                  </a:cubicBezTo>
                  <a:lnTo>
                    <a:pt x="8042" y="1472"/>
                  </a:lnTo>
                  <a:cubicBezTo>
                    <a:pt x="8042" y="1472"/>
                    <a:pt x="4875" y="1"/>
                    <a:pt x="2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19;p43">
              <a:extLst>
                <a:ext uri="{FF2B5EF4-FFF2-40B4-BE49-F238E27FC236}">
                  <a16:creationId xmlns:a16="http://schemas.microsoft.com/office/drawing/2014/main" id="{8852BFB1-2D8C-4974-8019-C422C6CCBB05}"/>
                </a:ext>
              </a:extLst>
            </p:cNvPr>
            <p:cNvSpPr/>
            <p:nvPr/>
          </p:nvSpPr>
          <p:spPr>
            <a:xfrm>
              <a:off x="7973744" y="4432464"/>
              <a:ext cx="269249" cy="229221"/>
            </a:xfrm>
            <a:custGeom>
              <a:avLst/>
              <a:gdLst/>
              <a:ahLst/>
              <a:cxnLst/>
              <a:rect l="l" t="t" r="r" b="b"/>
              <a:pathLst>
                <a:path w="15229" h="12965" extrusionOk="0">
                  <a:moveTo>
                    <a:pt x="2779" y="588"/>
                  </a:moveTo>
                  <a:cubicBezTo>
                    <a:pt x="4380" y="588"/>
                    <a:pt x="6861" y="1554"/>
                    <a:pt x="7873" y="2021"/>
                  </a:cubicBezTo>
                  <a:lnTo>
                    <a:pt x="12752" y="5326"/>
                  </a:lnTo>
                  <a:cubicBezTo>
                    <a:pt x="13275" y="7120"/>
                    <a:pt x="14216" y="11580"/>
                    <a:pt x="12720" y="12270"/>
                  </a:cubicBezTo>
                  <a:cubicBezTo>
                    <a:pt x="12554" y="12347"/>
                    <a:pt x="12353" y="12383"/>
                    <a:pt x="12122" y="12383"/>
                  </a:cubicBezTo>
                  <a:cubicBezTo>
                    <a:pt x="9808" y="12383"/>
                    <a:pt x="4553" y="8722"/>
                    <a:pt x="2479" y="5464"/>
                  </a:cubicBezTo>
                  <a:cubicBezTo>
                    <a:pt x="1296" y="3605"/>
                    <a:pt x="603" y="2313"/>
                    <a:pt x="807" y="1627"/>
                  </a:cubicBezTo>
                  <a:cubicBezTo>
                    <a:pt x="904" y="1299"/>
                    <a:pt x="1213" y="1044"/>
                    <a:pt x="1870" y="745"/>
                  </a:cubicBezTo>
                  <a:cubicBezTo>
                    <a:pt x="2113" y="634"/>
                    <a:pt x="2424" y="588"/>
                    <a:pt x="2779" y="588"/>
                  </a:cubicBezTo>
                  <a:close/>
                  <a:moveTo>
                    <a:pt x="2779" y="0"/>
                  </a:moveTo>
                  <a:cubicBezTo>
                    <a:pt x="2342" y="0"/>
                    <a:pt x="1946" y="61"/>
                    <a:pt x="1626" y="206"/>
                  </a:cubicBezTo>
                  <a:cubicBezTo>
                    <a:pt x="1016" y="483"/>
                    <a:pt x="428" y="826"/>
                    <a:pt x="241" y="1458"/>
                  </a:cubicBezTo>
                  <a:cubicBezTo>
                    <a:pt x="0" y="2269"/>
                    <a:pt x="438" y="3359"/>
                    <a:pt x="1981" y="5781"/>
                  </a:cubicBezTo>
                  <a:cubicBezTo>
                    <a:pt x="4044" y="9023"/>
                    <a:pt x="9425" y="12964"/>
                    <a:pt x="12155" y="12964"/>
                  </a:cubicBezTo>
                  <a:cubicBezTo>
                    <a:pt x="12462" y="12964"/>
                    <a:pt x="12736" y="12914"/>
                    <a:pt x="12969" y="12807"/>
                  </a:cubicBezTo>
                  <a:cubicBezTo>
                    <a:pt x="15228" y="11764"/>
                    <a:pt x="13494" y="5739"/>
                    <a:pt x="13289" y="5055"/>
                  </a:cubicBezTo>
                  <a:cubicBezTo>
                    <a:pt x="13270" y="4989"/>
                    <a:pt x="13229" y="4934"/>
                    <a:pt x="13172" y="4895"/>
                  </a:cubicBezTo>
                  <a:lnTo>
                    <a:pt x="8186" y="1518"/>
                  </a:lnTo>
                  <a:cubicBezTo>
                    <a:pt x="8173" y="1509"/>
                    <a:pt x="8159" y="1502"/>
                    <a:pt x="8145" y="1496"/>
                  </a:cubicBezTo>
                  <a:cubicBezTo>
                    <a:pt x="7987" y="1423"/>
                    <a:pt x="4897" y="0"/>
                    <a:pt x="27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0;p43">
              <a:extLst>
                <a:ext uri="{FF2B5EF4-FFF2-40B4-BE49-F238E27FC236}">
                  <a16:creationId xmlns:a16="http://schemas.microsoft.com/office/drawing/2014/main" id="{E3301798-7FE3-42CF-BF0D-B35B4B108686}"/>
                </a:ext>
              </a:extLst>
            </p:cNvPr>
            <p:cNvSpPr/>
            <p:nvPr/>
          </p:nvSpPr>
          <p:spPr>
            <a:xfrm>
              <a:off x="7975035" y="4449843"/>
              <a:ext cx="241951" cy="206715"/>
            </a:xfrm>
            <a:custGeom>
              <a:avLst/>
              <a:gdLst/>
              <a:ahLst/>
              <a:cxnLst/>
              <a:rect l="l" t="t" r="r" b="b"/>
              <a:pathLst>
                <a:path w="13685" h="1169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0" y="732"/>
                    <a:pt x="359" y="1812"/>
                    <a:pt x="2157" y="4640"/>
                  </a:cubicBezTo>
                  <a:cubicBezTo>
                    <a:pt x="4193" y="7837"/>
                    <a:pt x="9512" y="11692"/>
                    <a:pt x="12060" y="11692"/>
                  </a:cubicBezTo>
                  <a:cubicBezTo>
                    <a:pt x="12331" y="11692"/>
                    <a:pt x="12571" y="11648"/>
                    <a:pt x="12772" y="11556"/>
                  </a:cubicBezTo>
                  <a:cubicBezTo>
                    <a:pt x="13303" y="11310"/>
                    <a:pt x="13575" y="10711"/>
                    <a:pt x="13685" y="9954"/>
                  </a:cubicBezTo>
                  <a:lnTo>
                    <a:pt x="13685" y="9954"/>
                  </a:lnTo>
                  <a:cubicBezTo>
                    <a:pt x="13113" y="10196"/>
                    <a:pt x="12537" y="10308"/>
                    <a:pt x="11957" y="10308"/>
                  </a:cubicBezTo>
                  <a:cubicBezTo>
                    <a:pt x="9551" y="10308"/>
                    <a:pt x="7092" y="8376"/>
                    <a:pt x="4730" y="5765"/>
                  </a:cubicBezTo>
                  <a:cubicBezTo>
                    <a:pt x="2685" y="3504"/>
                    <a:pt x="1436" y="1249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621;p43">
              <a:extLst>
                <a:ext uri="{FF2B5EF4-FFF2-40B4-BE49-F238E27FC236}">
                  <a16:creationId xmlns:a16="http://schemas.microsoft.com/office/drawing/2014/main" id="{DE15CA11-073D-49AC-9E31-2EB18C2A3025}"/>
                </a:ext>
              </a:extLst>
            </p:cNvPr>
            <p:cNvSpPr/>
            <p:nvPr/>
          </p:nvSpPr>
          <p:spPr>
            <a:xfrm>
              <a:off x="7967627" y="4444610"/>
              <a:ext cx="254999" cy="217075"/>
            </a:xfrm>
            <a:custGeom>
              <a:avLst/>
              <a:gdLst/>
              <a:ahLst/>
              <a:cxnLst/>
              <a:rect l="l" t="t" r="r" b="b"/>
              <a:pathLst>
                <a:path w="14423" h="12278" extrusionOk="0">
                  <a:moveTo>
                    <a:pt x="1192" y="843"/>
                  </a:moveTo>
                  <a:lnTo>
                    <a:pt x="1192" y="843"/>
                  </a:lnTo>
                  <a:cubicBezTo>
                    <a:pt x="1841" y="2108"/>
                    <a:pt x="3058" y="4190"/>
                    <a:pt x="4930" y="6260"/>
                  </a:cubicBezTo>
                  <a:cubicBezTo>
                    <a:pt x="7761" y="9388"/>
                    <a:pt x="10168" y="10908"/>
                    <a:pt x="12354" y="10908"/>
                  </a:cubicBezTo>
                  <a:cubicBezTo>
                    <a:pt x="12813" y="10908"/>
                    <a:pt x="13262" y="10841"/>
                    <a:pt x="13703" y="10708"/>
                  </a:cubicBezTo>
                  <a:lnTo>
                    <a:pt x="13703" y="10708"/>
                  </a:lnTo>
                  <a:cubicBezTo>
                    <a:pt x="13570" y="11157"/>
                    <a:pt x="13357" y="11450"/>
                    <a:pt x="13066" y="11583"/>
                  </a:cubicBezTo>
                  <a:cubicBezTo>
                    <a:pt x="12900" y="11660"/>
                    <a:pt x="12699" y="11696"/>
                    <a:pt x="12469" y="11696"/>
                  </a:cubicBezTo>
                  <a:cubicBezTo>
                    <a:pt x="10154" y="11696"/>
                    <a:pt x="4899" y="8035"/>
                    <a:pt x="2825" y="4777"/>
                  </a:cubicBezTo>
                  <a:cubicBezTo>
                    <a:pt x="1270" y="2332"/>
                    <a:pt x="942" y="1389"/>
                    <a:pt x="1192" y="843"/>
                  </a:cubicBezTo>
                  <a:close/>
                  <a:moveTo>
                    <a:pt x="1249" y="1"/>
                  </a:moveTo>
                  <a:cubicBezTo>
                    <a:pt x="1177" y="1"/>
                    <a:pt x="1108" y="26"/>
                    <a:pt x="1054" y="75"/>
                  </a:cubicBezTo>
                  <a:cubicBezTo>
                    <a:pt x="0" y="1003"/>
                    <a:pt x="596" y="2374"/>
                    <a:pt x="2327" y="5094"/>
                  </a:cubicBezTo>
                  <a:cubicBezTo>
                    <a:pt x="4390" y="8336"/>
                    <a:pt x="9770" y="12277"/>
                    <a:pt x="12501" y="12277"/>
                  </a:cubicBezTo>
                  <a:cubicBezTo>
                    <a:pt x="12808" y="12276"/>
                    <a:pt x="13082" y="12227"/>
                    <a:pt x="13314" y="12118"/>
                  </a:cubicBezTo>
                  <a:cubicBezTo>
                    <a:pt x="13895" y="11852"/>
                    <a:pt x="14258" y="11237"/>
                    <a:pt x="14396" y="10290"/>
                  </a:cubicBezTo>
                  <a:cubicBezTo>
                    <a:pt x="14422" y="10104"/>
                    <a:pt x="14274" y="9952"/>
                    <a:pt x="14103" y="9952"/>
                  </a:cubicBezTo>
                  <a:cubicBezTo>
                    <a:pt x="14065" y="9952"/>
                    <a:pt x="14026" y="9959"/>
                    <a:pt x="13988" y="9976"/>
                  </a:cubicBezTo>
                  <a:cubicBezTo>
                    <a:pt x="13462" y="10199"/>
                    <a:pt x="12921" y="10311"/>
                    <a:pt x="12360" y="10311"/>
                  </a:cubicBezTo>
                  <a:cubicBezTo>
                    <a:pt x="10346" y="10311"/>
                    <a:pt x="8079" y="8858"/>
                    <a:pt x="5369" y="5862"/>
                  </a:cubicBezTo>
                  <a:cubicBezTo>
                    <a:pt x="3323" y="3601"/>
                    <a:pt x="2076" y="1324"/>
                    <a:pt x="1516" y="168"/>
                  </a:cubicBezTo>
                  <a:cubicBezTo>
                    <a:pt x="1476" y="85"/>
                    <a:pt x="1399" y="26"/>
                    <a:pt x="1308" y="7"/>
                  </a:cubicBezTo>
                  <a:cubicBezTo>
                    <a:pt x="1288" y="3"/>
                    <a:pt x="1268" y="1"/>
                    <a:pt x="1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622;p43">
              <a:extLst>
                <a:ext uri="{FF2B5EF4-FFF2-40B4-BE49-F238E27FC236}">
                  <a16:creationId xmlns:a16="http://schemas.microsoft.com/office/drawing/2014/main" id="{75C716A8-CDBA-46F4-AAE3-81F572454BCD}"/>
                </a:ext>
              </a:extLst>
            </p:cNvPr>
            <p:cNvSpPr/>
            <p:nvPr/>
          </p:nvSpPr>
          <p:spPr>
            <a:xfrm>
              <a:off x="8089920" y="3466464"/>
              <a:ext cx="1188591" cy="1193365"/>
            </a:xfrm>
            <a:custGeom>
              <a:avLst/>
              <a:gdLst/>
              <a:ahLst/>
              <a:cxnLst/>
              <a:rect l="l" t="t" r="r" b="b"/>
              <a:pathLst>
                <a:path w="67228" h="67498" extrusionOk="0">
                  <a:moveTo>
                    <a:pt x="45468" y="1"/>
                  </a:moveTo>
                  <a:cubicBezTo>
                    <a:pt x="42438" y="1"/>
                    <a:pt x="35390" y="859"/>
                    <a:pt x="24609" y="7187"/>
                  </a:cubicBezTo>
                  <a:lnTo>
                    <a:pt x="24769" y="12013"/>
                  </a:lnTo>
                  <a:cubicBezTo>
                    <a:pt x="24769" y="12013"/>
                    <a:pt x="14958" y="15710"/>
                    <a:pt x="10133" y="19088"/>
                  </a:cubicBezTo>
                  <a:cubicBezTo>
                    <a:pt x="5308" y="22466"/>
                    <a:pt x="2091" y="25040"/>
                    <a:pt x="1609" y="28255"/>
                  </a:cubicBezTo>
                  <a:cubicBezTo>
                    <a:pt x="1127" y="31472"/>
                    <a:pt x="1448" y="56401"/>
                    <a:pt x="1448" y="56401"/>
                  </a:cubicBezTo>
                  <a:cubicBezTo>
                    <a:pt x="1448" y="56401"/>
                    <a:pt x="0" y="56723"/>
                    <a:pt x="484" y="57687"/>
                  </a:cubicBezTo>
                  <a:cubicBezTo>
                    <a:pt x="967" y="58653"/>
                    <a:pt x="1931" y="62191"/>
                    <a:pt x="3218" y="62512"/>
                  </a:cubicBezTo>
                  <a:cubicBezTo>
                    <a:pt x="4048" y="62720"/>
                    <a:pt x="5012" y="63062"/>
                    <a:pt x="5678" y="63062"/>
                  </a:cubicBezTo>
                  <a:cubicBezTo>
                    <a:pt x="6044" y="63062"/>
                    <a:pt x="6320" y="62958"/>
                    <a:pt x="6434" y="62673"/>
                  </a:cubicBezTo>
                  <a:cubicBezTo>
                    <a:pt x="6756" y="61868"/>
                    <a:pt x="7720" y="57044"/>
                    <a:pt x="8364" y="55436"/>
                  </a:cubicBezTo>
                  <a:cubicBezTo>
                    <a:pt x="9007" y="53827"/>
                    <a:pt x="10133" y="46268"/>
                    <a:pt x="11098" y="40961"/>
                  </a:cubicBezTo>
                  <a:cubicBezTo>
                    <a:pt x="12063" y="35653"/>
                    <a:pt x="12063" y="31955"/>
                    <a:pt x="12063" y="31955"/>
                  </a:cubicBezTo>
                  <a:cubicBezTo>
                    <a:pt x="12063" y="31955"/>
                    <a:pt x="16405" y="31472"/>
                    <a:pt x="22034" y="29542"/>
                  </a:cubicBezTo>
                  <a:cubicBezTo>
                    <a:pt x="27663" y="27612"/>
                    <a:pt x="35866" y="24074"/>
                    <a:pt x="35866" y="24074"/>
                  </a:cubicBezTo>
                  <a:cubicBezTo>
                    <a:pt x="35866" y="24074"/>
                    <a:pt x="42459" y="40639"/>
                    <a:pt x="43907" y="43857"/>
                  </a:cubicBezTo>
                  <a:cubicBezTo>
                    <a:pt x="45355" y="47074"/>
                    <a:pt x="50984" y="54311"/>
                    <a:pt x="52110" y="56401"/>
                  </a:cubicBezTo>
                  <a:cubicBezTo>
                    <a:pt x="53235" y="58492"/>
                    <a:pt x="60312" y="67498"/>
                    <a:pt x="60312" y="67498"/>
                  </a:cubicBezTo>
                  <a:cubicBezTo>
                    <a:pt x="60312" y="67498"/>
                    <a:pt x="63047" y="65085"/>
                    <a:pt x="64816" y="65085"/>
                  </a:cubicBezTo>
                  <a:lnTo>
                    <a:pt x="67228" y="65085"/>
                  </a:lnTo>
                  <a:cubicBezTo>
                    <a:pt x="67228" y="65085"/>
                    <a:pt x="64332" y="57043"/>
                    <a:pt x="61921" y="52219"/>
                  </a:cubicBezTo>
                  <a:cubicBezTo>
                    <a:pt x="59509" y="47395"/>
                    <a:pt x="54522" y="39513"/>
                    <a:pt x="54522" y="39513"/>
                  </a:cubicBezTo>
                  <a:cubicBezTo>
                    <a:pt x="54522" y="39513"/>
                    <a:pt x="50021" y="11374"/>
                    <a:pt x="49858" y="9439"/>
                  </a:cubicBezTo>
                  <a:cubicBezTo>
                    <a:pt x="49547" y="5726"/>
                    <a:pt x="47168" y="120"/>
                    <a:pt x="47168" y="120"/>
                  </a:cubicBezTo>
                  <a:cubicBezTo>
                    <a:pt x="47168" y="120"/>
                    <a:pt x="46596" y="1"/>
                    <a:pt x="4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3;p43">
              <a:extLst>
                <a:ext uri="{FF2B5EF4-FFF2-40B4-BE49-F238E27FC236}">
                  <a16:creationId xmlns:a16="http://schemas.microsoft.com/office/drawing/2014/main" id="{FB71E42C-2558-4903-B223-BE25A8DE2C69}"/>
                </a:ext>
              </a:extLst>
            </p:cNvPr>
            <p:cNvSpPr/>
            <p:nvPr/>
          </p:nvSpPr>
          <p:spPr>
            <a:xfrm>
              <a:off x="8090291" y="3461072"/>
              <a:ext cx="1194372" cy="1203990"/>
            </a:xfrm>
            <a:custGeom>
              <a:avLst/>
              <a:gdLst/>
              <a:ahLst/>
              <a:cxnLst/>
              <a:rect l="l" t="t" r="r" b="b"/>
              <a:pathLst>
                <a:path w="67555" h="68099" extrusionOk="0">
                  <a:moveTo>
                    <a:pt x="45500" y="609"/>
                  </a:moveTo>
                  <a:cubicBezTo>
                    <a:pt x="46230" y="609"/>
                    <a:pt x="46711" y="659"/>
                    <a:pt x="46938" y="691"/>
                  </a:cubicBezTo>
                  <a:cubicBezTo>
                    <a:pt x="47314" y="1606"/>
                    <a:pt x="49268" y="6482"/>
                    <a:pt x="49543" y="9769"/>
                  </a:cubicBezTo>
                  <a:cubicBezTo>
                    <a:pt x="49704" y="11694"/>
                    <a:pt x="54026" y="38717"/>
                    <a:pt x="54210" y="39865"/>
                  </a:cubicBezTo>
                  <a:cubicBezTo>
                    <a:pt x="54216" y="39905"/>
                    <a:pt x="54230" y="39943"/>
                    <a:pt x="54252" y="39977"/>
                  </a:cubicBezTo>
                  <a:cubicBezTo>
                    <a:pt x="54302" y="40055"/>
                    <a:pt x="59257" y="47900"/>
                    <a:pt x="61636" y="52657"/>
                  </a:cubicBezTo>
                  <a:cubicBezTo>
                    <a:pt x="63708" y="56803"/>
                    <a:pt x="66169" y="63417"/>
                    <a:pt x="66785" y="65094"/>
                  </a:cubicBezTo>
                  <a:lnTo>
                    <a:pt x="64795" y="65094"/>
                  </a:lnTo>
                  <a:cubicBezTo>
                    <a:pt x="63230" y="65094"/>
                    <a:pt x="61055" y="66781"/>
                    <a:pt x="60334" y="67378"/>
                  </a:cubicBezTo>
                  <a:cubicBezTo>
                    <a:pt x="59201" y="65930"/>
                    <a:pt x="53348" y="58420"/>
                    <a:pt x="52349" y="56566"/>
                  </a:cubicBezTo>
                  <a:cubicBezTo>
                    <a:pt x="51897" y="55725"/>
                    <a:pt x="50754" y="54102"/>
                    <a:pt x="49429" y="52222"/>
                  </a:cubicBezTo>
                  <a:cubicBezTo>
                    <a:pt x="47465" y="49432"/>
                    <a:pt x="45022" y="45961"/>
                    <a:pt x="44157" y="44040"/>
                  </a:cubicBezTo>
                  <a:cubicBezTo>
                    <a:pt x="42728" y="40866"/>
                    <a:pt x="36186" y="24434"/>
                    <a:pt x="36119" y="24269"/>
                  </a:cubicBezTo>
                  <a:cubicBezTo>
                    <a:pt x="36075" y="24157"/>
                    <a:pt x="35966" y="24083"/>
                    <a:pt x="35845" y="24083"/>
                  </a:cubicBezTo>
                  <a:cubicBezTo>
                    <a:pt x="35804" y="24083"/>
                    <a:pt x="35765" y="24092"/>
                    <a:pt x="35728" y="24107"/>
                  </a:cubicBezTo>
                  <a:cubicBezTo>
                    <a:pt x="35646" y="24142"/>
                    <a:pt x="27472" y="27662"/>
                    <a:pt x="21919" y="29567"/>
                  </a:cubicBezTo>
                  <a:cubicBezTo>
                    <a:pt x="16388" y="31463"/>
                    <a:pt x="12053" y="31961"/>
                    <a:pt x="12010" y="31966"/>
                  </a:cubicBezTo>
                  <a:cubicBezTo>
                    <a:pt x="11860" y="31982"/>
                    <a:pt x="11747" y="32109"/>
                    <a:pt x="11747" y="32259"/>
                  </a:cubicBezTo>
                  <a:cubicBezTo>
                    <a:pt x="11747" y="32297"/>
                    <a:pt x="11736" y="35997"/>
                    <a:pt x="10788" y="41212"/>
                  </a:cubicBezTo>
                  <a:cubicBezTo>
                    <a:pt x="10502" y="42782"/>
                    <a:pt x="10202" y="44547"/>
                    <a:pt x="9906" y="46298"/>
                  </a:cubicBezTo>
                  <a:cubicBezTo>
                    <a:pt x="9220" y="50344"/>
                    <a:pt x="8510" y="54527"/>
                    <a:pt x="8070" y="55630"/>
                  </a:cubicBezTo>
                  <a:cubicBezTo>
                    <a:pt x="7686" y="56594"/>
                    <a:pt x="7188" y="58680"/>
                    <a:pt x="6789" y="60355"/>
                  </a:cubicBezTo>
                  <a:cubicBezTo>
                    <a:pt x="6520" y="61487"/>
                    <a:pt x="6264" y="62555"/>
                    <a:pt x="6139" y="62868"/>
                  </a:cubicBezTo>
                  <a:cubicBezTo>
                    <a:pt x="6081" y="63015"/>
                    <a:pt x="5904" y="63071"/>
                    <a:pt x="5662" y="63071"/>
                  </a:cubicBezTo>
                  <a:cubicBezTo>
                    <a:pt x="5218" y="63071"/>
                    <a:pt x="4552" y="62884"/>
                    <a:pt x="3976" y="62721"/>
                  </a:cubicBezTo>
                  <a:cubicBezTo>
                    <a:pt x="3736" y="62654"/>
                    <a:pt x="3498" y="62588"/>
                    <a:pt x="3269" y="62530"/>
                  </a:cubicBezTo>
                  <a:cubicBezTo>
                    <a:pt x="2444" y="62323"/>
                    <a:pt x="1647" y="60214"/>
                    <a:pt x="1171" y="58955"/>
                  </a:cubicBezTo>
                  <a:cubicBezTo>
                    <a:pt x="1000" y="58500"/>
                    <a:pt x="852" y="58107"/>
                    <a:pt x="728" y="57860"/>
                  </a:cubicBezTo>
                  <a:cubicBezTo>
                    <a:pt x="629" y="57661"/>
                    <a:pt x="659" y="57547"/>
                    <a:pt x="692" y="57479"/>
                  </a:cubicBezTo>
                  <a:cubicBezTo>
                    <a:pt x="823" y="57202"/>
                    <a:pt x="1326" y="57032"/>
                    <a:pt x="1492" y="56994"/>
                  </a:cubicBezTo>
                  <a:cubicBezTo>
                    <a:pt x="1630" y="56964"/>
                    <a:pt x="1725" y="56842"/>
                    <a:pt x="1724" y="56702"/>
                  </a:cubicBezTo>
                  <a:cubicBezTo>
                    <a:pt x="1720" y="56452"/>
                    <a:pt x="1408" y="31761"/>
                    <a:pt x="1881" y="28604"/>
                  </a:cubicBezTo>
                  <a:cubicBezTo>
                    <a:pt x="2361" y="25408"/>
                    <a:pt x="5816" y="22762"/>
                    <a:pt x="10283" y="19636"/>
                  </a:cubicBezTo>
                  <a:cubicBezTo>
                    <a:pt x="15022" y="16319"/>
                    <a:pt x="24754" y="12631"/>
                    <a:pt x="24852" y="12593"/>
                  </a:cubicBezTo>
                  <a:cubicBezTo>
                    <a:pt x="24971" y="12549"/>
                    <a:pt x="25047" y="12433"/>
                    <a:pt x="25044" y="12307"/>
                  </a:cubicBezTo>
                  <a:lnTo>
                    <a:pt x="24889" y="7659"/>
                  </a:lnTo>
                  <a:cubicBezTo>
                    <a:pt x="35552" y="1431"/>
                    <a:pt x="42553" y="609"/>
                    <a:pt x="45500" y="609"/>
                  </a:cubicBezTo>
                  <a:close/>
                  <a:moveTo>
                    <a:pt x="45389" y="0"/>
                  </a:moveTo>
                  <a:cubicBezTo>
                    <a:pt x="42284" y="0"/>
                    <a:pt x="35248" y="893"/>
                    <a:pt x="24438" y="7237"/>
                  </a:cubicBezTo>
                  <a:cubicBezTo>
                    <a:pt x="24345" y="7293"/>
                    <a:pt x="24288" y="7395"/>
                    <a:pt x="24292" y="7503"/>
                  </a:cubicBezTo>
                  <a:lnTo>
                    <a:pt x="24446" y="12117"/>
                  </a:lnTo>
                  <a:cubicBezTo>
                    <a:pt x="23025" y="12663"/>
                    <a:pt x="14363" y="16057"/>
                    <a:pt x="9943" y="19152"/>
                  </a:cubicBezTo>
                  <a:cubicBezTo>
                    <a:pt x="5359" y="22359"/>
                    <a:pt x="1811" y="25087"/>
                    <a:pt x="1297" y="28517"/>
                  </a:cubicBezTo>
                  <a:cubicBezTo>
                    <a:pt x="835" y="31594"/>
                    <a:pt x="1097" y="53832"/>
                    <a:pt x="1130" y="56485"/>
                  </a:cubicBezTo>
                  <a:cubicBezTo>
                    <a:pt x="835" y="56586"/>
                    <a:pt x="357" y="56808"/>
                    <a:pt x="158" y="57224"/>
                  </a:cubicBezTo>
                  <a:cubicBezTo>
                    <a:pt x="67" y="57416"/>
                    <a:pt x="0" y="57727"/>
                    <a:pt x="198" y="58124"/>
                  </a:cubicBezTo>
                  <a:cubicBezTo>
                    <a:pt x="309" y="58344"/>
                    <a:pt x="452" y="58724"/>
                    <a:pt x="619" y="59164"/>
                  </a:cubicBezTo>
                  <a:cubicBezTo>
                    <a:pt x="1202" y="60709"/>
                    <a:pt x="2000" y="62822"/>
                    <a:pt x="3125" y="63104"/>
                  </a:cubicBezTo>
                  <a:cubicBezTo>
                    <a:pt x="3348" y="63159"/>
                    <a:pt x="3582" y="63225"/>
                    <a:pt x="3815" y="63291"/>
                  </a:cubicBezTo>
                  <a:cubicBezTo>
                    <a:pt x="4469" y="63476"/>
                    <a:pt x="5135" y="63663"/>
                    <a:pt x="5670" y="63663"/>
                  </a:cubicBezTo>
                  <a:cubicBezTo>
                    <a:pt x="6145" y="63663"/>
                    <a:pt x="6517" y="63515"/>
                    <a:pt x="6688" y="63088"/>
                  </a:cubicBezTo>
                  <a:cubicBezTo>
                    <a:pt x="6829" y="62735"/>
                    <a:pt x="7065" y="61745"/>
                    <a:pt x="7363" y="60493"/>
                  </a:cubicBezTo>
                  <a:cubicBezTo>
                    <a:pt x="7759" y="58835"/>
                    <a:pt x="8250" y="56772"/>
                    <a:pt x="8618" y="55851"/>
                  </a:cubicBezTo>
                  <a:cubicBezTo>
                    <a:pt x="9083" y="54687"/>
                    <a:pt x="9765" y="50661"/>
                    <a:pt x="10489" y="46397"/>
                  </a:cubicBezTo>
                  <a:cubicBezTo>
                    <a:pt x="10785" y="44649"/>
                    <a:pt x="11084" y="42885"/>
                    <a:pt x="11368" y="41319"/>
                  </a:cubicBezTo>
                  <a:cubicBezTo>
                    <a:pt x="12183" y="36839"/>
                    <a:pt x="12314" y="33459"/>
                    <a:pt x="12335" y="32521"/>
                  </a:cubicBezTo>
                  <a:cubicBezTo>
                    <a:pt x="13357" y="32383"/>
                    <a:pt x="17288" y="31781"/>
                    <a:pt x="22110" y="30126"/>
                  </a:cubicBezTo>
                  <a:cubicBezTo>
                    <a:pt x="27102" y="28415"/>
                    <a:pt x="34195" y="25406"/>
                    <a:pt x="35682" y="24771"/>
                  </a:cubicBezTo>
                  <a:cubicBezTo>
                    <a:pt x="36560" y="26971"/>
                    <a:pt x="42287" y="41328"/>
                    <a:pt x="43618" y="44283"/>
                  </a:cubicBezTo>
                  <a:cubicBezTo>
                    <a:pt x="44505" y="46257"/>
                    <a:pt x="46865" y="49607"/>
                    <a:pt x="48947" y="52563"/>
                  </a:cubicBezTo>
                  <a:cubicBezTo>
                    <a:pt x="50259" y="54427"/>
                    <a:pt x="51394" y="56037"/>
                    <a:pt x="51829" y="56847"/>
                  </a:cubicBezTo>
                  <a:cubicBezTo>
                    <a:pt x="52953" y="58935"/>
                    <a:pt x="59769" y="67617"/>
                    <a:pt x="60058" y="67985"/>
                  </a:cubicBezTo>
                  <a:cubicBezTo>
                    <a:pt x="60108" y="68049"/>
                    <a:pt x="60183" y="68090"/>
                    <a:pt x="60263" y="68097"/>
                  </a:cubicBezTo>
                  <a:cubicBezTo>
                    <a:pt x="60273" y="68098"/>
                    <a:pt x="60282" y="68098"/>
                    <a:pt x="60291" y="68098"/>
                  </a:cubicBezTo>
                  <a:cubicBezTo>
                    <a:pt x="60363" y="68098"/>
                    <a:pt x="60432" y="68073"/>
                    <a:pt x="60486" y="68025"/>
                  </a:cubicBezTo>
                  <a:cubicBezTo>
                    <a:pt x="60514" y="68001"/>
                    <a:pt x="63158" y="65686"/>
                    <a:pt x="64795" y="65686"/>
                  </a:cubicBezTo>
                  <a:lnTo>
                    <a:pt x="67207" y="65686"/>
                  </a:lnTo>
                  <a:cubicBezTo>
                    <a:pt x="67411" y="65686"/>
                    <a:pt x="67554" y="65483"/>
                    <a:pt x="67485" y="65291"/>
                  </a:cubicBezTo>
                  <a:cubicBezTo>
                    <a:pt x="67456" y="65210"/>
                    <a:pt x="64557" y="57176"/>
                    <a:pt x="62164" y="52392"/>
                  </a:cubicBezTo>
                  <a:cubicBezTo>
                    <a:pt x="59874" y="47813"/>
                    <a:pt x="55220" y="40404"/>
                    <a:pt x="54784" y="39713"/>
                  </a:cubicBezTo>
                  <a:cubicBezTo>
                    <a:pt x="54551" y="38256"/>
                    <a:pt x="50288" y="11581"/>
                    <a:pt x="50132" y="9720"/>
                  </a:cubicBezTo>
                  <a:cubicBezTo>
                    <a:pt x="49821" y="6004"/>
                    <a:pt x="47517" y="541"/>
                    <a:pt x="47419" y="310"/>
                  </a:cubicBezTo>
                  <a:cubicBezTo>
                    <a:pt x="47381" y="221"/>
                    <a:pt x="47302" y="155"/>
                    <a:pt x="47207" y="135"/>
                  </a:cubicBezTo>
                  <a:cubicBezTo>
                    <a:pt x="47122" y="118"/>
                    <a:pt x="46513" y="0"/>
                    <a:pt x="45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4;p43">
              <a:extLst>
                <a:ext uri="{FF2B5EF4-FFF2-40B4-BE49-F238E27FC236}">
                  <a16:creationId xmlns:a16="http://schemas.microsoft.com/office/drawing/2014/main" id="{43057B96-CA93-49AD-97B2-D19D7173CA09}"/>
                </a:ext>
              </a:extLst>
            </p:cNvPr>
            <p:cNvSpPr/>
            <p:nvPr/>
          </p:nvSpPr>
          <p:spPr>
            <a:xfrm>
              <a:off x="9070930" y="4590488"/>
              <a:ext cx="235727" cy="205972"/>
            </a:xfrm>
            <a:custGeom>
              <a:avLst/>
              <a:gdLst/>
              <a:ahLst/>
              <a:cxnLst/>
              <a:rect l="l" t="t" r="r" b="b"/>
              <a:pathLst>
                <a:path w="13333" h="11650" extrusionOk="0">
                  <a:moveTo>
                    <a:pt x="9191" y="1"/>
                  </a:moveTo>
                  <a:cubicBezTo>
                    <a:pt x="8006" y="1"/>
                    <a:pt x="6490" y="869"/>
                    <a:pt x="4825" y="3922"/>
                  </a:cubicBezTo>
                  <a:cubicBezTo>
                    <a:pt x="4825" y="3922"/>
                    <a:pt x="3861" y="5529"/>
                    <a:pt x="3699" y="6013"/>
                  </a:cubicBezTo>
                  <a:cubicBezTo>
                    <a:pt x="3538" y="6495"/>
                    <a:pt x="0" y="6977"/>
                    <a:pt x="483" y="8586"/>
                  </a:cubicBezTo>
                  <a:cubicBezTo>
                    <a:pt x="965" y="10194"/>
                    <a:pt x="4664" y="11481"/>
                    <a:pt x="6434" y="11642"/>
                  </a:cubicBezTo>
                  <a:cubicBezTo>
                    <a:pt x="6491" y="11647"/>
                    <a:pt x="6549" y="11649"/>
                    <a:pt x="6609" y="11649"/>
                  </a:cubicBezTo>
                  <a:cubicBezTo>
                    <a:pt x="8426" y="11649"/>
                    <a:pt x="11761" y="9369"/>
                    <a:pt x="12384" y="8746"/>
                  </a:cubicBezTo>
                  <a:cubicBezTo>
                    <a:pt x="12764" y="8366"/>
                    <a:pt x="13332" y="5869"/>
                    <a:pt x="13028" y="3920"/>
                  </a:cubicBezTo>
                  <a:cubicBezTo>
                    <a:pt x="12817" y="2576"/>
                    <a:pt x="11741" y="1508"/>
                    <a:pt x="11741" y="1508"/>
                  </a:cubicBezTo>
                  <a:cubicBezTo>
                    <a:pt x="11741" y="1508"/>
                    <a:pt x="10753" y="1"/>
                    <a:pt x="9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5;p43">
              <a:extLst>
                <a:ext uri="{FF2B5EF4-FFF2-40B4-BE49-F238E27FC236}">
                  <a16:creationId xmlns:a16="http://schemas.microsoft.com/office/drawing/2014/main" id="{FB1981FF-6562-417C-8378-51F470E6D18C}"/>
                </a:ext>
              </a:extLst>
            </p:cNvPr>
            <p:cNvSpPr/>
            <p:nvPr/>
          </p:nvSpPr>
          <p:spPr>
            <a:xfrm>
              <a:off x="9067305" y="4585254"/>
              <a:ext cx="244497" cy="216421"/>
            </a:xfrm>
            <a:custGeom>
              <a:avLst/>
              <a:gdLst/>
              <a:ahLst/>
              <a:cxnLst/>
              <a:rect l="l" t="t" r="r" b="b"/>
              <a:pathLst>
                <a:path w="13829" h="12241" extrusionOk="0">
                  <a:moveTo>
                    <a:pt x="9394" y="593"/>
                  </a:moveTo>
                  <a:cubicBezTo>
                    <a:pt x="10775" y="593"/>
                    <a:pt x="11689" y="1954"/>
                    <a:pt x="11699" y="1968"/>
                  </a:cubicBezTo>
                  <a:cubicBezTo>
                    <a:pt x="11710" y="1984"/>
                    <a:pt x="11723" y="2000"/>
                    <a:pt x="11738" y="2014"/>
                  </a:cubicBezTo>
                  <a:cubicBezTo>
                    <a:pt x="11748" y="2024"/>
                    <a:pt x="12748" y="3028"/>
                    <a:pt x="12940" y="4263"/>
                  </a:cubicBezTo>
                  <a:cubicBezTo>
                    <a:pt x="13238" y="6172"/>
                    <a:pt x="12651" y="8564"/>
                    <a:pt x="12380" y="8833"/>
                  </a:cubicBezTo>
                  <a:cubicBezTo>
                    <a:pt x="11788" y="9425"/>
                    <a:pt x="8535" y="11650"/>
                    <a:pt x="6824" y="11650"/>
                  </a:cubicBezTo>
                  <a:cubicBezTo>
                    <a:pt x="6769" y="11650"/>
                    <a:pt x="6717" y="11648"/>
                    <a:pt x="6665" y="11643"/>
                  </a:cubicBezTo>
                  <a:cubicBezTo>
                    <a:pt x="4917" y="11483"/>
                    <a:pt x="1393" y="10203"/>
                    <a:pt x="971" y="8797"/>
                  </a:cubicBezTo>
                  <a:cubicBezTo>
                    <a:pt x="744" y="8040"/>
                    <a:pt x="1814" y="7560"/>
                    <a:pt x="3029" y="7097"/>
                  </a:cubicBezTo>
                  <a:cubicBezTo>
                    <a:pt x="3689" y="6844"/>
                    <a:pt x="4088" y="6693"/>
                    <a:pt x="4185" y="6402"/>
                  </a:cubicBezTo>
                  <a:cubicBezTo>
                    <a:pt x="4307" y="6032"/>
                    <a:pt x="5020" y="4811"/>
                    <a:pt x="5283" y="4370"/>
                  </a:cubicBezTo>
                  <a:cubicBezTo>
                    <a:pt x="5286" y="4366"/>
                    <a:pt x="5287" y="4362"/>
                    <a:pt x="5289" y="4360"/>
                  </a:cubicBezTo>
                  <a:cubicBezTo>
                    <a:pt x="6603" y="1953"/>
                    <a:pt x="7991" y="651"/>
                    <a:pt x="9306" y="595"/>
                  </a:cubicBezTo>
                  <a:cubicBezTo>
                    <a:pt x="9335" y="593"/>
                    <a:pt x="9365" y="593"/>
                    <a:pt x="9394" y="593"/>
                  </a:cubicBezTo>
                  <a:close/>
                  <a:moveTo>
                    <a:pt x="9421" y="0"/>
                  </a:moveTo>
                  <a:cubicBezTo>
                    <a:pt x="9376" y="0"/>
                    <a:pt x="9331" y="1"/>
                    <a:pt x="9285" y="4"/>
                  </a:cubicBezTo>
                  <a:cubicBezTo>
                    <a:pt x="7731" y="67"/>
                    <a:pt x="6212" y="1435"/>
                    <a:pt x="4773" y="4070"/>
                  </a:cubicBezTo>
                  <a:cubicBezTo>
                    <a:pt x="4659" y="4262"/>
                    <a:pt x="3789" y="5721"/>
                    <a:pt x="3646" y="6173"/>
                  </a:cubicBezTo>
                  <a:cubicBezTo>
                    <a:pt x="3567" y="6258"/>
                    <a:pt x="3134" y="6423"/>
                    <a:pt x="2819" y="6544"/>
                  </a:cubicBezTo>
                  <a:cubicBezTo>
                    <a:pt x="1696" y="6972"/>
                    <a:pt x="0" y="7621"/>
                    <a:pt x="404" y="8967"/>
                  </a:cubicBezTo>
                  <a:cubicBezTo>
                    <a:pt x="943" y="10763"/>
                    <a:pt x="4787" y="12066"/>
                    <a:pt x="6611" y="12232"/>
                  </a:cubicBezTo>
                  <a:cubicBezTo>
                    <a:pt x="6673" y="12238"/>
                    <a:pt x="6737" y="12240"/>
                    <a:pt x="6804" y="12240"/>
                  </a:cubicBezTo>
                  <a:cubicBezTo>
                    <a:pt x="8719" y="12240"/>
                    <a:pt x="12126" y="9923"/>
                    <a:pt x="12798" y="9252"/>
                  </a:cubicBezTo>
                  <a:cubicBezTo>
                    <a:pt x="13292" y="8758"/>
                    <a:pt x="13828" y="6114"/>
                    <a:pt x="13525" y="4172"/>
                  </a:cubicBezTo>
                  <a:cubicBezTo>
                    <a:pt x="13316" y="2839"/>
                    <a:pt x="12339" y="1785"/>
                    <a:pt x="12175" y="1618"/>
                  </a:cubicBezTo>
                  <a:cubicBezTo>
                    <a:pt x="12026" y="1401"/>
                    <a:pt x="11011" y="0"/>
                    <a:pt x="9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6;p43">
              <a:extLst>
                <a:ext uri="{FF2B5EF4-FFF2-40B4-BE49-F238E27FC236}">
                  <a16:creationId xmlns:a16="http://schemas.microsoft.com/office/drawing/2014/main" id="{7B1E9510-3911-4355-84D4-8E0BA798A2CF}"/>
                </a:ext>
              </a:extLst>
            </p:cNvPr>
            <p:cNvSpPr/>
            <p:nvPr/>
          </p:nvSpPr>
          <p:spPr>
            <a:xfrm>
              <a:off x="9078355" y="4620950"/>
              <a:ext cx="228302" cy="175509"/>
            </a:xfrm>
            <a:custGeom>
              <a:avLst/>
              <a:gdLst/>
              <a:ahLst/>
              <a:cxnLst/>
              <a:rect l="l" t="t" r="r" b="b"/>
              <a:pathLst>
                <a:path w="12913" h="9927" extrusionOk="0">
                  <a:moveTo>
                    <a:pt x="11513" y="0"/>
                  </a:moveTo>
                  <a:cubicBezTo>
                    <a:pt x="10297" y="76"/>
                    <a:pt x="8877" y="435"/>
                    <a:pt x="7943" y="1555"/>
                  </a:cubicBezTo>
                  <a:cubicBezTo>
                    <a:pt x="6335" y="3485"/>
                    <a:pt x="7140" y="7828"/>
                    <a:pt x="5210" y="8471"/>
                  </a:cubicBezTo>
                  <a:cubicBezTo>
                    <a:pt x="5042" y="8527"/>
                    <a:pt x="4859" y="8552"/>
                    <a:pt x="4666" y="8552"/>
                  </a:cubicBezTo>
                  <a:cubicBezTo>
                    <a:pt x="3202" y="8552"/>
                    <a:pt x="1121" y="7087"/>
                    <a:pt x="74" y="6270"/>
                  </a:cubicBezTo>
                  <a:cubicBezTo>
                    <a:pt x="6" y="6462"/>
                    <a:pt x="1" y="6669"/>
                    <a:pt x="63" y="6863"/>
                  </a:cubicBezTo>
                  <a:cubicBezTo>
                    <a:pt x="545" y="8471"/>
                    <a:pt x="4244" y="9758"/>
                    <a:pt x="6014" y="9919"/>
                  </a:cubicBezTo>
                  <a:cubicBezTo>
                    <a:pt x="6071" y="9924"/>
                    <a:pt x="6129" y="9926"/>
                    <a:pt x="6189" y="9926"/>
                  </a:cubicBezTo>
                  <a:cubicBezTo>
                    <a:pt x="8006" y="9926"/>
                    <a:pt x="11341" y="7646"/>
                    <a:pt x="11964" y="7023"/>
                  </a:cubicBezTo>
                  <a:cubicBezTo>
                    <a:pt x="12344" y="6643"/>
                    <a:pt x="12912" y="4148"/>
                    <a:pt x="12608" y="2199"/>
                  </a:cubicBezTo>
                  <a:cubicBezTo>
                    <a:pt x="12453" y="1210"/>
                    <a:pt x="11833" y="375"/>
                    <a:pt x="1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27;p43">
              <a:extLst>
                <a:ext uri="{FF2B5EF4-FFF2-40B4-BE49-F238E27FC236}">
                  <a16:creationId xmlns:a16="http://schemas.microsoft.com/office/drawing/2014/main" id="{21B1550C-1CD6-4BE1-AC71-B7AA8917D7B5}"/>
                </a:ext>
              </a:extLst>
            </p:cNvPr>
            <p:cNvSpPr/>
            <p:nvPr/>
          </p:nvSpPr>
          <p:spPr>
            <a:xfrm>
              <a:off x="9073069" y="4615717"/>
              <a:ext cx="238733" cy="185958"/>
            </a:xfrm>
            <a:custGeom>
              <a:avLst/>
              <a:gdLst/>
              <a:ahLst/>
              <a:cxnLst/>
              <a:rect l="l" t="t" r="r" b="b"/>
              <a:pathLst>
                <a:path w="13503" h="10518" extrusionOk="0">
                  <a:moveTo>
                    <a:pt x="11683" y="602"/>
                  </a:moveTo>
                  <a:cubicBezTo>
                    <a:pt x="12011" y="1010"/>
                    <a:pt x="12486" y="1722"/>
                    <a:pt x="12614" y="2540"/>
                  </a:cubicBezTo>
                  <a:cubicBezTo>
                    <a:pt x="12912" y="4449"/>
                    <a:pt x="12325" y="6841"/>
                    <a:pt x="12054" y="7110"/>
                  </a:cubicBezTo>
                  <a:cubicBezTo>
                    <a:pt x="11462" y="7702"/>
                    <a:pt x="8209" y="9927"/>
                    <a:pt x="6498" y="9927"/>
                  </a:cubicBezTo>
                  <a:cubicBezTo>
                    <a:pt x="6443" y="9927"/>
                    <a:pt x="6391" y="9925"/>
                    <a:pt x="6339" y="9920"/>
                  </a:cubicBezTo>
                  <a:cubicBezTo>
                    <a:pt x="4631" y="9764"/>
                    <a:pt x="1225" y="8537"/>
                    <a:pt x="678" y="7169"/>
                  </a:cubicBezTo>
                  <a:lnTo>
                    <a:pt x="678" y="7169"/>
                  </a:lnTo>
                  <a:cubicBezTo>
                    <a:pt x="1890" y="8061"/>
                    <a:pt x="3638" y="9142"/>
                    <a:pt x="4977" y="9142"/>
                  </a:cubicBezTo>
                  <a:cubicBezTo>
                    <a:pt x="5198" y="9142"/>
                    <a:pt x="5407" y="9112"/>
                    <a:pt x="5602" y="9048"/>
                  </a:cubicBezTo>
                  <a:cubicBezTo>
                    <a:pt x="6819" y="8641"/>
                    <a:pt x="7077" y="7100"/>
                    <a:pt x="7350" y="5470"/>
                  </a:cubicBezTo>
                  <a:cubicBezTo>
                    <a:pt x="7565" y="4187"/>
                    <a:pt x="7786" y="2860"/>
                    <a:pt x="8470" y="2040"/>
                  </a:cubicBezTo>
                  <a:cubicBezTo>
                    <a:pt x="9170" y="1200"/>
                    <a:pt x="10250" y="717"/>
                    <a:pt x="11683" y="602"/>
                  </a:cubicBezTo>
                  <a:close/>
                  <a:moveTo>
                    <a:pt x="11822" y="0"/>
                  </a:moveTo>
                  <a:cubicBezTo>
                    <a:pt x="11814" y="0"/>
                    <a:pt x="11805" y="1"/>
                    <a:pt x="11796" y="2"/>
                  </a:cubicBezTo>
                  <a:cubicBezTo>
                    <a:pt x="10120" y="105"/>
                    <a:pt x="8849" y="663"/>
                    <a:pt x="8016" y="1662"/>
                  </a:cubicBezTo>
                  <a:cubicBezTo>
                    <a:pt x="7231" y="2604"/>
                    <a:pt x="6995" y="4012"/>
                    <a:pt x="6768" y="5373"/>
                  </a:cubicBezTo>
                  <a:cubicBezTo>
                    <a:pt x="6525" y="6823"/>
                    <a:pt x="6295" y="8193"/>
                    <a:pt x="5415" y="8486"/>
                  </a:cubicBezTo>
                  <a:cubicBezTo>
                    <a:pt x="5281" y="8531"/>
                    <a:pt x="5129" y="8553"/>
                    <a:pt x="4961" y="8553"/>
                  </a:cubicBezTo>
                  <a:cubicBezTo>
                    <a:pt x="3963" y="8553"/>
                    <a:pt x="2399" y="7772"/>
                    <a:pt x="556" y="6333"/>
                  </a:cubicBezTo>
                  <a:cubicBezTo>
                    <a:pt x="501" y="6291"/>
                    <a:pt x="437" y="6271"/>
                    <a:pt x="374" y="6271"/>
                  </a:cubicBezTo>
                  <a:cubicBezTo>
                    <a:pt x="254" y="6271"/>
                    <a:pt x="139" y="6343"/>
                    <a:pt x="95" y="6468"/>
                  </a:cubicBezTo>
                  <a:cubicBezTo>
                    <a:pt x="5" y="6719"/>
                    <a:pt x="0" y="6991"/>
                    <a:pt x="78" y="7244"/>
                  </a:cubicBezTo>
                  <a:cubicBezTo>
                    <a:pt x="617" y="9040"/>
                    <a:pt x="4461" y="10343"/>
                    <a:pt x="6285" y="10509"/>
                  </a:cubicBezTo>
                  <a:cubicBezTo>
                    <a:pt x="6347" y="10515"/>
                    <a:pt x="6411" y="10517"/>
                    <a:pt x="6478" y="10517"/>
                  </a:cubicBezTo>
                  <a:cubicBezTo>
                    <a:pt x="8393" y="10517"/>
                    <a:pt x="11800" y="8200"/>
                    <a:pt x="12472" y="7529"/>
                  </a:cubicBezTo>
                  <a:cubicBezTo>
                    <a:pt x="12967" y="7035"/>
                    <a:pt x="13502" y="4391"/>
                    <a:pt x="13199" y="2449"/>
                  </a:cubicBezTo>
                  <a:cubicBezTo>
                    <a:pt x="13036" y="1404"/>
                    <a:pt x="12402" y="533"/>
                    <a:pt x="12039" y="105"/>
                  </a:cubicBezTo>
                  <a:cubicBezTo>
                    <a:pt x="11984" y="42"/>
                    <a:pt x="11905" y="0"/>
                    <a:pt x="1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28;p43">
              <a:extLst>
                <a:ext uri="{FF2B5EF4-FFF2-40B4-BE49-F238E27FC236}">
                  <a16:creationId xmlns:a16="http://schemas.microsoft.com/office/drawing/2014/main" id="{8D7A8EB1-4524-473C-9E4A-9E58B047DCDD}"/>
                </a:ext>
              </a:extLst>
            </p:cNvPr>
            <p:cNvSpPr/>
            <p:nvPr/>
          </p:nvSpPr>
          <p:spPr>
            <a:xfrm>
              <a:off x="9184647" y="4638825"/>
              <a:ext cx="121974" cy="157635"/>
            </a:xfrm>
            <a:custGeom>
              <a:avLst/>
              <a:gdLst/>
              <a:ahLst/>
              <a:cxnLst/>
              <a:rect l="l" t="t" r="r" b="b"/>
              <a:pathLst>
                <a:path w="6899" h="8916" extrusionOk="0">
                  <a:moveTo>
                    <a:pt x="5281" y="0"/>
                  </a:moveTo>
                  <a:cubicBezTo>
                    <a:pt x="4386" y="0"/>
                    <a:pt x="2860" y="308"/>
                    <a:pt x="2414" y="2313"/>
                  </a:cubicBezTo>
                  <a:cubicBezTo>
                    <a:pt x="1771" y="5209"/>
                    <a:pt x="2574" y="7139"/>
                    <a:pt x="1" y="8908"/>
                  </a:cubicBezTo>
                  <a:cubicBezTo>
                    <a:pt x="58" y="8913"/>
                    <a:pt x="117" y="8916"/>
                    <a:pt x="177" y="8916"/>
                  </a:cubicBezTo>
                  <a:cubicBezTo>
                    <a:pt x="1996" y="8916"/>
                    <a:pt x="5330" y="6636"/>
                    <a:pt x="5952" y="6012"/>
                  </a:cubicBezTo>
                  <a:cubicBezTo>
                    <a:pt x="6332" y="5632"/>
                    <a:pt x="6899" y="3135"/>
                    <a:pt x="6596" y="1188"/>
                  </a:cubicBezTo>
                  <a:cubicBezTo>
                    <a:pt x="6530" y="766"/>
                    <a:pt x="6376" y="378"/>
                    <a:pt x="6200" y="36"/>
                  </a:cubicBezTo>
                  <a:lnTo>
                    <a:pt x="5952" y="61"/>
                  </a:lnTo>
                  <a:cubicBezTo>
                    <a:pt x="5952" y="61"/>
                    <a:pt x="5679" y="0"/>
                    <a:pt x="5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29;p43">
              <a:extLst>
                <a:ext uri="{FF2B5EF4-FFF2-40B4-BE49-F238E27FC236}">
                  <a16:creationId xmlns:a16="http://schemas.microsoft.com/office/drawing/2014/main" id="{CCFA970A-F7C2-4F96-9D15-8F63FC1D7C61}"/>
                </a:ext>
              </a:extLst>
            </p:cNvPr>
            <p:cNvSpPr/>
            <p:nvPr/>
          </p:nvSpPr>
          <p:spPr>
            <a:xfrm>
              <a:off x="9177664" y="4633609"/>
              <a:ext cx="134138" cy="168066"/>
            </a:xfrm>
            <a:custGeom>
              <a:avLst/>
              <a:gdLst/>
              <a:ahLst/>
              <a:cxnLst/>
              <a:rect l="l" t="t" r="r" b="b"/>
              <a:pathLst>
                <a:path w="7587" h="9506" extrusionOk="0">
                  <a:moveTo>
                    <a:pt x="5664" y="589"/>
                  </a:moveTo>
                  <a:cubicBezTo>
                    <a:pt x="6007" y="589"/>
                    <a:pt x="6251" y="639"/>
                    <a:pt x="6283" y="647"/>
                  </a:cubicBezTo>
                  <a:cubicBezTo>
                    <a:pt x="6303" y="651"/>
                    <a:pt x="6325" y="653"/>
                    <a:pt x="6347" y="653"/>
                  </a:cubicBezTo>
                  <a:cubicBezTo>
                    <a:pt x="6357" y="653"/>
                    <a:pt x="6367" y="653"/>
                    <a:pt x="6377" y="652"/>
                  </a:cubicBezTo>
                  <a:lnTo>
                    <a:pt x="6420" y="648"/>
                  </a:lnTo>
                  <a:cubicBezTo>
                    <a:pt x="6562" y="955"/>
                    <a:pt x="6654" y="1246"/>
                    <a:pt x="6698" y="1529"/>
                  </a:cubicBezTo>
                  <a:cubicBezTo>
                    <a:pt x="6996" y="3437"/>
                    <a:pt x="6409" y="5829"/>
                    <a:pt x="6138" y="6099"/>
                  </a:cubicBezTo>
                  <a:cubicBezTo>
                    <a:pt x="5628" y="6609"/>
                    <a:pt x="3125" y="8328"/>
                    <a:pt x="1363" y="8796"/>
                  </a:cubicBezTo>
                  <a:cubicBezTo>
                    <a:pt x="2556" y="7628"/>
                    <a:pt x="2667" y="6350"/>
                    <a:pt x="2793" y="4906"/>
                  </a:cubicBezTo>
                  <a:cubicBezTo>
                    <a:pt x="2855" y="4207"/>
                    <a:pt x="2918" y="3484"/>
                    <a:pt x="3098" y="2672"/>
                  </a:cubicBezTo>
                  <a:lnTo>
                    <a:pt x="3098" y="2672"/>
                  </a:lnTo>
                  <a:lnTo>
                    <a:pt x="3096" y="2674"/>
                  </a:lnTo>
                  <a:cubicBezTo>
                    <a:pt x="3497" y="871"/>
                    <a:pt x="4855" y="589"/>
                    <a:pt x="5664" y="589"/>
                  </a:cubicBezTo>
                  <a:close/>
                  <a:moveTo>
                    <a:pt x="5671" y="0"/>
                  </a:moveTo>
                  <a:cubicBezTo>
                    <a:pt x="5402" y="0"/>
                    <a:pt x="5082" y="26"/>
                    <a:pt x="4747" y="110"/>
                  </a:cubicBezTo>
                  <a:cubicBezTo>
                    <a:pt x="3932" y="314"/>
                    <a:pt x="2885" y="902"/>
                    <a:pt x="2520" y="2545"/>
                  </a:cubicBezTo>
                  <a:cubicBezTo>
                    <a:pt x="2331" y="3394"/>
                    <a:pt x="2263" y="4169"/>
                    <a:pt x="2204" y="4854"/>
                  </a:cubicBezTo>
                  <a:cubicBezTo>
                    <a:pt x="2055" y="6551"/>
                    <a:pt x="1949" y="7776"/>
                    <a:pt x="228" y="8959"/>
                  </a:cubicBezTo>
                  <a:cubicBezTo>
                    <a:pt x="0" y="9116"/>
                    <a:pt x="94" y="9472"/>
                    <a:pt x="369" y="9497"/>
                  </a:cubicBezTo>
                  <a:cubicBezTo>
                    <a:pt x="431" y="9503"/>
                    <a:pt x="495" y="9505"/>
                    <a:pt x="562" y="9505"/>
                  </a:cubicBezTo>
                  <a:cubicBezTo>
                    <a:pt x="2477" y="9505"/>
                    <a:pt x="5884" y="7188"/>
                    <a:pt x="6556" y="6517"/>
                  </a:cubicBezTo>
                  <a:cubicBezTo>
                    <a:pt x="7051" y="6023"/>
                    <a:pt x="7586" y="3379"/>
                    <a:pt x="7283" y="1437"/>
                  </a:cubicBezTo>
                  <a:cubicBezTo>
                    <a:pt x="7220" y="1036"/>
                    <a:pt x="7081" y="630"/>
                    <a:pt x="6857" y="197"/>
                  </a:cubicBezTo>
                  <a:cubicBezTo>
                    <a:pt x="6807" y="99"/>
                    <a:pt x="6706" y="37"/>
                    <a:pt x="6598" y="37"/>
                  </a:cubicBezTo>
                  <a:cubicBezTo>
                    <a:pt x="6587" y="37"/>
                    <a:pt x="6576" y="37"/>
                    <a:pt x="6565" y="38"/>
                  </a:cubicBezTo>
                  <a:lnTo>
                    <a:pt x="6360" y="59"/>
                  </a:lnTo>
                  <a:cubicBezTo>
                    <a:pt x="6256" y="40"/>
                    <a:pt x="6003" y="0"/>
                    <a:pt x="5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0;p43">
              <a:extLst>
                <a:ext uri="{FF2B5EF4-FFF2-40B4-BE49-F238E27FC236}">
                  <a16:creationId xmlns:a16="http://schemas.microsoft.com/office/drawing/2014/main" id="{323B5ACE-70B6-4A84-B087-D4C4DFD2121A}"/>
                </a:ext>
              </a:extLst>
            </p:cNvPr>
            <p:cNvSpPr/>
            <p:nvPr/>
          </p:nvSpPr>
          <p:spPr>
            <a:xfrm>
              <a:off x="8746838" y="3798671"/>
              <a:ext cx="179487" cy="92979"/>
            </a:xfrm>
            <a:custGeom>
              <a:avLst/>
              <a:gdLst/>
              <a:ahLst/>
              <a:cxnLst/>
              <a:rect l="l" t="t" r="r" b="b"/>
              <a:pathLst>
                <a:path w="10152" h="5259" extrusionOk="0">
                  <a:moveTo>
                    <a:pt x="9814" y="0"/>
                  </a:moveTo>
                  <a:cubicBezTo>
                    <a:pt x="9768" y="0"/>
                    <a:pt x="9721" y="11"/>
                    <a:pt x="9677" y="34"/>
                  </a:cubicBezTo>
                  <a:lnTo>
                    <a:pt x="188" y="4697"/>
                  </a:lnTo>
                  <a:cubicBezTo>
                    <a:pt x="64" y="4759"/>
                    <a:pt x="0" y="4896"/>
                    <a:pt x="30" y="5030"/>
                  </a:cubicBezTo>
                  <a:cubicBezTo>
                    <a:pt x="62" y="5163"/>
                    <a:pt x="181" y="5258"/>
                    <a:pt x="319" y="5259"/>
                  </a:cubicBezTo>
                  <a:cubicBezTo>
                    <a:pt x="364" y="5259"/>
                    <a:pt x="408" y="5247"/>
                    <a:pt x="448" y="5227"/>
                  </a:cubicBezTo>
                  <a:lnTo>
                    <a:pt x="9938" y="564"/>
                  </a:lnTo>
                  <a:cubicBezTo>
                    <a:pt x="10087" y="493"/>
                    <a:pt x="10152" y="315"/>
                    <a:pt x="10079" y="165"/>
                  </a:cubicBezTo>
                  <a:cubicBezTo>
                    <a:pt x="10026" y="60"/>
                    <a:pt x="9922" y="0"/>
                    <a:pt x="9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1;p43">
              <a:extLst>
                <a:ext uri="{FF2B5EF4-FFF2-40B4-BE49-F238E27FC236}">
                  <a16:creationId xmlns:a16="http://schemas.microsoft.com/office/drawing/2014/main" id="{FCAE4C35-8434-48DF-84CE-F2C61549305E}"/>
                </a:ext>
              </a:extLst>
            </p:cNvPr>
            <p:cNvSpPr/>
            <p:nvPr/>
          </p:nvSpPr>
          <p:spPr>
            <a:xfrm>
              <a:off x="8823852" y="3824325"/>
              <a:ext cx="155991" cy="30357"/>
            </a:xfrm>
            <a:custGeom>
              <a:avLst/>
              <a:gdLst/>
              <a:ahLst/>
              <a:cxnLst/>
              <a:rect l="l" t="t" r="r" b="b"/>
              <a:pathLst>
                <a:path w="8823" h="1717" extrusionOk="0">
                  <a:moveTo>
                    <a:pt x="8505" y="0"/>
                  </a:moveTo>
                  <a:cubicBezTo>
                    <a:pt x="8492" y="0"/>
                    <a:pt x="8479" y="1"/>
                    <a:pt x="8466" y="3"/>
                  </a:cubicBezTo>
                  <a:lnTo>
                    <a:pt x="265" y="1127"/>
                  </a:lnTo>
                  <a:cubicBezTo>
                    <a:pt x="111" y="1149"/>
                    <a:pt x="0" y="1286"/>
                    <a:pt x="10" y="1441"/>
                  </a:cubicBezTo>
                  <a:cubicBezTo>
                    <a:pt x="21" y="1596"/>
                    <a:pt x="149" y="1715"/>
                    <a:pt x="304" y="1717"/>
                  </a:cubicBezTo>
                  <a:cubicBezTo>
                    <a:pt x="318" y="1715"/>
                    <a:pt x="332" y="1714"/>
                    <a:pt x="345" y="1713"/>
                  </a:cubicBezTo>
                  <a:lnTo>
                    <a:pt x="8548" y="587"/>
                  </a:lnTo>
                  <a:cubicBezTo>
                    <a:pt x="8709" y="566"/>
                    <a:pt x="8822" y="416"/>
                    <a:pt x="8800" y="255"/>
                  </a:cubicBezTo>
                  <a:cubicBezTo>
                    <a:pt x="8778" y="107"/>
                    <a:pt x="8651" y="0"/>
                    <a:pt x="8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2;p43">
              <a:extLst>
                <a:ext uri="{FF2B5EF4-FFF2-40B4-BE49-F238E27FC236}">
                  <a16:creationId xmlns:a16="http://schemas.microsoft.com/office/drawing/2014/main" id="{92C116CC-D444-4BA7-B6BE-29ABD9EEDD01}"/>
                </a:ext>
              </a:extLst>
            </p:cNvPr>
            <p:cNvSpPr/>
            <p:nvPr/>
          </p:nvSpPr>
          <p:spPr>
            <a:xfrm>
              <a:off x="8058661" y="2663173"/>
              <a:ext cx="943670" cy="967644"/>
            </a:xfrm>
            <a:custGeom>
              <a:avLst/>
              <a:gdLst/>
              <a:ahLst/>
              <a:cxnLst/>
              <a:rect l="l" t="t" r="r" b="b"/>
              <a:pathLst>
                <a:path w="53375" h="54731" extrusionOk="0">
                  <a:moveTo>
                    <a:pt x="47339" y="1"/>
                  </a:moveTo>
                  <a:cubicBezTo>
                    <a:pt x="47156" y="1"/>
                    <a:pt x="46977" y="11"/>
                    <a:pt x="46802" y="31"/>
                  </a:cubicBezTo>
                  <a:cubicBezTo>
                    <a:pt x="44067" y="354"/>
                    <a:pt x="36992" y="5178"/>
                    <a:pt x="36509" y="5660"/>
                  </a:cubicBezTo>
                  <a:cubicBezTo>
                    <a:pt x="36027" y="6144"/>
                    <a:pt x="34097" y="7269"/>
                    <a:pt x="33293" y="7913"/>
                  </a:cubicBezTo>
                  <a:cubicBezTo>
                    <a:pt x="33293" y="7913"/>
                    <a:pt x="16728" y="18205"/>
                    <a:pt x="15280" y="19170"/>
                  </a:cubicBezTo>
                  <a:cubicBezTo>
                    <a:pt x="13832" y="20135"/>
                    <a:pt x="10938" y="22065"/>
                    <a:pt x="11099" y="22709"/>
                  </a:cubicBezTo>
                  <a:cubicBezTo>
                    <a:pt x="11259" y="23352"/>
                    <a:pt x="2574" y="37505"/>
                    <a:pt x="2574" y="37505"/>
                  </a:cubicBezTo>
                  <a:cubicBezTo>
                    <a:pt x="2574" y="37505"/>
                    <a:pt x="0" y="40881"/>
                    <a:pt x="2414" y="43937"/>
                  </a:cubicBezTo>
                  <a:cubicBezTo>
                    <a:pt x="3376" y="45156"/>
                    <a:pt x="4312" y="45556"/>
                    <a:pt x="5162" y="45556"/>
                  </a:cubicBezTo>
                  <a:cubicBezTo>
                    <a:pt x="6443" y="45556"/>
                    <a:pt x="7526" y="44646"/>
                    <a:pt x="8203" y="44259"/>
                  </a:cubicBezTo>
                  <a:cubicBezTo>
                    <a:pt x="9328" y="43616"/>
                    <a:pt x="18174" y="35252"/>
                    <a:pt x="18174" y="35252"/>
                  </a:cubicBezTo>
                  <a:lnTo>
                    <a:pt x="26337" y="54731"/>
                  </a:lnTo>
                  <a:cubicBezTo>
                    <a:pt x="26337" y="54731"/>
                    <a:pt x="36949" y="47614"/>
                    <a:pt x="48583" y="47614"/>
                  </a:cubicBezTo>
                  <a:cubicBezTo>
                    <a:pt x="48953" y="47614"/>
                    <a:pt x="49324" y="47621"/>
                    <a:pt x="49696" y="47636"/>
                  </a:cubicBezTo>
                  <a:lnTo>
                    <a:pt x="41655" y="16114"/>
                  </a:lnTo>
                  <a:cubicBezTo>
                    <a:pt x="41655" y="16114"/>
                    <a:pt x="52752" y="7750"/>
                    <a:pt x="53073" y="4856"/>
                  </a:cubicBezTo>
                  <a:cubicBezTo>
                    <a:pt x="53375" y="2146"/>
                    <a:pt x="50012" y="1"/>
                    <a:pt x="4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3;p43">
              <a:extLst>
                <a:ext uri="{FF2B5EF4-FFF2-40B4-BE49-F238E27FC236}">
                  <a16:creationId xmlns:a16="http://schemas.microsoft.com/office/drawing/2014/main" id="{B4D15E5E-10F3-4EA1-9E54-B1B21E8F4146}"/>
                </a:ext>
              </a:extLst>
            </p:cNvPr>
            <p:cNvSpPr/>
            <p:nvPr/>
          </p:nvSpPr>
          <p:spPr>
            <a:xfrm>
              <a:off x="8052579" y="2657975"/>
              <a:ext cx="951874" cy="978075"/>
            </a:xfrm>
            <a:custGeom>
              <a:avLst/>
              <a:gdLst/>
              <a:ahLst/>
              <a:cxnLst/>
              <a:rect l="l" t="t" r="r" b="b"/>
              <a:pathLst>
                <a:path w="53839" h="55321" extrusionOk="0">
                  <a:moveTo>
                    <a:pt x="47695" y="590"/>
                  </a:moveTo>
                  <a:cubicBezTo>
                    <a:pt x="49186" y="590"/>
                    <a:pt x="50898" y="1292"/>
                    <a:pt x="52011" y="2399"/>
                  </a:cubicBezTo>
                  <a:cubicBezTo>
                    <a:pt x="52592" y="2977"/>
                    <a:pt x="53257" y="3917"/>
                    <a:pt x="53124" y="5118"/>
                  </a:cubicBezTo>
                  <a:cubicBezTo>
                    <a:pt x="52872" y="7388"/>
                    <a:pt x="44880" y="13868"/>
                    <a:pt x="41821" y="16172"/>
                  </a:cubicBezTo>
                  <a:cubicBezTo>
                    <a:pt x="41726" y="16244"/>
                    <a:pt x="41683" y="16366"/>
                    <a:pt x="41713" y="16482"/>
                  </a:cubicBezTo>
                  <a:lnTo>
                    <a:pt x="49656" y="47623"/>
                  </a:lnTo>
                  <a:cubicBezTo>
                    <a:pt x="49418" y="47617"/>
                    <a:pt x="49179" y="47614"/>
                    <a:pt x="48941" y="47614"/>
                  </a:cubicBezTo>
                  <a:cubicBezTo>
                    <a:pt x="38425" y="47614"/>
                    <a:pt x="28637" y="53441"/>
                    <a:pt x="26817" y="54585"/>
                  </a:cubicBezTo>
                  <a:lnTo>
                    <a:pt x="18790" y="35433"/>
                  </a:lnTo>
                  <a:cubicBezTo>
                    <a:pt x="18753" y="35344"/>
                    <a:pt x="18674" y="35278"/>
                    <a:pt x="18579" y="35258"/>
                  </a:cubicBezTo>
                  <a:cubicBezTo>
                    <a:pt x="18562" y="35254"/>
                    <a:pt x="18545" y="35251"/>
                    <a:pt x="18529" y="35251"/>
                  </a:cubicBezTo>
                  <a:cubicBezTo>
                    <a:pt x="18525" y="35251"/>
                    <a:pt x="18522" y="35251"/>
                    <a:pt x="18518" y="35252"/>
                  </a:cubicBezTo>
                  <a:cubicBezTo>
                    <a:pt x="18443" y="35252"/>
                    <a:pt x="18370" y="35281"/>
                    <a:pt x="18314" y="35332"/>
                  </a:cubicBezTo>
                  <a:cubicBezTo>
                    <a:pt x="15264" y="38217"/>
                    <a:pt x="9266" y="43802"/>
                    <a:pt x="8400" y="44296"/>
                  </a:cubicBezTo>
                  <a:cubicBezTo>
                    <a:pt x="8260" y="44377"/>
                    <a:pt x="8104" y="44478"/>
                    <a:pt x="7933" y="44590"/>
                  </a:cubicBezTo>
                  <a:cubicBezTo>
                    <a:pt x="7249" y="45032"/>
                    <a:pt x="6429" y="45563"/>
                    <a:pt x="5510" y="45563"/>
                  </a:cubicBezTo>
                  <a:cubicBezTo>
                    <a:pt x="4733" y="45563"/>
                    <a:pt x="3885" y="45183"/>
                    <a:pt x="2990" y="44048"/>
                  </a:cubicBezTo>
                  <a:cubicBezTo>
                    <a:pt x="750" y="41213"/>
                    <a:pt x="3054" y="38108"/>
                    <a:pt x="3170" y="37954"/>
                  </a:cubicBezTo>
                  <a:cubicBezTo>
                    <a:pt x="7161" y="31448"/>
                    <a:pt x="11886" y="23562"/>
                    <a:pt x="11731" y="22950"/>
                  </a:cubicBezTo>
                  <a:cubicBezTo>
                    <a:pt x="11762" y="22573"/>
                    <a:pt x="13127" y="21484"/>
                    <a:pt x="15788" y="19710"/>
                  </a:cubicBezTo>
                  <a:cubicBezTo>
                    <a:pt x="17214" y="18759"/>
                    <a:pt x="33625" y="8560"/>
                    <a:pt x="33820" y="8437"/>
                  </a:cubicBezTo>
                  <a:cubicBezTo>
                    <a:pt x="34175" y="8153"/>
                    <a:pt x="34775" y="7761"/>
                    <a:pt x="35354" y="7381"/>
                  </a:cubicBezTo>
                  <a:cubicBezTo>
                    <a:pt x="36085" y="6901"/>
                    <a:pt x="36778" y="6448"/>
                    <a:pt x="37061" y="6165"/>
                  </a:cubicBezTo>
                  <a:cubicBezTo>
                    <a:pt x="37445" y="5781"/>
                    <a:pt x="44533" y="931"/>
                    <a:pt x="47180" y="620"/>
                  </a:cubicBezTo>
                  <a:cubicBezTo>
                    <a:pt x="47348" y="600"/>
                    <a:pt x="47520" y="590"/>
                    <a:pt x="47695" y="590"/>
                  </a:cubicBezTo>
                  <a:close/>
                  <a:moveTo>
                    <a:pt x="47681" y="1"/>
                  </a:moveTo>
                  <a:cubicBezTo>
                    <a:pt x="47488" y="1"/>
                    <a:pt x="47297" y="11"/>
                    <a:pt x="47112" y="33"/>
                  </a:cubicBezTo>
                  <a:cubicBezTo>
                    <a:pt x="44277" y="365"/>
                    <a:pt x="37183" y="5206"/>
                    <a:pt x="36644" y="5745"/>
                  </a:cubicBezTo>
                  <a:cubicBezTo>
                    <a:pt x="36403" y="5987"/>
                    <a:pt x="35705" y="6444"/>
                    <a:pt x="35030" y="6886"/>
                  </a:cubicBezTo>
                  <a:cubicBezTo>
                    <a:pt x="34440" y="7274"/>
                    <a:pt x="33829" y="7674"/>
                    <a:pt x="33480" y="7955"/>
                  </a:cubicBezTo>
                  <a:cubicBezTo>
                    <a:pt x="33316" y="8058"/>
                    <a:pt x="16895" y="18262"/>
                    <a:pt x="15459" y="19219"/>
                  </a:cubicBezTo>
                  <a:cubicBezTo>
                    <a:pt x="12164" y="21416"/>
                    <a:pt x="11050" y="22395"/>
                    <a:pt x="11147" y="23028"/>
                  </a:cubicBezTo>
                  <a:cubicBezTo>
                    <a:pt x="10965" y="23902"/>
                    <a:pt x="5865" y="32430"/>
                    <a:pt x="2682" y="37619"/>
                  </a:cubicBezTo>
                  <a:cubicBezTo>
                    <a:pt x="2656" y="37655"/>
                    <a:pt x="1" y="41216"/>
                    <a:pt x="2525" y="44415"/>
                  </a:cubicBezTo>
                  <a:cubicBezTo>
                    <a:pt x="3556" y="45721"/>
                    <a:pt x="4576" y="46145"/>
                    <a:pt x="5496" y="46145"/>
                  </a:cubicBezTo>
                  <a:cubicBezTo>
                    <a:pt x="6619" y="46145"/>
                    <a:pt x="7593" y="45513"/>
                    <a:pt x="8254" y="45085"/>
                  </a:cubicBezTo>
                  <a:cubicBezTo>
                    <a:pt x="8415" y="44980"/>
                    <a:pt x="8562" y="44884"/>
                    <a:pt x="8693" y="44810"/>
                  </a:cubicBezTo>
                  <a:cubicBezTo>
                    <a:pt x="9728" y="44218"/>
                    <a:pt x="16807" y="37567"/>
                    <a:pt x="18411" y="36055"/>
                  </a:cubicBezTo>
                  <a:lnTo>
                    <a:pt x="26407" y="55139"/>
                  </a:lnTo>
                  <a:cubicBezTo>
                    <a:pt x="26441" y="55220"/>
                    <a:pt x="26511" y="55281"/>
                    <a:pt x="26595" y="55308"/>
                  </a:cubicBezTo>
                  <a:cubicBezTo>
                    <a:pt x="26623" y="55315"/>
                    <a:pt x="26652" y="55320"/>
                    <a:pt x="26681" y="55320"/>
                  </a:cubicBezTo>
                  <a:cubicBezTo>
                    <a:pt x="26738" y="55320"/>
                    <a:pt x="26795" y="55303"/>
                    <a:pt x="26844" y="55271"/>
                  </a:cubicBezTo>
                  <a:cubicBezTo>
                    <a:pt x="26954" y="55198"/>
                    <a:pt x="37514" y="48204"/>
                    <a:pt x="48915" y="48204"/>
                  </a:cubicBezTo>
                  <a:cubicBezTo>
                    <a:pt x="49285" y="48204"/>
                    <a:pt x="49657" y="48212"/>
                    <a:pt x="50029" y="48227"/>
                  </a:cubicBezTo>
                  <a:cubicBezTo>
                    <a:pt x="50030" y="48227"/>
                    <a:pt x="50032" y="48227"/>
                    <a:pt x="50033" y="48227"/>
                  </a:cubicBezTo>
                  <a:cubicBezTo>
                    <a:pt x="50125" y="48227"/>
                    <a:pt x="50211" y="48187"/>
                    <a:pt x="50271" y="48118"/>
                  </a:cubicBezTo>
                  <a:cubicBezTo>
                    <a:pt x="50329" y="48045"/>
                    <a:pt x="50350" y="47949"/>
                    <a:pt x="50327" y="47858"/>
                  </a:cubicBezTo>
                  <a:lnTo>
                    <a:pt x="42334" y="16526"/>
                  </a:lnTo>
                  <a:cubicBezTo>
                    <a:pt x="43748" y="15451"/>
                    <a:pt x="53398" y="8013"/>
                    <a:pt x="53713" y="5184"/>
                  </a:cubicBezTo>
                  <a:cubicBezTo>
                    <a:pt x="53839" y="4048"/>
                    <a:pt x="53394" y="2940"/>
                    <a:pt x="52427" y="1981"/>
                  </a:cubicBezTo>
                  <a:cubicBezTo>
                    <a:pt x="51208" y="768"/>
                    <a:pt x="49328" y="1"/>
                    <a:pt x="47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4;p43">
              <a:extLst>
                <a:ext uri="{FF2B5EF4-FFF2-40B4-BE49-F238E27FC236}">
                  <a16:creationId xmlns:a16="http://schemas.microsoft.com/office/drawing/2014/main" id="{A4163872-BD45-4065-8F86-C5A642ABF516}"/>
                </a:ext>
              </a:extLst>
            </p:cNvPr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5;p43">
              <a:extLst>
                <a:ext uri="{FF2B5EF4-FFF2-40B4-BE49-F238E27FC236}">
                  <a16:creationId xmlns:a16="http://schemas.microsoft.com/office/drawing/2014/main" id="{0857DAE9-20AE-4BF0-80E3-A9D02BF48C3D}"/>
                </a:ext>
              </a:extLst>
            </p:cNvPr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6;p43">
              <a:extLst>
                <a:ext uri="{FF2B5EF4-FFF2-40B4-BE49-F238E27FC236}">
                  <a16:creationId xmlns:a16="http://schemas.microsoft.com/office/drawing/2014/main" id="{9A9312EF-39DB-400E-969C-E8D5B6023F51}"/>
                </a:ext>
              </a:extLst>
            </p:cNvPr>
            <p:cNvSpPr/>
            <p:nvPr/>
          </p:nvSpPr>
          <p:spPr>
            <a:xfrm>
              <a:off x="8509254" y="3396469"/>
              <a:ext cx="27068" cy="234348"/>
            </a:xfrm>
            <a:custGeom>
              <a:avLst/>
              <a:gdLst/>
              <a:ahLst/>
              <a:cxnLst/>
              <a:rect l="l" t="t" r="r" b="b"/>
              <a:pathLst>
                <a:path w="1531" h="13255" extrusionOk="0">
                  <a:moveTo>
                    <a:pt x="1530" y="1"/>
                  </a:moveTo>
                  <a:lnTo>
                    <a:pt x="1530" y="1"/>
                  </a:lnTo>
                  <a:cubicBezTo>
                    <a:pt x="1" y="7647"/>
                    <a:pt x="851" y="13255"/>
                    <a:pt x="851" y="13255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37;p43">
              <a:extLst>
                <a:ext uri="{FF2B5EF4-FFF2-40B4-BE49-F238E27FC236}">
                  <a16:creationId xmlns:a16="http://schemas.microsoft.com/office/drawing/2014/main" id="{A6999975-46E4-4C11-92B5-50F6EFCE7FFD}"/>
                </a:ext>
              </a:extLst>
            </p:cNvPr>
            <p:cNvSpPr/>
            <p:nvPr/>
          </p:nvSpPr>
          <p:spPr>
            <a:xfrm>
              <a:off x="8504250" y="3391236"/>
              <a:ext cx="37747" cy="244815"/>
            </a:xfrm>
            <a:custGeom>
              <a:avLst/>
              <a:gdLst/>
              <a:ahLst/>
              <a:cxnLst/>
              <a:rect l="l" t="t" r="r" b="b"/>
              <a:pathLst>
                <a:path w="2135" h="13847" extrusionOk="0">
                  <a:moveTo>
                    <a:pt x="1814" y="1"/>
                  </a:moveTo>
                  <a:cubicBezTo>
                    <a:pt x="1676" y="1"/>
                    <a:pt x="1551" y="98"/>
                    <a:pt x="1523" y="238"/>
                  </a:cubicBezTo>
                  <a:cubicBezTo>
                    <a:pt x="0" y="7847"/>
                    <a:pt x="833" y="13538"/>
                    <a:pt x="840" y="13595"/>
                  </a:cubicBezTo>
                  <a:cubicBezTo>
                    <a:pt x="863" y="13738"/>
                    <a:pt x="986" y="13845"/>
                    <a:pt x="1132" y="13846"/>
                  </a:cubicBezTo>
                  <a:cubicBezTo>
                    <a:pt x="1147" y="13845"/>
                    <a:pt x="1162" y="13844"/>
                    <a:pt x="1178" y="13841"/>
                  </a:cubicBezTo>
                  <a:cubicBezTo>
                    <a:pt x="1339" y="13817"/>
                    <a:pt x="1450" y="13666"/>
                    <a:pt x="1426" y="13505"/>
                  </a:cubicBezTo>
                  <a:cubicBezTo>
                    <a:pt x="1417" y="13450"/>
                    <a:pt x="602" y="7855"/>
                    <a:pt x="2102" y="354"/>
                  </a:cubicBezTo>
                  <a:cubicBezTo>
                    <a:pt x="2134" y="194"/>
                    <a:pt x="2030" y="38"/>
                    <a:pt x="1870" y="6"/>
                  </a:cubicBezTo>
                  <a:cubicBezTo>
                    <a:pt x="1851" y="3"/>
                    <a:pt x="1833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38;p43">
              <a:extLst>
                <a:ext uri="{FF2B5EF4-FFF2-40B4-BE49-F238E27FC236}">
                  <a16:creationId xmlns:a16="http://schemas.microsoft.com/office/drawing/2014/main" id="{3D594517-A300-4132-98F0-3309F5BFA90E}"/>
                </a:ext>
              </a:extLst>
            </p:cNvPr>
            <p:cNvSpPr/>
            <p:nvPr/>
          </p:nvSpPr>
          <p:spPr>
            <a:xfrm>
              <a:off x="8497231" y="3258264"/>
              <a:ext cx="54083" cy="198299"/>
            </a:xfrm>
            <a:custGeom>
              <a:avLst/>
              <a:gdLst/>
              <a:ahLst/>
              <a:cxnLst/>
              <a:rect l="l" t="t" r="r" b="b"/>
              <a:pathLst>
                <a:path w="3059" h="11216" extrusionOk="0">
                  <a:moveTo>
                    <a:pt x="3059" y="1"/>
                  </a:moveTo>
                  <a:lnTo>
                    <a:pt x="3059" y="1"/>
                  </a:lnTo>
                  <a:cubicBezTo>
                    <a:pt x="1" y="8496"/>
                    <a:pt x="1" y="11216"/>
                    <a:pt x="1" y="11216"/>
                  </a:cubicBezTo>
                  <a:lnTo>
                    <a:pt x="3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39;p43">
              <a:extLst>
                <a:ext uri="{FF2B5EF4-FFF2-40B4-BE49-F238E27FC236}">
                  <a16:creationId xmlns:a16="http://schemas.microsoft.com/office/drawing/2014/main" id="{F92361CD-E3AC-48D7-A7C8-5C0B7038C958}"/>
                </a:ext>
              </a:extLst>
            </p:cNvPr>
            <p:cNvSpPr/>
            <p:nvPr/>
          </p:nvSpPr>
          <p:spPr>
            <a:xfrm>
              <a:off x="8492033" y="3253137"/>
              <a:ext cx="65151" cy="208642"/>
            </a:xfrm>
            <a:custGeom>
              <a:avLst/>
              <a:gdLst/>
              <a:ahLst/>
              <a:cxnLst/>
              <a:rect l="l" t="t" r="r" b="b"/>
              <a:pathLst>
                <a:path w="3685" h="11801" extrusionOk="0">
                  <a:moveTo>
                    <a:pt x="3352" y="1"/>
                  </a:moveTo>
                  <a:cubicBezTo>
                    <a:pt x="3233" y="1"/>
                    <a:pt x="3121" y="73"/>
                    <a:pt x="3076" y="191"/>
                  </a:cubicBezTo>
                  <a:cubicBezTo>
                    <a:pt x="35" y="8638"/>
                    <a:pt x="0" y="11393"/>
                    <a:pt x="0" y="11506"/>
                  </a:cubicBezTo>
                  <a:cubicBezTo>
                    <a:pt x="0" y="11668"/>
                    <a:pt x="132" y="11801"/>
                    <a:pt x="295" y="11801"/>
                  </a:cubicBezTo>
                  <a:cubicBezTo>
                    <a:pt x="457" y="11801"/>
                    <a:pt x="589" y="11670"/>
                    <a:pt x="591" y="11507"/>
                  </a:cubicBezTo>
                  <a:cubicBezTo>
                    <a:pt x="591" y="11480"/>
                    <a:pt x="641" y="8701"/>
                    <a:pt x="3632" y="391"/>
                  </a:cubicBezTo>
                  <a:cubicBezTo>
                    <a:pt x="3684" y="238"/>
                    <a:pt x="3604" y="73"/>
                    <a:pt x="3452" y="19"/>
                  </a:cubicBezTo>
                  <a:cubicBezTo>
                    <a:pt x="3419" y="6"/>
                    <a:pt x="3385" y="1"/>
                    <a:pt x="3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0;p43">
              <a:extLst>
                <a:ext uri="{FF2B5EF4-FFF2-40B4-BE49-F238E27FC236}">
                  <a16:creationId xmlns:a16="http://schemas.microsoft.com/office/drawing/2014/main" id="{0E28E817-DC3E-4394-90A0-B712F24A583F}"/>
                </a:ext>
              </a:extLst>
            </p:cNvPr>
            <p:cNvSpPr/>
            <p:nvPr/>
          </p:nvSpPr>
          <p:spPr>
            <a:xfrm>
              <a:off x="8266225" y="3161325"/>
              <a:ext cx="113771" cy="125121"/>
            </a:xfrm>
            <a:custGeom>
              <a:avLst/>
              <a:gdLst/>
              <a:ahLst/>
              <a:cxnLst/>
              <a:rect l="l" t="t" r="r" b="b"/>
              <a:pathLst>
                <a:path w="6435" h="7077" extrusionOk="0">
                  <a:moveTo>
                    <a:pt x="162" y="1"/>
                  </a:moveTo>
                  <a:lnTo>
                    <a:pt x="1" y="2413"/>
                  </a:lnTo>
                  <a:lnTo>
                    <a:pt x="6434" y="707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1;p43">
              <a:extLst>
                <a:ext uri="{FF2B5EF4-FFF2-40B4-BE49-F238E27FC236}">
                  <a16:creationId xmlns:a16="http://schemas.microsoft.com/office/drawing/2014/main" id="{08E681BD-55C2-4DD0-A53C-65DE93EF47C6}"/>
                </a:ext>
              </a:extLst>
            </p:cNvPr>
            <p:cNvSpPr/>
            <p:nvPr/>
          </p:nvSpPr>
          <p:spPr>
            <a:xfrm>
              <a:off x="8260302" y="3155950"/>
              <a:ext cx="126571" cy="135729"/>
            </a:xfrm>
            <a:custGeom>
              <a:avLst/>
              <a:gdLst/>
              <a:ahLst/>
              <a:cxnLst/>
              <a:rect l="l" t="t" r="r" b="b"/>
              <a:pathLst>
                <a:path w="7159" h="7677" extrusionOk="0">
                  <a:moveTo>
                    <a:pt x="489" y="0"/>
                  </a:moveTo>
                  <a:cubicBezTo>
                    <a:pt x="419" y="0"/>
                    <a:pt x="349" y="25"/>
                    <a:pt x="293" y="75"/>
                  </a:cubicBezTo>
                  <a:cubicBezTo>
                    <a:pt x="167" y="188"/>
                    <a:pt x="160" y="380"/>
                    <a:pt x="277" y="501"/>
                  </a:cubicBezTo>
                  <a:lnTo>
                    <a:pt x="4759" y="5558"/>
                  </a:lnTo>
                  <a:lnTo>
                    <a:pt x="510" y="2478"/>
                  </a:lnTo>
                  <a:cubicBezTo>
                    <a:pt x="457" y="2440"/>
                    <a:pt x="396" y="2421"/>
                    <a:pt x="336" y="2421"/>
                  </a:cubicBezTo>
                  <a:cubicBezTo>
                    <a:pt x="244" y="2421"/>
                    <a:pt x="154" y="2463"/>
                    <a:pt x="97" y="2543"/>
                  </a:cubicBezTo>
                  <a:cubicBezTo>
                    <a:pt x="1" y="2675"/>
                    <a:pt x="30" y="2860"/>
                    <a:pt x="162" y="2957"/>
                  </a:cubicBezTo>
                  <a:lnTo>
                    <a:pt x="6596" y="7620"/>
                  </a:lnTo>
                  <a:cubicBezTo>
                    <a:pt x="6646" y="7656"/>
                    <a:pt x="6706" y="7676"/>
                    <a:pt x="6769" y="7676"/>
                  </a:cubicBezTo>
                  <a:cubicBezTo>
                    <a:pt x="7024" y="7676"/>
                    <a:pt x="7158" y="7375"/>
                    <a:pt x="6990" y="7185"/>
                  </a:cubicBezTo>
                  <a:lnTo>
                    <a:pt x="717" y="108"/>
                  </a:lnTo>
                  <a:cubicBezTo>
                    <a:pt x="658" y="37"/>
                    <a:pt x="574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2;p43">
              <a:extLst>
                <a:ext uri="{FF2B5EF4-FFF2-40B4-BE49-F238E27FC236}">
                  <a16:creationId xmlns:a16="http://schemas.microsoft.com/office/drawing/2014/main" id="{68363F2D-1451-48DB-9812-C41DB6ECC7AD}"/>
                </a:ext>
              </a:extLst>
            </p:cNvPr>
            <p:cNvSpPr/>
            <p:nvPr/>
          </p:nvSpPr>
          <p:spPr>
            <a:xfrm>
              <a:off x="8795104" y="2743334"/>
              <a:ext cx="37004" cy="204734"/>
            </a:xfrm>
            <a:custGeom>
              <a:avLst/>
              <a:gdLst/>
              <a:ahLst/>
              <a:cxnLst/>
              <a:rect l="l" t="t" r="r" b="b"/>
              <a:pathLst>
                <a:path w="2093" h="11580" extrusionOk="0">
                  <a:moveTo>
                    <a:pt x="2092" y="1"/>
                  </a:moveTo>
                  <a:lnTo>
                    <a:pt x="1" y="2574"/>
                  </a:lnTo>
                  <a:lnTo>
                    <a:pt x="1" y="11580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3;p43">
              <a:extLst>
                <a:ext uri="{FF2B5EF4-FFF2-40B4-BE49-F238E27FC236}">
                  <a16:creationId xmlns:a16="http://schemas.microsoft.com/office/drawing/2014/main" id="{9DEC3E4B-54E2-4A0C-B743-F6BE22BE695F}"/>
                </a:ext>
              </a:extLst>
            </p:cNvPr>
            <p:cNvSpPr/>
            <p:nvPr/>
          </p:nvSpPr>
          <p:spPr>
            <a:xfrm>
              <a:off x="8789888" y="2738119"/>
              <a:ext cx="47860" cy="215183"/>
            </a:xfrm>
            <a:custGeom>
              <a:avLst/>
              <a:gdLst/>
              <a:ahLst/>
              <a:cxnLst/>
              <a:rect l="l" t="t" r="r" b="b"/>
              <a:pathLst>
                <a:path w="2707" h="12171" extrusionOk="0">
                  <a:moveTo>
                    <a:pt x="2386" y="0"/>
                  </a:moveTo>
                  <a:cubicBezTo>
                    <a:pt x="2246" y="0"/>
                    <a:pt x="2122" y="100"/>
                    <a:pt x="2095" y="243"/>
                  </a:cubicBezTo>
                  <a:lnTo>
                    <a:pt x="592" y="8574"/>
                  </a:lnTo>
                  <a:lnTo>
                    <a:pt x="592" y="2869"/>
                  </a:lnTo>
                  <a:cubicBezTo>
                    <a:pt x="592" y="2705"/>
                    <a:pt x="460" y="2573"/>
                    <a:pt x="296" y="2573"/>
                  </a:cubicBezTo>
                  <a:cubicBezTo>
                    <a:pt x="132" y="2573"/>
                    <a:pt x="0" y="2705"/>
                    <a:pt x="0" y="2869"/>
                  </a:cubicBezTo>
                  <a:lnTo>
                    <a:pt x="0" y="11875"/>
                  </a:lnTo>
                  <a:cubicBezTo>
                    <a:pt x="0" y="12029"/>
                    <a:pt x="117" y="12156"/>
                    <a:pt x="270" y="12170"/>
                  </a:cubicBezTo>
                  <a:cubicBezTo>
                    <a:pt x="278" y="12171"/>
                    <a:pt x="287" y="12171"/>
                    <a:pt x="296" y="12171"/>
                  </a:cubicBezTo>
                  <a:cubicBezTo>
                    <a:pt x="440" y="12171"/>
                    <a:pt x="562" y="12069"/>
                    <a:pt x="587" y="11928"/>
                  </a:cubicBezTo>
                  <a:lnTo>
                    <a:pt x="2678" y="349"/>
                  </a:lnTo>
                  <a:cubicBezTo>
                    <a:pt x="2707" y="187"/>
                    <a:pt x="2600" y="34"/>
                    <a:pt x="2439" y="5"/>
                  </a:cubicBezTo>
                  <a:cubicBezTo>
                    <a:pt x="2421" y="2"/>
                    <a:pt x="2403" y="0"/>
                    <a:pt x="2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D7129-0929-423A-AF1F-CB58E4461D43}"/>
              </a:ext>
            </a:extLst>
          </p:cNvPr>
          <p:cNvSpPr txBox="1"/>
          <p:nvPr/>
        </p:nvSpPr>
        <p:spPr>
          <a:xfrm>
            <a:off x="297712" y="907312"/>
            <a:ext cx="79106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Tkinter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Tkinter</a:t>
            </a:r>
            <a:r>
              <a:rPr lang="en-US" dirty="0"/>
              <a:t> is the standard GUI library for Python. Python when combined with </a:t>
            </a:r>
            <a:r>
              <a:rPr lang="en-US" dirty="0" err="1"/>
              <a:t>Tkinter</a:t>
            </a:r>
            <a:r>
              <a:rPr lang="en-US" dirty="0"/>
              <a:t> provides a fast and easy way to create GUI applications.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Tkinter</a:t>
            </a:r>
            <a:r>
              <a:rPr lang="en-US" dirty="0"/>
              <a:t> provides a powerful object-oriented interface to the Tk GUI toolkit.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GUI application using </a:t>
            </a:r>
            <a:r>
              <a:rPr lang="en-US" dirty="0" err="1"/>
              <a:t>Tkinter</a:t>
            </a:r>
            <a:r>
              <a:rPr lang="en-US" dirty="0"/>
              <a:t> is an easy task. All you need to do is perform the following steps −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the </a:t>
            </a:r>
            <a:r>
              <a:rPr lang="en-US" dirty="0" err="1"/>
              <a:t>Tkinter</a:t>
            </a:r>
            <a:r>
              <a:rPr lang="en-US" dirty="0"/>
              <a:t>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GUI application main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one or more of the above-mentioned widgets to the GUI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the main event loop to take action against each event triggered by the user.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16810F8589DE4292022DB4D63D287D" ma:contentTypeVersion="5" ma:contentTypeDescription="Create a new document." ma:contentTypeScope="" ma:versionID="559e756f8caa2e8119497a8a3b1988d9">
  <xsd:schema xmlns:xsd="http://www.w3.org/2001/XMLSchema" xmlns:xs="http://www.w3.org/2001/XMLSchema" xmlns:p="http://schemas.microsoft.com/office/2006/metadata/properties" xmlns:ns2="799f034b-6c31-4925-abf0-e8d16d298203" targetNamespace="http://schemas.microsoft.com/office/2006/metadata/properties" ma:root="true" ma:fieldsID="cf887606f8538015b1d5a1d1c32ce5de" ns2:_="">
    <xsd:import namespace="799f034b-6c31-4925-abf0-e8d16d2982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9f034b-6c31-4925-abf0-e8d16d2982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3800DF-09DD-49D2-976A-88A0819A796B}"/>
</file>

<file path=customXml/itemProps2.xml><?xml version="1.0" encoding="utf-8"?>
<ds:datastoreItem xmlns:ds="http://schemas.openxmlformats.org/officeDocument/2006/customXml" ds:itemID="{C4D89E38-A046-4473-92D1-E2A2842C79EA}"/>
</file>

<file path=customXml/itemProps3.xml><?xml version="1.0" encoding="utf-8"?>
<ds:datastoreItem xmlns:ds="http://schemas.openxmlformats.org/officeDocument/2006/customXml" ds:itemID="{14C99F9C-4B47-49F5-86C4-C9F67AE5F1E3}"/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472</Words>
  <Application>Microsoft Office PowerPoint</Application>
  <PresentationFormat>On-screen Show (16:9)</PresentationFormat>
  <Paragraphs>81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Viga</vt:lpstr>
      <vt:lpstr>Bahnschrift</vt:lpstr>
      <vt:lpstr>DM Sans</vt:lpstr>
      <vt:lpstr>Arial</vt:lpstr>
      <vt:lpstr>Cyber Security Business Plan</vt:lpstr>
      <vt:lpstr>PROJECT TOPIC – Pixit: The Image editor </vt:lpstr>
      <vt:lpstr>OUR TEAM</vt:lpstr>
      <vt:lpstr>01</vt:lpstr>
      <vt:lpstr>OBJECTIVE / PROBLEM  STATEMENT</vt:lpstr>
      <vt:lpstr>PowerPoint Presentation</vt:lpstr>
      <vt:lpstr>OVERALL ARCHITECTURE DIAGRAM AND FLOW DIAGRAM</vt:lpstr>
      <vt:lpstr>PowerPoint Presentation</vt:lpstr>
      <vt:lpstr>COMPLETE MODULE SPLIT-UP AND MODULE EXPLAINATION</vt:lpstr>
      <vt:lpstr>PowerPoint Presentation</vt:lpstr>
      <vt:lpstr>PowerPoint Presentation</vt:lpstr>
      <vt:lpstr>50% MODULE IMPLEMENTATION WITH DEMO</vt:lpstr>
      <vt:lpstr>PowerPoint Presentation</vt:lpstr>
      <vt:lpstr>PowerPoint Presentation</vt:lpstr>
      <vt:lpstr>PowerPoint Presentation</vt:lpstr>
      <vt:lpstr>PowerPoint Presentation</vt:lpstr>
      <vt:lpstr>IMPLEMENTATION SCREENSHOT</vt:lpstr>
      <vt:lpstr>PowerPoint Presentation</vt:lpstr>
      <vt:lpstr>REFERENCES </vt:lpstr>
      <vt:lpstr>PowerPoint Presentation</vt:lpstr>
      <vt:lpstr>Acknowledgement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TOPIC-MAGE EDITOR </dc:title>
  <dc:creator>chunkie-wunkie</dc:creator>
  <cp:lastModifiedBy>20BAI10260</cp:lastModifiedBy>
  <cp:revision>8</cp:revision>
  <dcterms:modified xsi:type="dcterms:W3CDTF">2021-11-27T08:02:31Z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0x0101005C16810F8589DE4292022DB4D63D287D</vt:lpwstr>
  </property>
</Properties>
</file>