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7" r:id="rId1"/>
  </p:sldMasterIdLst>
  <p:sldIdLst>
    <p:sldId id="256" r:id="rId2"/>
    <p:sldId id="257" r:id="rId3"/>
    <p:sldId id="258" r:id="rId4"/>
    <p:sldId id="259" r:id="rId5"/>
    <p:sldId id="260" r:id="rId6"/>
    <p:sldId id="261" r:id="rId7"/>
    <p:sldId id="262" r:id="rId8"/>
    <p:sldId id="263" r:id="rId9"/>
    <p:sldId id="264" r:id="rId10"/>
    <p:sldId id="265" r:id="rId11"/>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86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7AAD-9670-AECF-5D9F-00947979F32A}"/>
              </a:ext>
            </a:extLst>
          </p:cNvPr>
          <p:cNvSpPr>
            <a:spLocks noGrp="1"/>
          </p:cNvSpPr>
          <p:nvPr>
            <p:ph type="ctrTitle"/>
          </p:nvPr>
        </p:nvSpPr>
        <p:spPr>
          <a:xfrm>
            <a:off x="2287588" y="1685623"/>
            <a:ext cx="13725525" cy="3585821"/>
          </a:xfrm>
        </p:spPr>
        <p:txBody>
          <a:bodyPr anchor="b"/>
          <a:lstStyle>
            <a:lvl1pPr algn="ctr">
              <a:defRPr sz="9006"/>
            </a:lvl1pPr>
          </a:lstStyle>
          <a:p>
            <a:r>
              <a:rPr lang="en-US"/>
              <a:t>Click to edit Master title style</a:t>
            </a:r>
            <a:endParaRPr lang="en-IN"/>
          </a:p>
        </p:txBody>
      </p:sp>
      <p:sp>
        <p:nvSpPr>
          <p:cNvPr id="3" name="Subtitle 2">
            <a:extLst>
              <a:ext uri="{FF2B5EF4-FFF2-40B4-BE49-F238E27FC236}">
                <a16:creationId xmlns:a16="http://schemas.microsoft.com/office/drawing/2014/main" id="{A19CB7B1-A39B-8F1B-1CC1-2700B0939C58}"/>
              </a:ext>
            </a:extLst>
          </p:cNvPr>
          <p:cNvSpPr>
            <a:spLocks noGrp="1"/>
          </p:cNvSpPr>
          <p:nvPr>
            <p:ph type="subTitle" idx="1"/>
          </p:nvPr>
        </p:nvSpPr>
        <p:spPr>
          <a:xfrm>
            <a:off x="2287588" y="5409728"/>
            <a:ext cx="13725525" cy="2486709"/>
          </a:xfrm>
        </p:spPr>
        <p:txBody>
          <a:bodyPr/>
          <a:lstStyle>
            <a:lvl1pPr marL="0" indent="0" algn="ctr">
              <a:buNone/>
              <a:defRPr sz="3602"/>
            </a:lvl1pPr>
            <a:lvl2pPr marL="686257" indent="0" algn="ctr">
              <a:buNone/>
              <a:defRPr sz="3002"/>
            </a:lvl2pPr>
            <a:lvl3pPr marL="1372514" indent="0" algn="ctr">
              <a:buNone/>
              <a:defRPr sz="2702"/>
            </a:lvl3pPr>
            <a:lvl4pPr marL="2058772" indent="0" algn="ctr">
              <a:buNone/>
              <a:defRPr sz="2402"/>
            </a:lvl4pPr>
            <a:lvl5pPr marL="2745029" indent="0" algn="ctr">
              <a:buNone/>
              <a:defRPr sz="2402"/>
            </a:lvl5pPr>
            <a:lvl6pPr marL="3431286" indent="0" algn="ctr">
              <a:buNone/>
              <a:defRPr sz="2402"/>
            </a:lvl6pPr>
            <a:lvl7pPr marL="4117543" indent="0" algn="ctr">
              <a:buNone/>
              <a:defRPr sz="2402"/>
            </a:lvl7pPr>
            <a:lvl8pPr marL="4803800" indent="0" algn="ctr">
              <a:buNone/>
              <a:defRPr sz="2402"/>
            </a:lvl8pPr>
            <a:lvl9pPr marL="5490058" indent="0" algn="ctr">
              <a:buNone/>
              <a:defRPr sz="2402"/>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ACB51C-4F71-8AB4-0EB7-0B05241D450C}"/>
              </a:ext>
            </a:extLst>
          </p:cNvPr>
          <p:cNvSpPr>
            <a:spLocks noGrp="1"/>
          </p:cNvSpPr>
          <p:nvPr>
            <p:ph type="dt" sz="half" idx="10"/>
          </p:nvPr>
        </p:nvSpPr>
        <p:spPr/>
        <p:txBody>
          <a:bodyPr/>
          <a:lstStyle/>
          <a:p>
            <a:fld id="{1D8BD707-D9CF-40AE-B4C6-C98DA3205C09}" type="datetimeFigureOut">
              <a:rPr lang="en-US" smtClean="0"/>
              <a:t>5/20/2024</a:t>
            </a:fld>
            <a:endParaRPr lang="en-US"/>
          </a:p>
        </p:txBody>
      </p:sp>
      <p:sp>
        <p:nvSpPr>
          <p:cNvPr id="5" name="Footer Placeholder 4">
            <a:extLst>
              <a:ext uri="{FF2B5EF4-FFF2-40B4-BE49-F238E27FC236}">
                <a16:creationId xmlns:a16="http://schemas.microsoft.com/office/drawing/2014/main" id="{25609D35-29F4-A633-9D5C-7CE52F858C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CFB989-438F-2036-876E-101D8057992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7078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32FB-684A-9524-2B94-1744134B94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0CFD2D-4B3D-7CDC-554A-A2E5FAE3EC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07877B-95F8-E38F-AEFE-74F6D261A626}"/>
              </a:ext>
            </a:extLst>
          </p:cNvPr>
          <p:cNvSpPr>
            <a:spLocks noGrp="1"/>
          </p:cNvSpPr>
          <p:nvPr>
            <p:ph type="dt" sz="half" idx="10"/>
          </p:nvPr>
        </p:nvSpPr>
        <p:spPr/>
        <p:txBody>
          <a:bodyPr/>
          <a:lstStyle/>
          <a:p>
            <a:fld id="{1D8BD707-D9CF-40AE-B4C6-C98DA3205C09}" type="datetimeFigureOut">
              <a:rPr lang="en-US" smtClean="0"/>
              <a:t>5/20/2024</a:t>
            </a:fld>
            <a:endParaRPr lang="en-US"/>
          </a:p>
        </p:txBody>
      </p:sp>
      <p:sp>
        <p:nvSpPr>
          <p:cNvPr id="5" name="Footer Placeholder 4">
            <a:extLst>
              <a:ext uri="{FF2B5EF4-FFF2-40B4-BE49-F238E27FC236}">
                <a16:creationId xmlns:a16="http://schemas.microsoft.com/office/drawing/2014/main" id="{194D4F32-1D7B-ACD6-EF38-6DCC38BBBC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3085F2-0489-B486-4FB1-7E0E172F857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0766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998C75-3879-CCF3-176B-1B98779FF052}"/>
              </a:ext>
            </a:extLst>
          </p:cNvPr>
          <p:cNvSpPr>
            <a:spLocks noGrp="1"/>
          </p:cNvSpPr>
          <p:nvPr>
            <p:ph type="title" orient="vert"/>
          </p:nvPr>
        </p:nvSpPr>
        <p:spPr>
          <a:xfrm>
            <a:off x="13096439" y="548363"/>
            <a:ext cx="3946088" cy="872852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31C039-E51D-067C-A1E7-39EECDAC84EE}"/>
              </a:ext>
            </a:extLst>
          </p:cNvPr>
          <p:cNvSpPr>
            <a:spLocks noGrp="1"/>
          </p:cNvSpPr>
          <p:nvPr>
            <p:ph type="body" orient="vert" idx="1"/>
          </p:nvPr>
        </p:nvSpPr>
        <p:spPr>
          <a:xfrm>
            <a:off x="1258173" y="548363"/>
            <a:ext cx="11609507" cy="8728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28B5F0-9513-90A8-87B5-999736F9F2E8}"/>
              </a:ext>
            </a:extLst>
          </p:cNvPr>
          <p:cNvSpPr>
            <a:spLocks noGrp="1"/>
          </p:cNvSpPr>
          <p:nvPr>
            <p:ph type="dt" sz="half" idx="10"/>
          </p:nvPr>
        </p:nvSpPr>
        <p:spPr/>
        <p:txBody>
          <a:bodyPr/>
          <a:lstStyle/>
          <a:p>
            <a:fld id="{1D8BD707-D9CF-40AE-B4C6-C98DA3205C09}" type="datetimeFigureOut">
              <a:rPr lang="en-US" smtClean="0"/>
              <a:t>5/20/2024</a:t>
            </a:fld>
            <a:endParaRPr lang="en-US"/>
          </a:p>
        </p:txBody>
      </p:sp>
      <p:sp>
        <p:nvSpPr>
          <p:cNvPr id="5" name="Footer Placeholder 4">
            <a:extLst>
              <a:ext uri="{FF2B5EF4-FFF2-40B4-BE49-F238E27FC236}">
                <a16:creationId xmlns:a16="http://schemas.microsoft.com/office/drawing/2014/main" id="{0208F267-5E4A-902F-743B-C6EFB93C5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E18F57-5708-4EDC-3F78-C4F2C36C3C26}"/>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95757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041163" y="2959531"/>
            <a:ext cx="8218373" cy="1005204"/>
          </a:xfrm>
          <a:prstGeom prst="rect">
            <a:avLst/>
          </a:prstGeom>
        </p:spPr>
        <p:txBody>
          <a:bodyPr wrap="square" lIns="0" tIns="0" rIns="0" bIns="0">
            <a:spAutoFit/>
          </a:bodyPr>
          <a:lstStyle>
            <a:lvl1pPr>
              <a:defRPr sz="6400" b="1" i="0">
                <a:solidFill>
                  <a:srgbClr val="10100F"/>
                </a:solidFill>
                <a:latin typeface="Calibri"/>
                <a:cs typeface="Calibri"/>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5652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594C-6C22-7742-AEE5-855B27DA89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CAC4EF-6C64-E900-6748-B204BB3ABD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A2E659-7858-3B01-E9D9-8AE9467C8CAE}"/>
              </a:ext>
            </a:extLst>
          </p:cNvPr>
          <p:cNvSpPr>
            <a:spLocks noGrp="1"/>
          </p:cNvSpPr>
          <p:nvPr>
            <p:ph type="dt" sz="half" idx="10"/>
          </p:nvPr>
        </p:nvSpPr>
        <p:spPr/>
        <p:txBody>
          <a:bodyPr/>
          <a:lstStyle/>
          <a:p>
            <a:fld id="{1D8BD707-D9CF-40AE-B4C6-C98DA3205C09}" type="datetimeFigureOut">
              <a:rPr lang="en-US" smtClean="0"/>
              <a:t>5/20/2024</a:t>
            </a:fld>
            <a:endParaRPr lang="en-US"/>
          </a:p>
        </p:txBody>
      </p:sp>
      <p:sp>
        <p:nvSpPr>
          <p:cNvPr id="5" name="Footer Placeholder 4">
            <a:extLst>
              <a:ext uri="{FF2B5EF4-FFF2-40B4-BE49-F238E27FC236}">
                <a16:creationId xmlns:a16="http://schemas.microsoft.com/office/drawing/2014/main" id="{556147A1-0AA0-290E-C90D-48B6DAAE6C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D8EEFD-FEE8-396D-2D69-5C586BB48AE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0327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BC17D-722E-EA2B-2D7E-AD7ECB40DD00}"/>
              </a:ext>
            </a:extLst>
          </p:cNvPr>
          <p:cNvSpPr>
            <a:spLocks noGrp="1"/>
          </p:cNvSpPr>
          <p:nvPr>
            <p:ph type="title"/>
          </p:nvPr>
        </p:nvSpPr>
        <p:spPr>
          <a:xfrm>
            <a:off x="1248641" y="2567774"/>
            <a:ext cx="15784354" cy="4284388"/>
          </a:xfrm>
        </p:spPr>
        <p:txBody>
          <a:bodyPr anchor="b"/>
          <a:lstStyle>
            <a:lvl1pPr>
              <a:defRPr sz="9006"/>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9F40F9-8241-3DF0-101E-2B2BD6C7A182}"/>
              </a:ext>
            </a:extLst>
          </p:cNvPr>
          <p:cNvSpPr>
            <a:spLocks noGrp="1"/>
          </p:cNvSpPr>
          <p:nvPr>
            <p:ph type="body" idx="1"/>
          </p:nvPr>
        </p:nvSpPr>
        <p:spPr>
          <a:xfrm>
            <a:off x="1248641" y="6892694"/>
            <a:ext cx="15784354" cy="2253059"/>
          </a:xfrm>
        </p:spPr>
        <p:txBody>
          <a:bodyPr/>
          <a:lstStyle>
            <a:lvl1pPr marL="0" indent="0">
              <a:buNone/>
              <a:defRPr sz="3602">
                <a:solidFill>
                  <a:schemeClr val="tx1">
                    <a:tint val="82000"/>
                  </a:schemeClr>
                </a:solidFill>
              </a:defRPr>
            </a:lvl1pPr>
            <a:lvl2pPr marL="686257" indent="0">
              <a:buNone/>
              <a:defRPr sz="3002">
                <a:solidFill>
                  <a:schemeClr val="tx1">
                    <a:tint val="82000"/>
                  </a:schemeClr>
                </a:solidFill>
              </a:defRPr>
            </a:lvl2pPr>
            <a:lvl3pPr marL="1372514" indent="0">
              <a:buNone/>
              <a:defRPr sz="2702">
                <a:solidFill>
                  <a:schemeClr val="tx1">
                    <a:tint val="82000"/>
                  </a:schemeClr>
                </a:solidFill>
              </a:defRPr>
            </a:lvl3pPr>
            <a:lvl4pPr marL="2058772" indent="0">
              <a:buNone/>
              <a:defRPr sz="2402">
                <a:solidFill>
                  <a:schemeClr val="tx1">
                    <a:tint val="82000"/>
                  </a:schemeClr>
                </a:solidFill>
              </a:defRPr>
            </a:lvl4pPr>
            <a:lvl5pPr marL="2745029" indent="0">
              <a:buNone/>
              <a:defRPr sz="2402">
                <a:solidFill>
                  <a:schemeClr val="tx1">
                    <a:tint val="82000"/>
                  </a:schemeClr>
                </a:solidFill>
              </a:defRPr>
            </a:lvl5pPr>
            <a:lvl6pPr marL="3431286" indent="0">
              <a:buNone/>
              <a:defRPr sz="2402">
                <a:solidFill>
                  <a:schemeClr val="tx1">
                    <a:tint val="82000"/>
                  </a:schemeClr>
                </a:solidFill>
              </a:defRPr>
            </a:lvl6pPr>
            <a:lvl7pPr marL="4117543" indent="0">
              <a:buNone/>
              <a:defRPr sz="2402">
                <a:solidFill>
                  <a:schemeClr val="tx1">
                    <a:tint val="82000"/>
                  </a:schemeClr>
                </a:solidFill>
              </a:defRPr>
            </a:lvl7pPr>
            <a:lvl8pPr marL="4803800" indent="0">
              <a:buNone/>
              <a:defRPr sz="2402">
                <a:solidFill>
                  <a:schemeClr val="tx1">
                    <a:tint val="82000"/>
                  </a:schemeClr>
                </a:solidFill>
              </a:defRPr>
            </a:lvl8pPr>
            <a:lvl9pPr marL="5490058" indent="0">
              <a:buNone/>
              <a:defRPr sz="2402">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0649B0-82C3-196A-488A-EA462C0F9F3E}"/>
              </a:ext>
            </a:extLst>
          </p:cNvPr>
          <p:cNvSpPr>
            <a:spLocks noGrp="1"/>
          </p:cNvSpPr>
          <p:nvPr>
            <p:ph type="dt" sz="half" idx="10"/>
          </p:nvPr>
        </p:nvSpPr>
        <p:spPr/>
        <p:txBody>
          <a:bodyPr/>
          <a:lstStyle/>
          <a:p>
            <a:fld id="{1D8BD707-D9CF-40AE-B4C6-C98DA3205C09}" type="datetimeFigureOut">
              <a:rPr lang="en-US" smtClean="0"/>
              <a:t>5/20/2024</a:t>
            </a:fld>
            <a:endParaRPr lang="en-US"/>
          </a:p>
        </p:txBody>
      </p:sp>
      <p:sp>
        <p:nvSpPr>
          <p:cNvPr id="5" name="Footer Placeholder 4">
            <a:extLst>
              <a:ext uri="{FF2B5EF4-FFF2-40B4-BE49-F238E27FC236}">
                <a16:creationId xmlns:a16="http://schemas.microsoft.com/office/drawing/2014/main" id="{9E129929-8A4D-00F4-4DB3-601AEB8746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B0BEE0-06C4-C18E-2FFA-E00163589038}"/>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02446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9E3C2-15F0-D6F1-3128-704DED7073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FFBEFB-C96B-FC48-2B73-052EFDC43DBD}"/>
              </a:ext>
            </a:extLst>
          </p:cNvPr>
          <p:cNvSpPr>
            <a:spLocks noGrp="1"/>
          </p:cNvSpPr>
          <p:nvPr>
            <p:ph sz="half" idx="1"/>
          </p:nvPr>
        </p:nvSpPr>
        <p:spPr>
          <a:xfrm>
            <a:off x="1258173" y="2741818"/>
            <a:ext cx="7777798" cy="6535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7A3E9B-D577-D2B7-039F-1EDF6D6A5441}"/>
              </a:ext>
            </a:extLst>
          </p:cNvPr>
          <p:cNvSpPr>
            <a:spLocks noGrp="1"/>
          </p:cNvSpPr>
          <p:nvPr>
            <p:ph sz="half" idx="2"/>
          </p:nvPr>
        </p:nvSpPr>
        <p:spPr>
          <a:xfrm>
            <a:off x="9264729" y="2741818"/>
            <a:ext cx="7777798" cy="6535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78EB04-DC29-09DE-3709-EA33E6CD54C3}"/>
              </a:ext>
            </a:extLst>
          </p:cNvPr>
          <p:cNvSpPr>
            <a:spLocks noGrp="1"/>
          </p:cNvSpPr>
          <p:nvPr>
            <p:ph type="dt" sz="half" idx="10"/>
          </p:nvPr>
        </p:nvSpPr>
        <p:spPr/>
        <p:txBody>
          <a:bodyPr/>
          <a:lstStyle/>
          <a:p>
            <a:fld id="{1D8BD707-D9CF-40AE-B4C6-C98DA3205C09}" type="datetimeFigureOut">
              <a:rPr lang="en-US" smtClean="0"/>
              <a:t>5/20/2024</a:t>
            </a:fld>
            <a:endParaRPr lang="en-US"/>
          </a:p>
        </p:txBody>
      </p:sp>
      <p:sp>
        <p:nvSpPr>
          <p:cNvPr id="6" name="Footer Placeholder 5">
            <a:extLst>
              <a:ext uri="{FF2B5EF4-FFF2-40B4-BE49-F238E27FC236}">
                <a16:creationId xmlns:a16="http://schemas.microsoft.com/office/drawing/2014/main" id="{2E4128BC-1B46-B6E6-CA3A-03CA99B8A1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5ECFE8-CEFC-7A49-3D53-BCC0E793D1C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7989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A44F-57A2-0D61-17E5-1F85810C1559}"/>
              </a:ext>
            </a:extLst>
          </p:cNvPr>
          <p:cNvSpPr>
            <a:spLocks noGrp="1"/>
          </p:cNvSpPr>
          <p:nvPr>
            <p:ph type="title"/>
          </p:nvPr>
        </p:nvSpPr>
        <p:spPr>
          <a:xfrm>
            <a:off x="1260557" y="548365"/>
            <a:ext cx="15784354" cy="199079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7A42C1-92A2-DEB4-2427-82F29125F422}"/>
              </a:ext>
            </a:extLst>
          </p:cNvPr>
          <p:cNvSpPr>
            <a:spLocks noGrp="1"/>
          </p:cNvSpPr>
          <p:nvPr>
            <p:ph type="body" idx="1"/>
          </p:nvPr>
        </p:nvSpPr>
        <p:spPr>
          <a:xfrm>
            <a:off x="1260558" y="2524858"/>
            <a:ext cx="7742053" cy="1237394"/>
          </a:xfrm>
        </p:spPr>
        <p:txBody>
          <a:bodyPr anchor="b"/>
          <a:lstStyle>
            <a:lvl1pPr marL="0" indent="0">
              <a:buNone/>
              <a:defRPr sz="3602" b="1"/>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4" name="Content Placeholder 3">
            <a:extLst>
              <a:ext uri="{FF2B5EF4-FFF2-40B4-BE49-F238E27FC236}">
                <a16:creationId xmlns:a16="http://schemas.microsoft.com/office/drawing/2014/main" id="{EE7E65A3-2340-D774-D444-C576A702EB12}"/>
              </a:ext>
            </a:extLst>
          </p:cNvPr>
          <p:cNvSpPr>
            <a:spLocks noGrp="1"/>
          </p:cNvSpPr>
          <p:nvPr>
            <p:ph sz="half" idx="2"/>
          </p:nvPr>
        </p:nvSpPr>
        <p:spPr>
          <a:xfrm>
            <a:off x="1260558" y="3762252"/>
            <a:ext cx="7742053" cy="5533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E06557-5BF6-CDB1-5A94-E9C4DC17B341}"/>
              </a:ext>
            </a:extLst>
          </p:cNvPr>
          <p:cNvSpPr>
            <a:spLocks noGrp="1"/>
          </p:cNvSpPr>
          <p:nvPr>
            <p:ph type="body" sz="quarter" idx="3"/>
          </p:nvPr>
        </p:nvSpPr>
        <p:spPr>
          <a:xfrm>
            <a:off x="9264729" y="2524858"/>
            <a:ext cx="7780181" cy="1237394"/>
          </a:xfrm>
        </p:spPr>
        <p:txBody>
          <a:bodyPr anchor="b"/>
          <a:lstStyle>
            <a:lvl1pPr marL="0" indent="0">
              <a:buNone/>
              <a:defRPr sz="3602" b="1"/>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6" name="Content Placeholder 5">
            <a:extLst>
              <a:ext uri="{FF2B5EF4-FFF2-40B4-BE49-F238E27FC236}">
                <a16:creationId xmlns:a16="http://schemas.microsoft.com/office/drawing/2014/main" id="{F9B36E87-46C7-8777-66C0-778684B852D1}"/>
              </a:ext>
            </a:extLst>
          </p:cNvPr>
          <p:cNvSpPr>
            <a:spLocks noGrp="1"/>
          </p:cNvSpPr>
          <p:nvPr>
            <p:ph sz="quarter" idx="4"/>
          </p:nvPr>
        </p:nvSpPr>
        <p:spPr>
          <a:xfrm>
            <a:off x="9264729" y="3762252"/>
            <a:ext cx="7780181" cy="5533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27E0D0-48B5-1CCF-787E-1501BB2EA548}"/>
              </a:ext>
            </a:extLst>
          </p:cNvPr>
          <p:cNvSpPr>
            <a:spLocks noGrp="1"/>
          </p:cNvSpPr>
          <p:nvPr>
            <p:ph type="dt" sz="half" idx="10"/>
          </p:nvPr>
        </p:nvSpPr>
        <p:spPr/>
        <p:txBody>
          <a:bodyPr/>
          <a:lstStyle/>
          <a:p>
            <a:fld id="{1D8BD707-D9CF-40AE-B4C6-C98DA3205C09}" type="datetimeFigureOut">
              <a:rPr lang="en-US" smtClean="0"/>
              <a:t>5/20/2024</a:t>
            </a:fld>
            <a:endParaRPr lang="en-US"/>
          </a:p>
        </p:txBody>
      </p:sp>
      <p:sp>
        <p:nvSpPr>
          <p:cNvPr id="8" name="Footer Placeholder 7">
            <a:extLst>
              <a:ext uri="{FF2B5EF4-FFF2-40B4-BE49-F238E27FC236}">
                <a16:creationId xmlns:a16="http://schemas.microsoft.com/office/drawing/2014/main" id="{88A6BFCE-8496-197A-ABAF-2971115D13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F7BB51-D849-8402-E976-97F97D3F91B6}"/>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9099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FEBC4-C751-A789-B824-F9A0279CE9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2444E8-176E-DED5-6478-EAAF178DF9FF}"/>
              </a:ext>
            </a:extLst>
          </p:cNvPr>
          <p:cNvSpPr>
            <a:spLocks noGrp="1"/>
          </p:cNvSpPr>
          <p:nvPr>
            <p:ph type="dt" sz="half" idx="10"/>
          </p:nvPr>
        </p:nvSpPr>
        <p:spPr/>
        <p:txBody>
          <a:bodyPr/>
          <a:lstStyle/>
          <a:p>
            <a:fld id="{1D8BD707-D9CF-40AE-B4C6-C98DA3205C09}" type="datetimeFigureOut">
              <a:rPr lang="en-US" smtClean="0"/>
              <a:t>5/20/2024</a:t>
            </a:fld>
            <a:endParaRPr lang="en-US"/>
          </a:p>
        </p:txBody>
      </p:sp>
      <p:sp>
        <p:nvSpPr>
          <p:cNvPr id="4" name="Footer Placeholder 3">
            <a:extLst>
              <a:ext uri="{FF2B5EF4-FFF2-40B4-BE49-F238E27FC236}">
                <a16:creationId xmlns:a16="http://schemas.microsoft.com/office/drawing/2014/main" id="{171E7711-D8B4-DF1B-EB1F-BC12A1176C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1D5D3A-4602-EDD5-B906-D8260CB4ECFE}"/>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73642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BE12F-3D1E-C2FD-BF28-C413F9AA3BCD}"/>
              </a:ext>
            </a:extLst>
          </p:cNvPr>
          <p:cNvSpPr>
            <a:spLocks noGrp="1"/>
          </p:cNvSpPr>
          <p:nvPr>
            <p:ph type="dt" sz="half" idx="10"/>
          </p:nvPr>
        </p:nvSpPr>
        <p:spPr/>
        <p:txBody>
          <a:bodyPr/>
          <a:lstStyle/>
          <a:p>
            <a:fld id="{1D8BD707-D9CF-40AE-B4C6-C98DA3205C09}" type="datetimeFigureOut">
              <a:rPr lang="en-US" smtClean="0"/>
              <a:t>5/20/2024</a:t>
            </a:fld>
            <a:endParaRPr lang="en-US"/>
          </a:p>
        </p:txBody>
      </p:sp>
      <p:sp>
        <p:nvSpPr>
          <p:cNvPr id="3" name="Footer Placeholder 2">
            <a:extLst>
              <a:ext uri="{FF2B5EF4-FFF2-40B4-BE49-F238E27FC236}">
                <a16:creationId xmlns:a16="http://schemas.microsoft.com/office/drawing/2014/main" id="{84F7BC7E-6463-25EC-61AE-BA53B8DF41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6292EB-AAA6-53F9-7811-36DB09B29619}"/>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6012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BF1E4-16C5-C4C3-119C-AF9A82DBB9CB}"/>
              </a:ext>
            </a:extLst>
          </p:cNvPr>
          <p:cNvSpPr>
            <a:spLocks noGrp="1"/>
          </p:cNvSpPr>
          <p:nvPr>
            <p:ph type="title"/>
          </p:nvPr>
        </p:nvSpPr>
        <p:spPr>
          <a:xfrm>
            <a:off x="1260557" y="686647"/>
            <a:ext cx="5902452" cy="2403263"/>
          </a:xfrm>
        </p:spPr>
        <p:txBody>
          <a:bodyPr anchor="b"/>
          <a:lstStyle>
            <a:lvl1pPr>
              <a:defRPr sz="480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6E5D9D-02F8-7AEB-FBE3-39E0683AB20C}"/>
              </a:ext>
            </a:extLst>
          </p:cNvPr>
          <p:cNvSpPr>
            <a:spLocks noGrp="1"/>
          </p:cNvSpPr>
          <p:nvPr>
            <p:ph idx="1"/>
          </p:nvPr>
        </p:nvSpPr>
        <p:spPr>
          <a:xfrm>
            <a:off x="7780181" y="1482967"/>
            <a:ext cx="9264729" cy="7319463"/>
          </a:xfrm>
        </p:spPr>
        <p:txBody>
          <a:bodyPr/>
          <a:lstStyle>
            <a:lvl1pPr>
              <a:defRPr sz="4803"/>
            </a:lvl1pPr>
            <a:lvl2pPr>
              <a:defRPr sz="4203"/>
            </a:lvl2pPr>
            <a:lvl3pPr>
              <a:defRPr sz="3602"/>
            </a:lvl3pPr>
            <a:lvl4pPr>
              <a:defRPr sz="3002"/>
            </a:lvl4pPr>
            <a:lvl5pPr>
              <a:defRPr sz="3002"/>
            </a:lvl5pPr>
            <a:lvl6pPr>
              <a:defRPr sz="3002"/>
            </a:lvl6pPr>
            <a:lvl7pPr>
              <a:defRPr sz="3002"/>
            </a:lvl7pPr>
            <a:lvl8pPr>
              <a:defRPr sz="3002"/>
            </a:lvl8pPr>
            <a:lvl9pPr>
              <a:defRPr sz="30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C8C1B9-5172-7020-E954-246148CB107A}"/>
              </a:ext>
            </a:extLst>
          </p:cNvPr>
          <p:cNvSpPr>
            <a:spLocks noGrp="1"/>
          </p:cNvSpPr>
          <p:nvPr>
            <p:ph type="body" sz="half" idx="2"/>
          </p:nvPr>
        </p:nvSpPr>
        <p:spPr>
          <a:xfrm>
            <a:off x="1260557" y="3089910"/>
            <a:ext cx="5902452" cy="5724440"/>
          </a:xfrm>
        </p:spPr>
        <p:txBody>
          <a:bodyPr/>
          <a:lstStyle>
            <a:lvl1pPr marL="0" indent="0">
              <a:buNone/>
              <a:defRPr sz="2402"/>
            </a:lvl1pPr>
            <a:lvl2pPr marL="686257" indent="0">
              <a:buNone/>
              <a:defRPr sz="2101"/>
            </a:lvl2pPr>
            <a:lvl3pPr marL="1372514" indent="0">
              <a:buNone/>
              <a:defRPr sz="1801"/>
            </a:lvl3pPr>
            <a:lvl4pPr marL="2058772" indent="0">
              <a:buNone/>
              <a:defRPr sz="1501"/>
            </a:lvl4pPr>
            <a:lvl5pPr marL="2745029" indent="0">
              <a:buNone/>
              <a:defRPr sz="1501"/>
            </a:lvl5pPr>
            <a:lvl6pPr marL="3431286" indent="0">
              <a:buNone/>
              <a:defRPr sz="1501"/>
            </a:lvl6pPr>
            <a:lvl7pPr marL="4117543" indent="0">
              <a:buNone/>
              <a:defRPr sz="1501"/>
            </a:lvl7pPr>
            <a:lvl8pPr marL="4803800" indent="0">
              <a:buNone/>
              <a:defRPr sz="1501"/>
            </a:lvl8pPr>
            <a:lvl9pPr marL="5490058" indent="0">
              <a:buNone/>
              <a:defRPr sz="1501"/>
            </a:lvl9pPr>
          </a:lstStyle>
          <a:p>
            <a:pPr lvl="0"/>
            <a:r>
              <a:rPr lang="en-US"/>
              <a:t>Click to edit Master text styles</a:t>
            </a:r>
          </a:p>
        </p:txBody>
      </p:sp>
      <p:sp>
        <p:nvSpPr>
          <p:cNvPr id="5" name="Date Placeholder 4">
            <a:extLst>
              <a:ext uri="{FF2B5EF4-FFF2-40B4-BE49-F238E27FC236}">
                <a16:creationId xmlns:a16="http://schemas.microsoft.com/office/drawing/2014/main" id="{555700D8-B9B5-0D77-E428-82B3B96D882B}"/>
              </a:ext>
            </a:extLst>
          </p:cNvPr>
          <p:cNvSpPr>
            <a:spLocks noGrp="1"/>
          </p:cNvSpPr>
          <p:nvPr>
            <p:ph type="dt" sz="half" idx="10"/>
          </p:nvPr>
        </p:nvSpPr>
        <p:spPr/>
        <p:txBody>
          <a:bodyPr/>
          <a:lstStyle/>
          <a:p>
            <a:fld id="{1D8BD707-D9CF-40AE-B4C6-C98DA3205C09}" type="datetimeFigureOut">
              <a:rPr lang="en-US" smtClean="0"/>
              <a:t>5/20/2024</a:t>
            </a:fld>
            <a:endParaRPr lang="en-US"/>
          </a:p>
        </p:txBody>
      </p:sp>
      <p:sp>
        <p:nvSpPr>
          <p:cNvPr id="6" name="Footer Placeholder 5">
            <a:extLst>
              <a:ext uri="{FF2B5EF4-FFF2-40B4-BE49-F238E27FC236}">
                <a16:creationId xmlns:a16="http://schemas.microsoft.com/office/drawing/2014/main" id="{D26259E3-8A08-9C59-FC8F-6E9E60A708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AEF09C-7E87-A11F-FB70-73BEF90BC0E0}"/>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48244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9485-0B74-087A-9852-37400D227BB3}"/>
              </a:ext>
            </a:extLst>
          </p:cNvPr>
          <p:cNvSpPr>
            <a:spLocks noGrp="1"/>
          </p:cNvSpPr>
          <p:nvPr>
            <p:ph type="title"/>
          </p:nvPr>
        </p:nvSpPr>
        <p:spPr>
          <a:xfrm>
            <a:off x="1260557" y="686647"/>
            <a:ext cx="5902452" cy="2403263"/>
          </a:xfrm>
        </p:spPr>
        <p:txBody>
          <a:bodyPr anchor="b"/>
          <a:lstStyle>
            <a:lvl1pPr>
              <a:defRPr sz="480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CED8E0-B789-A305-BC77-9C562A90BD29}"/>
              </a:ext>
            </a:extLst>
          </p:cNvPr>
          <p:cNvSpPr>
            <a:spLocks noGrp="1"/>
          </p:cNvSpPr>
          <p:nvPr>
            <p:ph type="pic" idx="1"/>
          </p:nvPr>
        </p:nvSpPr>
        <p:spPr>
          <a:xfrm>
            <a:off x="7780181" y="1482967"/>
            <a:ext cx="9264729" cy="7319463"/>
          </a:xfrm>
        </p:spPr>
        <p:txBody>
          <a:bodyPr/>
          <a:lstStyle>
            <a:lvl1pPr marL="0" indent="0">
              <a:buNone/>
              <a:defRPr sz="4803"/>
            </a:lvl1pPr>
            <a:lvl2pPr marL="686257" indent="0">
              <a:buNone/>
              <a:defRPr sz="4203"/>
            </a:lvl2pPr>
            <a:lvl3pPr marL="1372514" indent="0">
              <a:buNone/>
              <a:defRPr sz="3602"/>
            </a:lvl3pPr>
            <a:lvl4pPr marL="2058772" indent="0">
              <a:buNone/>
              <a:defRPr sz="3002"/>
            </a:lvl4pPr>
            <a:lvl5pPr marL="2745029" indent="0">
              <a:buNone/>
              <a:defRPr sz="3002"/>
            </a:lvl5pPr>
            <a:lvl6pPr marL="3431286" indent="0">
              <a:buNone/>
              <a:defRPr sz="3002"/>
            </a:lvl6pPr>
            <a:lvl7pPr marL="4117543" indent="0">
              <a:buNone/>
              <a:defRPr sz="3002"/>
            </a:lvl7pPr>
            <a:lvl8pPr marL="4803800" indent="0">
              <a:buNone/>
              <a:defRPr sz="3002"/>
            </a:lvl8pPr>
            <a:lvl9pPr marL="5490058" indent="0">
              <a:buNone/>
              <a:defRPr sz="3002"/>
            </a:lvl9pPr>
          </a:lstStyle>
          <a:p>
            <a:endParaRPr lang="en-IN"/>
          </a:p>
        </p:txBody>
      </p:sp>
      <p:sp>
        <p:nvSpPr>
          <p:cNvPr id="4" name="Text Placeholder 3">
            <a:extLst>
              <a:ext uri="{FF2B5EF4-FFF2-40B4-BE49-F238E27FC236}">
                <a16:creationId xmlns:a16="http://schemas.microsoft.com/office/drawing/2014/main" id="{CF0C9F38-2609-E380-3003-EF793D2E1402}"/>
              </a:ext>
            </a:extLst>
          </p:cNvPr>
          <p:cNvSpPr>
            <a:spLocks noGrp="1"/>
          </p:cNvSpPr>
          <p:nvPr>
            <p:ph type="body" sz="half" idx="2"/>
          </p:nvPr>
        </p:nvSpPr>
        <p:spPr>
          <a:xfrm>
            <a:off x="1260557" y="3089910"/>
            <a:ext cx="5902452" cy="5724440"/>
          </a:xfrm>
        </p:spPr>
        <p:txBody>
          <a:bodyPr/>
          <a:lstStyle>
            <a:lvl1pPr marL="0" indent="0">
              <a:buNone/>
              <a:defRPr sz="2402"/>
            </a:lvl1pPr>
            <a:lvl2pPr marL="686257" indent="0">
              <a:buNone/>
              <a:defRPr sz="2101"/>
            </a:lvl2pPr>
            <a:lvl3pPr marL="1372514" indent="0">
              <a:buNone/>
              <a:defRPr sz="1801"/>
            </a:lvl3pPr>
            <a:lvl4pPr marL="2058772" indent="0">
              <a:buNone/>
              <a:defRPr sz="1501"/>
            </a:lvl4pPr>
            <a:lvl5pPr marL="2745029" indent="0">
              <a:buNone/>
              <a:defRPr sz="1501"/>
            </a:lvl5pPr>
            <a:lvl6pPr marL="3431286" indent="0">
              <a:buNone/>
              <a:defRPr sz="1501"/>
            </a:lvl6pPr>
            <a:lvl7pPr marL="4117543" indent="0">
              <a:buNone/>
              <a:defRPr sz="1501"/>
            </a:lvl7pPr>
            <a:lvl8pPr marL="4803800" indent="0">
              <a:buNone/>
              <a:defRPr sz="1501"/>
            </a:lvl8pPr>
            <a:lvl9pPr marL="5490058" indent="0">
              <a:buNone/>
              <a:defRPr sz="1501"/>
            </a:lvl9pPr>
          </a:lstStyle>
          <a:p>
            <a:pPr lvl="0"/>
            <a:r>
              <a:rPr lang="en-US"/>
              <a:t>Click to edit Master text styles</a:t>
            </a:r>
          </a:p>
        </p:txBody>
      </p:sp>
      <p:sp>
        <p:nvSpPr>
          <p:cNvPr id="5" name="Date Placeholder 4">
            <a:extLst>
              <a:ext uri="{FF2B5EF4-FFF2-40B4-BE49-F238E27FC236}">
                <a16:creationId xmlns:a16="http://schemas.microsoft.com/office/drawing/2014/main" id="{F3A4125D-0065-9652-C634-DD5CA8B6716A}"/>
              </a:ext>
            </a:extLst>
          </p:cNvPr>
          <p:cNvSpPr>
            <a:spLocks noGrp="1"/>
          </p:cNvSpPr>
          <p:nvPr>
            <p:ph type="dt" sz="half" idx="10"/>
          </p:nvPr>
        </p:nvSpPr>
        <p:spPr/>
        <p:txBody>
          <a:bodyPr/>
          <a:lstStyle/>
          <a:p>
            <a:fld id="{1D8BD707-D9CF-40AE-B4C6-C98DA3205C09}" type="datetimeFigureOut">
              <a:rPr lang="en-US" smtClean="0"/>
              <a:t>5/20/2024</a:t>
            </a:fld>
            <a:endParaRPr lang="en-US"/>
          </a:p>
        </p:txBody>
      </p:sp>
      <p:sp>
        <p:nvSpPr>
          <p:cNvPr id="6" name="Footer Placeholder 5">
            <a:extLst>
              <a:ext uri="{FF2B5EF4-FFF2-40B4-BE49-F238E27FC236}">
                <a16:creationId xmlns:a16="http://schemas.microsoft.com/office/drawing/2014/main" id="{629ECA5B-15EF-A74B-E197-0511C07C66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41E280-B3E0-110B-6514-1205730B031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33549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903B97-7603-6C45-C2DB-87121B1E46E8}"/>
              </a:ext>
            </a:extLst>
          </p:cNvPr>
          <p:cNvSpPr>
            <a:spLocks noGrp="1"/>
          </p:cNvSpPr>
          <p:nvPr>
            <p:ph type="title"/>
          </p:nvPr>
        </p:nvSpPr>
        <p:spPr>
          <a:xfrm>
            <a:off x="1258173" y="548365"/>
            <a:ext cx="15784354" cy="199079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119780-EAF3-BCB0-748C-6A53C71FA46C}"/>
              </a:ext>
            </a:extLst>
          </p:cNvPr>
          <p:cNvSpPr>
            <a:spLocks noGrp="1"/>
          </p:cNvSpPr>
          <p:nvPr>
            <p:ph type="body" idx="1"/>
          </p:nvPr>
        </p:nvSpPr>
        <p:spPr>
          <a:xfrm>
            <a:off x="1258173" y="2741818"/>
            <a:ext cx="15784354" cy="65350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7E3597-13F1-C7CB-8AD1-213952792B81}"/>
              </a:ext>
            </a:extLst>
          </p:cNvPr>
          <p:cNvSpPr>
            <a:spLocks noGrp="1"/>
          </p:cNvSpPr>
          <p:nvPr>
            <p:ph type="dt" sz="half" idx="2"/>
          </p:nvPr>
        </p:nvSpPr>
        <p:spPr>
          <a:xfrm>
            <a:off x="1258173" y="9546297"/>
            <a:ext cx="4117658" cy="548364"/>
          </a:xfrm>
          <a:prstGeom prst="rect">
            <a:avLst/>
          </a:prstGeom>
        </p:spPr>
        <p:txBody>
          <a:bodyPr vert="horz" lIns="91440" tIns="45720" rIns="91440" bIns="45720" rtlCol="0" anchor="ctr"/>
          <a:lstStyle>
            <a:lvl1pPr algn="l">
              <a:defRPr sz="1801">
                <a:solidFill>
                  <a:schemeClr val="tx1">
                    <a:tint val="82000"/>
                  </a:schemeClr>
                </a:solidFill>
              </a:defRPr>
            </a:lvl1pPr>
          </a:lstStyle>
          <a:p>
            <a:fld id="{1D8BD707-D9CF-40AE-B4C6-C98DA3205C09}" type="datetimeFigureOut">
              <a:rPr lang="en-US" smtClean="0"/>
              <a:t>5/20/2024</a:t>
            </a:fld>
            <a:endParaRPr lang="en-US"/>
          </a:p>
        </p:txBody>
      </p:sp>
      <p:sp>
        <p:nvSpPr>
          <p:cNvPr id="5" name="Footer Placeholder 4">
            <a:extLst>
              <a:ext uri="{FF2B5EF4-FFF2-40B4-BE49-F238E27FC236}">
                <a16:creationId xmlns:a16="http://schemas.microsoft.com/office/drawing/2014/main" id="{E57B26A7-0ACD-AA00-B1A3-2CB66E06EF84}"/>
              </a:ext>
            </a:extLst>
          </p:cNvPr>
          <p:cNvSpPr>
            <a:spLocks noGrp="1"/>
          </p:cNvSpPr>
          <p:nvPr>
            <p:ph type="ftr" sz="quarter" idx="3"/>
          </p:nvPr>
        </p:nvSpPr>
        <p:spPr>
          <a:xfrm>
            <a:off x="6062107" y="9546297"/>
            <a:ext cx="6176486" cy="548364"/>
          </a:xfrm>
          <a:prstGeom prst="rect">
            <a:avLst/>
          </a:prstGeom>
        </p:spPr>
        <p:txBody>
          <a:bodyPr vert="horz" lIns="91440" tIns="45720" rIns="91440" bIns="45720" rtlCol="0" anchor="ctr"/>
          <a:lstStyle>
            <a:lvl1pPr algn="ctr">
              <a:defRPr sz="1801">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A347210-2A64-6B6D-63DE-09402A191A59}"/>
              </a:ext>
            </a:extLst>
          </p:cNvPr>
          <p:cNvSpPr>
            <a:spLocks noGrp="1"/>
          </p:cNvSpPr>
          <p:nvPr>
            <p:ph type="sldNum" sz="quarter" idx="4"/>
          </p:nvPr>
        </p:nvSpPr>
        <p:spPr>
          <a:xfrm>
            <a:off x="12924869" y="9546297"/>
            <a:ext cx="4117658" cy="548364"/>
          </a:xfrm>
          <a:prstGeom prst="rect">
            <a:avLst/>
          </a:prstGeom>
        </p:spPr>
        <p:txBody>
          <a:bodyPr vert="horz" lIns="91440" tIns="45720" rIns="91440" bIns="45720" rtlCol="0" anchor="ctr"/>
          <a:lstStyle>
            <a:lvl1pPr algn="r">
              <a:defRPr sz="1801">
                <a:solidFill>
                  <a:schemeClr val="tx1">
                    <a:tint val="82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389315649"/>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l" defTabSz="1372514" rtl="0" eaLnBrk="1" latinLnBrk="0" hangingPunct="1">
        <a:lnSpc>
          <a:spcPct val="90000"/>
        </a:lnSpc>
        <a:spcBef>
          <a:spcPct val="0"/>
        </a:spcBef>
        <a:buNone/>
        <a:defRPr sz="6604" kern="1200">
          <a:solidFill>
            <a:schemeClr val="tx1"/>
          </a:solidFill>
          <a:latin typeface="+mj-lt"/>
          <a:ea typeface="+mj-ea"/>
          <a:cs typeface="+mj-cs"/>
        </a:defRPr>
      </a:lvl1pPr>
    </p:titleStyle>
    <p:bodyStyle>
      <a:lvl1pPr marL="343129" indent="-343129" algn="l" defTabSz="1372514" rtl="0" eaLnBrk="1" latinLnBrk="0" hangingPunct="1">
        <a:lnSpc>
          <a:spcPct val="90000"/>
        </a:lnSpc>
        <a:spcBef>
          <a:spcPts val="1501"/>
        </a:spcBef>
        <a:buFont typeface="Arial" panose="020B0604020202020204" pitchFamily="34" charset="0"/>
        <a:buChar char="•"/>
        <a:defRPr sz="4203" kern="1200">
          <a:solidFill>
            <a:schemeClr val="tx1"/>
          </a:solidFill>
          <a:latin typeface="+mn-lt"/>
          <a:ea typeface="+mn-ea"/>
          <a:cs typeface="+mn-cs"/>
        </a:defRPr>
      </a:lvl1pPr>
      <a:lvl2pPr marL="1029386" indent="-343129" algn="l" defTabSz="1372514" rtl="0" eaLnBrk="1" latinLnBrk="0" hangingPunct="1">
        <a:lnSpc>
          <a:spcPct val="90000"/>
        </a:lnSpc>
        <a:spcBef>
          <a:spcPts val="751"/>
        </a:spcBef>
        <a:buFont typeface="Arial" panose="020B0604020202020204" pitchFamily="34" charset="0"/>
        <a:buChar char="•"/>
        <a:defRPr sz="3602" kern="1200">
          <a:solidFill>
            <a:schemeClr val="tx1"/>
          </a:solidFill>
          <a:latin typeface="+mn-lt"/>
          <a:ea typeface="+mn-ea"/>
          <a:cs typeface="+mn-cs"/>
        </a:defRPr>
      </a:lvl2pPr>
      <a:lvl3pPr marL="1715643" indent="-343129" algn="l" defTabSz="1372514" rtl="0" eaLnBrk="1" latinLnBrk="0" hangingPunct="1">
        <a:lnSpc>
          <a:spcPct val="90000"/>
        </a:lnSpc>
        <a:spcBef>
          <a:spcPts val="751"/>
        </a:spcBef>
        <a:buFont typeface="Arial" panose="020B0604020202020204" pitchFamily="34" charset="0"/>
        <a:buChar char="•"/>
        <a:defRPr sz="3002" kern="1200">
          <a:solidFill>
            <a:schemeClr val="tx1"/>
          </a:solidFill>
          <a:latin typeface="+mn-lt"/>
          <a:ea typeface="+mn-ea"/>
          <a:cs typeface="+mn-cs"/>
        </a:defRPr>
      </a:lvl3pPr>
      <a:lvl4pPr marL="2401900"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4pPr>
      <a:lvl5pPr marL="3088157"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5pPr>
      <a:lvl6pPr marL="3774415"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6pPr>
      <a:lvl7pPr marL="4460672"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7pPr>
      <a:lvl8pPr marL="5146929"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8pPr>
      <a:lvl9pPr marL="5833186"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9pPr>
    </p:bodyStyle>
    <p:otherStyle>
      <a:defPPr>
        <a:defRPr lang="en-US"/>
      </a:defPPr>
      <a:lvl1pPr marL="0" algn="l" defTabSz="1372514" rtl="0" eaLnBrk="1" latinLnBrk="0" hangingPunct="1">
        <a:defRPr sz="2702" kern="1200">
          <a:solidFill>
            <a:schemeClr val="tx1"/>
          </a:solidFill>
          <a:latin typeface="+mn-lt"/>
          <a:ea typeface="+mn-ea"/>
          <a:cs typeface="+mn-cs"/>
        </a:defRPr>
      </a:lvl1pPr>
      <a:lvl2pPr marL="686257" algn="l" defTabSz="1372514" rtl="0" eaLnBrk="1" latinLnBrk="0" hangingPunct="1">
        <a:defRPr sz="2702" kern="1200">
          <a:solidFill>
            <a:schemeClr val="tx1"/>
          </a:solidFill>
          <a:latin typeface="+mn-lt"/>
          <a:ea typeface="+mn-ea"/>
          <a:cs typeface="+mn-cs"/>
        </a:defRPr>
      </a:lvl2pPr>
      <a:lvl3pPr marL="1372514" algn="l" defTabSz="1372514" rtl="0" eaLnBrk="1" latinLnBrk="0" hangingPunct="1">
        <a:defRPr sz="2702" kern="1200">
          <a:solidFill>
            <a:schemeClr val="tx1"/>
          </a:solidFill>
          <a:latin typeface="+mn-lt"/>
          <a:ea typeface="+mn-ea"/>
          <a:cs typeface="+mn-cs"/>
        </a:defRPr>
      </a:lvl3pPr>
      <a:lvl4pPr marL="2058772" algn="l" defTabSz="1372514" rtl="0" eaLnBrk="1" latinLnBrk="0" hangingPunct="1">
        <a:defRPr sz="2702" kern="1200">
          <a:solidFill>
            <a:schemeClr val="tx1"/>
          </a:solidFill>
          <a:latin typeface="+mn-lt"/>
          <a:ea typeface="+mn-ea"/>
          <a:cs typeface="+mn-cs"/>
        </a:defRPr>
      </a:lvl4pPr>
      <a:lvl5pPr marL="2745029" algn="l" defTabSz="1372514" rtl="0" eaLnBrk="1" latinLnBrk="0" hangingPunct="1">
        <a:defRPr sz="2702" kern="1200">
          <a:solidFill>
            <a:schemeClr val="tx1"/>
          </a:solidFill>
          <a:latin typeface="+mn-lt"/>
          <a:ea typeface="+mn-ea"/>
          <a:cs typeface="+mn-cs"/>
        </a:defRPr>
      </a:lvl5pPr>
      <a:lvl6pPr marL="3431286" algn="l" defTabSz="1372514" rtl="0" eaLnBrk="1" latinLnBrk="0" hangingPunct="1">
        <a:defRPr sz="2702" kern="1200">
          <a:solidFill>
            <a:schemeClr val="tx1"/>
          </a:solidFill>
          <a:latin typeface="+mn-lt"/>
          <a:ea typeface="+mn-ea"/>
          <a:cs typeface="+mn-cs"/>
        </a:defRPr>
      </a:lvl6pPr>
      <a:lvl7pPr marL="4117543" algn="l" defTabSz="1372514" rtl="0" eaLnBrk="1" latinLnBrk="0" hangingPunct="1">
        <a:defRPr sz="2702" kern="1200">
          <a:solidFill>
            <a:schemeClr val="tx1"/>
          </a:solidFill>
          <a:latin typeface="+mn-lt"/>
          <a:ea typeface="+mn-ea"/>
          <a:cs typeface="+mn-cs"/>
        </a:defRPr>
      </a:lvl7pPr>
      <a:lvl8pPr marL="4803800" algn="l" defTabSz="1372514" rtl="0" eaLnBrk="1" latinLnBrk="0" hangingPunct="1">
        <a:defRPr sz="2702" kern="1200">
          <a:solidFill>
            <a:schemeClr val="tx1"/>
          </a:solidFill>
          <a:latin typeface="+mn-lt"/>
          <a:ea typeface="+mn-ea"/>
          <a:cs typeface="+mn-cs"/>
        </a:defRPr>
      </a:lvl8pPr>
      <a:lvl9pPr marL="5490058" algn="l" defTabSz="1372514" rtl="0" eaLnBrk="1" latinLnBrk="0" hangingPunct="1">
        <a:defRPr sz="27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19777" y="2080793"/>
            <a:ext cx="554355" cy="1779905"/>
          </a:xfrm>
          <a:custGeom>
            <a:avLst/>
            <a:gdLst/>
            <a:ahLst/>
            <a:cxnLst/>
            <a:rect l="l" t="t" r="r" b="b"/>
            <a:pathLst>
              <a:path w="554355" h="1779904">
                <a:moveTo>
                  <a:pt x="276479" y="0"/>
                </a:moveTo>
                <a:lnTo>
                  <a:pt x="0" y="143281"/>
                </a:lnTo>
                <a:lnTo>
                  <a:pt x="0" y="1779841"/>
                </a:lnTo>
                <a:lnTo>
                  <a:pt x="554355" y="1779841"/>
                </a:lnTo>
                <a:lnTo>
                  <a:pt x="554355" y="143281"/>
                </a:lnTo>
                <a:lnTo>
                  <a:pt x="276479" y="0"/>
                </a:lnTo>
                <a:close/>
              </a:path>
            </a:pathLst>
          </a:custGeom>
          <a:solidFill>
            <a:srgbClr val="8C54FC"/>
          </a:solidFill>
        </p:spPr>
        <p:txBody>
          <a:bodyPr wrap="square" lIns="0" tIns="0" rIns="0" bIns="0" rtlCol="0"/>
          <a:lstStyle/>
          <a:p>
            <a:endParaRPr/>
          </a:p>
        </p:txBody>
      </p:sp>
      <p:sp>
        <p:nvSpPr>
          <p:cNvPr id="3" name="object 3"/>
          <p:cNvSpPr/>
          <p:nvPr/>
        </p:nvSpPr>
        <p:spPr>
          <a:xfrm>
            <a:off x="218881" y="7539837"/>
            <a:ext cx="532130" cy="1704339"/>
          </a:xfrm>
          <a:custGeom>
            <a:avLst/>
            <a:gdLst/>
            <a:ahLst/>
            <a:cxnLst/>
            <a:rect l="l" t="t" r="r" b="b"/>
            <a:pathLst>
              <a:path w="532130" h="1704340">
                <a:moveTo>
                  <a:pt x="449388" y="1676872"/>
                </a:moveTo>
                <a:lnTo>
                  <a:pt x="357102" y="1676872"/>
                </a:lnTo>
                <a:lnTo>
                  <a:pt x="361592" y="1683374"/>
                </a:lnTo>
                <a:lnTo>
                  <a:pt x="368174" y="1690552"/>
                </a:lnTo>
                <a:lnTo>
                  <a:pt x="374619" y="1697730"/>
                </a:lnTo>
                <a:lnTo>
                  <a:pt x="378702" y="1704232"/>
                </a:lnTo>
                <a:lnTo>
                  <a:pt x="384901" y="1696784"/>
                </a:lnTo>
                <a:lnTo>
                  <a:pt x="392652" y="1690552"/>
                </a:lnTo>
                <a:lnTo>
                  <a:pt x="400268" y="1685401"/>
                </a:lnTo>
                <a:lnTo>
                  <a:pt x="406062" y="1681194"/>
                </a:lnTo>
                <a:lnTo>
                  <a:pt x="445018" y="1681194"/>
                </a:lnTo>
                <a:lnTo>
                  <a:pt x="449388" y="1676872"/>
                </a:lnTo>
                <a:close/>
              </a:path>
              <a:path w="532130" h="1704340">
                <a:moveTo>
                  <a:pt x="445018" y="1681194"/>
                </a:moveTo>
                <a:lnTo>
                  <a:pt x="406062" y="1681194"/>
                </a:lnTo>
                <a:lnTo>
                  <a:pt x="409685" y="1685738"/>
                </a:lnTo>
                <a:lnTo>
                  <a:pt x="420439" y="1695367"/>
                </a:lnTo>
                <a:lnTo>
                  <a:pt x="424060" y="1699911"/>
                </a:lnTo>
                <a:lnTo>
                  <a:pt x="439697" y="1686456"/>
                </a:lnTo>
                <a:lnTo>
                  <a:pt x="445018" y="1681194"/>
                </a:lnTo>
                <a:close/>
              </a:path>
              <a:path w="532130" h="1704340">
                <a:moveTo>
                  <a:pt x="334064" y="1650232"/>
                </a:moveTo>
                <a:lnTo>
                  <a:pt x="230390" y="1650232"/>
                </a:lnTo>
                <a:lnTo>
                  <a:pt x="238445" y="1659615"/>
                </a:lnTo>
                <a:lnTo>
                  <a:pt x="244609" y="1670753"/>
                </a:lnTo>
                <a:lnTo>
                  <a:pt x="249461" y="1682533"/>
                </a:lnTo>
                <a:lnTo>
                  <a:pt x="253428" y="1693432"/>
                </a:lnTo>
                <a:lnTo>
                  <a:pt x="262776" y="1686671"/>
                </a:lnTo>
                <a:lnTo>
                  <a:pt x="272596" y="1678223"/>
                </a:lnTo>
                <a:lnTo>
                  <a:pt x="283092" y="1669638"/>
                </a:lnTo>
                <a:lnTo>
                  <a:pt x="294466" y="1662470"/>
                </a:lnTo>
                <a:lnTo>
                  <a:pt x="326226" y="1662470"/>
                </a:lnTo>
                <a:lnTo>
                  <a:pt x="327148" y="1660807"/>
                </a:lnTo>
                <a:lnTo>
                  <a:pt x="334064" y="1650232"/>
                </a:lnTo>
                <a:close/>
              </a:path>
              <a:path w="532130" h="1704340">
                <a:moveTo>
                  <a:pt x="495209" y="1650232"/>
                </a:moveTo>
                <a:lnTo>
                  <a:pt x="334064" y="1650232"/>
                </a:lnTo>
                <a:lnTo>
                  <a:pt x="335302" y="1660807"/>
                </a:lnTo>
                <a:lnTo>
                  <a:pt x="335758" y="1669638"/>
                </a:lnTo>
                <a:lnTo>
                  <a:pt x="335782" y="1685401"/>
                </a:lnTo>
                <a:lnTo>
                  <a:pt x="335507" y="1692713"/>
                </a:lnTo>
                <a:lnTo>
                  <a:pt x="340907" y="1688011"/>
                </a:lnTo>
                <a:lnTo>
                  <a:pt x="346846" y="1684253"/>
                </a:lnTo>
                <a:lnTo>
                  <a:pt x="352515" y="1680765"/>
                </a:lnTo>
                <a:lnTo>
                  <a:pt x="357102" y="1676872"/>
                </a:lnTo>
                <a:lnTo>
                  <a:pt x="449388" y="1676872"/>
                </a:lnTo>
                <a:lnTo>
                  <a:pt x="454120" y="1672192"/>
                </a:lnTo>
                <a:lnTo>
                  <a:pt x="468811" y="1662247"/>
                </a:lnTo>
                <a:lnTo>
                  <a:pt x="484275" y="1661781"/>
                </a:lnTo>
                <a:lnTo>
                  <a:pt x="483100" y="1660312"/>
                </a:lnTo>
                <a:lnTo>
                  <a:pt x="494980" y="1660312"/>
                </a:lnTo>
                <a:lnTo>
                  <a:pt x="495209" y="1650232"/>
                </a:lnTo>
                <a:close/>
              </a:path>
              <a:path w="532130" h="1704340">
                <a:moveTo>
                  <a:pt x="326226" y="1662470"/>
                </a:moveTo>
                <a:lnTo>
                  <a:pt x="294466" y="1662470"/>
                </a:lnTo>
                <a:lnTo>
                  <a:pt x="296265" y="1670525"/>
                </a:lnTo>
                <a:lnTo>
                  <a:pt x="300225" y="1678311"/>
                </a:lnTo>
                <a:lnTo>
                  <a:pt x="304185" y="1685557"/>
                </a:lnTo>
                <a:lnTo>
                  <a:pt x="305984" y="1691994"/>
                </a:lnTo>
                <a:lnTo>
                  <a:pt x="314120" y="1683038"/>
                </a:lnTo>
                <a:lnTo>
                  <a:pt x="320837" y="1672192"/>
                </a:lnTo>
                <a:lnTo>
                  <a:pt x="326226" y="1662470"/>
                </a:lnTo>
                <a:close/>
              </a:path>
              <a:path w="532130" h="1704340">
                <a:moveTo>
                  <a:pt x="495569" y="1634392"/>
                </a:moveTo>
                <a:lnTo>
                  <a:pt x="158391" y="1634392"/>
                </a:lnTo>
                <a:lnTo>
                  <a:pt x="166097" y="1644089"/>
                </a:lnTo>
                <a:lnTo>
                  <a:pt x="171982" y="1655272"/>
                </a:lnTo>
                <a:lnTo>
                  <a:pt x="177731" y="1666995"/>
                </a:lnTo>
                <a:lnTo>
                  <a:pt x="185032" y="1678311"/>
                </a:lnTo>
                <a:lnTo>
                  <a:pt x="209060" y="1666973"/>
                </a:lnTo>
                <a:lnTo>
                  <a:pt x="220569" y="1659885"/>
                </a:lnTo>
                <a:lnTo>
                  <a:pt x="230390" y="1650232"/>
                </a:lnTo>
                <a:lnTo>
                  <a:pt x="495209" y="1650232"/>
                </a:lnTo>
                <a:lnTo>
                  <a:pt x="495569" y="1634392"/>
                </a:lnTo>
                <a:close/>
              </a:path>
              <a:path w="532130" h="1704340">
                <a:moveTo>
                  <a:pt x="494980" y="1660312"/>
                </a:moveTo>
                <a:lnTo>
                  <a:pt x="483100" y="1660312"/>
                </a:lnTo>
                <a:lnTo>
                  <a:pt x="485258" y="1661751"/>
                </a:lnTo>
                <a:lnTo>
                  <a:pt x="484275" y="1661781"/>
                </a:lnTo>
                <a:lnTo>
                  <a:pt x="488859" y="1667511"/>
                </a:lnTo>
                <a:lnTo>
                  <a:pt x="494620" y="1676153"/>
                </a:lnTo>
                <a:lnTo>
                  <a:pt x="494980" y="1660312"/>
                </a:lnTo>
                <a:close/>
              </a:path>
              <a:path w="532130" h="1704340">
                <a:moveTo>
                  <a:pt x="495716" y="1627913"/>
                </a:moveTo>
                <a:lnTo>
                  <a:pt x="71273" y="1627913"/>
                </a:lnTo>
                <a:lnTo>
                  <a:pt x="78339" y="1642010"/>
                </a:lnTo>
                <a:lnTo>
                  <a:pt x="89994" y="1653743"/>
                </a:lnTo>
                <a:lnTo>
                  <a:pt x="103268" y="1664262"/>
                </a:lnTo>
                <a:lnTo>
                  <a:pt x="115192" y="1674714"/>
                </a:lnTo>
                <a:lnTo>
                  <a:pt x="127816" y="1665071"/>
                </a:lnTo>
                <a:lnTo>
                  <a:pt x="138413" y="1654282"/>
                </a:lnTo>
                <a:lnTo>
                  <a:pt x="148199" y="1643628"/>
                </a:lnTo>
                <a:lnTo>
                  <a:pt x="158391" y="1634392"/>
                </a:lnTo>
                <a:lnTo>
                  <a:pt x="495569" y="1634392"/>
                </a:lnTo>
                <a:lnTo>
                  <a:pt x="495716" y="1627913"/>
                </a:lnTo>
                <a:close/>
              </a:path>
              <a:path w="532130" h="1704340">
                <a:moveTo>
                  <a:pt x="48954" y="13677"/>
                </a:moveTo>
                <a:lnTo>
                  <a:pt x="46076" y="16560"/>
                </a:lnTo>
                <a:lnTo>
                  <a:pt x="42475" y="19443"/>
                </a:lnTo>
                <a:lnTo>
                  <a:pt x="37434" y="24485"/>
                </a:lnTo>
                <a:lnTo>
                  <a:pt x="0" y="1662470"/>
                </a:lnTo>
                <a:lnTo>
                  <a:pt x="7703" y="1656881"/>
                </a:lnTo>
                <a:lnTo>
                  <a:pt x="15746" y="1653923"/>
                </a:lnTo>
                <a:lnTo>
                  <a:pt x="40442" y="1653923"/>
                </a:lnTo>
                <a:lnTo>
                  <a:pt x="42725" y="1651708"/>
                </a:lnTo>
                <a:lnTo>
                  <a:pt x="52196" y="1643124"/>
                </a:lnTo>
                <a:lnTo>
                  <a:pt x="61667" y="1635215"/>
                </a:lnTo>
                <a:lnTo>
                  <a:pt x="71273" y="1627913"/>
                </a:lnTo>
                <a:lnTo>
                  <a:pt x="495716" y="1627913"/>
                </a:lnTo>
                <a:lnTo>
                  <a:pt x="531274" y="62649"/>
                </a:lnTo>
                <a:lnTo>
                  <a:pt x="208071" y="62649"/>
                </a:lnTo>
                <a:lnTo>
                  <a:pt x="202311" y="54724"/>
                </a:lnTo>
                <a:lnTo>
                  <a:pt x="203031" y="51130"/>
                </a:lnTo>
                <a:lnTo>
                  <a:pt x="202414" y="48247"/>
                </a:lnTo>
                <a:lnTo>
                  <a:pt x="194388" y="48247"/>
                </a:lnTo>
                <a:lnTo>
                  <a:pt x="192949" y="44640"/>
                </a:lnTo>
                <a:lnTo>
                  <a:pt x="191221" y="42481"/>
                </a:lnTo>
                <a:lnTo>
                  <a:pt x="105836" y="42481"/>
                </a:lnTo>
                <a:lnTo>
                  <a:pt x="99934" y="31686"/>
                </a:lnTo>
                <a:lnTo>
                  <a:pt x="61197" y="31686"/>
                </a:lnTo>
                <a:lnTo>
                  <a:pt x="57595" y="27355"/>
                </a:lnTo>
                <a:lnTo>
                  <a:pt x="51836" y="16560"/>
                </a:lnTo>
                <a:lnTo>
                  <a:pt x="48954" y="13677"/>
                </a:lnTo>
                <a:close/>
              </a:path>
              <a:path w="532130" h="1704340">
                <a:moveTo>
                  <a:pt x="483100" y="1660312"/>
                </a:moveTo>
                <a:lnTo>
                  <a:pt x="484275" y="1661781"/>
                </a:lnTo>
                <a:lnTo>
                  <a:pt x="485258" y="1661751"/>
                </a:lnTo>
                <a:lnTo>
                  <a:pt x="483100" y="1660312"/>
                </a:lnTo>
                <a:close/>
              </a:path>
              <a:path w="532130" h="1704340">
                <a:moveTo>
                  <a:pt x="40442" y="1653923"/>
                </a:moveTo>
                <a:lnTo>
                  <a:pt x="15746" y="1653923"/>
                </a:lnTo>
                <a:lnTo>
                  <a:pt x="24195" y="1654879"/>
                </a:lnTo>
                <a:lnTo>
                  <a:pt x="33119" y="1661033"/>
                </a:lnTo>
                <a:lnTo>
                  <a:pt x="40442" y="1653923"/>
                </a:lnTo>
                <a:close/>
              </a:path>
              <a:path w="532130" h="1704340">
                <a:moveTo>
                  <a:pt x="261346" y="22326"/>
                </a:moveTo>
                <a:lnTo>
                  <a:pt x="248974" y="35406"/>
                </a:lnTo>
                <a:lnTo>
                  <a:pt x="235789" y="40592"/>
                </a:lnTo>
                <a:lnTo>
                  <a:pt x="222065" y="46726"/>
                </a:lnTo>
                <a:lnTo>
                  <a:pt x="208071" y="62649"/>
                </a:lnTo>
                <a:lnTo>
                  <a:pt x="531274" y="62649"/>
                </a:lnTo>
                <a:lnTo>
                  <a:pt x="531520" y="51841"/>
                </a:lnTo>
                <a:lnTo>
                  <a:pt x="348465" y="51841"/>
                </a:lnTo>
                <a:lnTo>
                  <a:pt x="343425" y="48958"/>
                </a:lnTo>
                <a:lnTo>
                  <a:pt x="342476" y="43736"/>
                </a:lnTo>
                <a:lnTo>
                  <a:pt x="329285" y="43736"/>
                </a:lnTo>
                <a:lnTo>
                  <a:pt x="319936" y="41579"/>
                </a:lnTo>
                <a:lnTo>
                  <a:pt x="312612" y="33213"/>
                </a:lnTo>
                <a:lnTo>
                  <a:pt x="312262" y="32397"/>
                </a:lnTo>
                <a:lnTo>
                  <a:pt x="291588" y="32397"/>
                </a:lnTo>
                <a:lnTo>
                  <a:pt x="283523" y="29002"/>
                </a:lnTo>
                <a:lnTo>
                  <a:pt x="276712" y="27355"/>
                </a:lnTo>
                <a:lnTo>
                  <a:pt x="269819" y="25721"/>
                </a:lnTo>
                <a:lnTo>
                  <a:pt x="261346" y="22326"/>
                </a:lnTo>
                <a:close/>
              </a:path>
              <a:path w="532130" h="1704340">
                <a:moveTo>
                  <a:pt x="374387" y="18719"/>
                </a:moveTo>
                <a:lnTo>
                  <a:pt x="369020" y="27947"/>
                </a:lnTo>
                <a:lnTo>
                  <a:pt x="361696" y="36361"/>
                </a:lnTo>
                <a:lnTo>
                  <a:pt x="354202" y="44280"/>
                </a:lnTo>
                <a:lnTo>
                  <a:pt x="348465" y="51841"/>
                </a:lnTo>
                <a:lnTo>
                  <a:pt x="510460" y="51841"/>
                </a:lnTo>
                <a:lnTo>
                  <a:pt x="509147" y="46799"/>
                </a:lnTo>
                <a:lnTo>
                  <a:pt x="412541" y="46799"/>
                </a:lnTo>
                <a:lnTo>
                  <a:pt x="403903" y="38980"/>
                </a:lnTo>
                <a:lnTo>
                  <a:pt x="398503" y="35550"/>
                </a:lnTo>
                <a:lnTo>
                  <a:pt x="393102" y="34144"/>
                </a:lnTo>
                <a:lnTo>
                  <a:pt x="384462" y="32397"/>
                </a:lnTo>
                <a:lnTo>
                  <a:pt x="382304" y="28803"/>
                </a:lnTo>
                <a:lnTo>
                  <a:pt x="377263" y="20878"/>
                </a:lnTo>
                <a:lnTo>
                  <a:pt x="374387" y="18719"/>
                </a:lnTo>
                <a:close/>
              </a:path>
              <a:path w="532130" h="1704340">
                <a:moveTo>
                  <a:pt x="524137" y="31686"/>
                </a:moveTo>
                <a:lnTo>
                  <a:pt x="521978" y="38874"/>
                </a:lnTo>
                <a:lnTo>
                  <a:pt x="514056" y="48958"/>
                </a:lnTo>
                <a:lnTo>
                  <a:pt x="510460" y="51841"/>
                </a:lnTo>
                <a:lnTo>
                  <a:pt x="531520" y="51841"/>
                </a:lnTo>
                <a:lnTo>
                  <a:pt x="531732" y="42481"/>
                </a:lnTo>
                <a:lnTo>
                  <a:pt x="527019" y="42481"/>
                </a:lnTo>
                <a:lnTo>
                  <a:pt x="524137" y="31686"/>
                </a:lnTo>
                <a:close/>
              </a:path>
              <a:path w="532130" h="1704340">
                <a:moveTo>
                  <a:pt x="200873" y="41046"/>
                </a:moveTo>
                <a:lnTo>
                  <a:pt x="197271" y="41046"/>
                </a:lnTo>
                <a:lnTo>
                  <a:pt x="194388" y="48247"/>
                </a:lnTo>
                <a:lnTo>
                  <a:pt x="202414" y="48247"/>
                </a:lnTo>
                <a:lnTo>
                  <a:pt x="200873" y="41046"/>
                </a:lnTo>
                <a:close/>
              </a:path>
              <a:path w="532130" h="1704340">
                <a:moveTo>
                  <a:pt x="458623" y="9359"/>
                </a:moveTo>
                <a:lnTo>
                  <a:pt x="448384" y="24323"/>
                </a:lnTo>
                <a:lnTo>
                  <a:pt x="436661" y="34561"/>
                </a:lnTo>
                <a:lnTo>
                  <a:pt x="424351" y="41579"/>
                </a:lnTo>
                <a:lnTo>
                  <a:pt x="412541" y="46799"/>
                </a:lnTo>
                <a:lnTo>
                  <a:pt x="509147" y="46799"/>
                </a:lnTo>
                <a:lnTo>
                  <a:pt x="508773" y="45364"/>
                </a:lnTo>
                <a:lnTo>
                  <a:pt x="483100" y="45364"/>
                </a:lnTo>
                <a:lnTo>
                  <a:pt x="481773" y="39400"/>
                </a:lnTo>
                <a:lnTo>
                  <a:pt x="480323" y="33845"/>
                </a:lnTo>
                <a:lnTo>
                  <a:pt x="465822" y="33845"/>
                </a:lnTo>
                <a:lnTo>
                  <a:pt x="463821" y="25721"/>
                </a:lnTo>
                <a:lnTo>
                  <a:pt x="462490" y="20793"/>
                </a:lnTo>
                <a:lnTo>
                  <a:pt x="460657" y="14907"/>
                </a:lnTo>
                <a:lnTo>
                  <a:pt x="458623" y="9359"/>
                </a:lnTo>
                <a:close/>
              </a:path>
              <a:path w="532130" h="1704340">
                <a:moveTo>
                  <a:pt x="501098" y="21602"/>
                </a:moveTo>
                <a:lnTo>
                  <a:pt x="497477" y="26628"/>
                </a:lnTo>
                <a:lnTo>
                  <a:pt x="492022" y="32761"/>
                </a:lnTo>
                <a:lnTo>
                  <a:pt x="486722" y="39117"/>
                </a:lnTo>
                <a:lnTo>
                  <a:pt x="483100" y="45364"/>
                </a:lnTo>
                <a:lnTo>
                  <a:pt x="508773" y="45364"/>
                </a:lnTo>
                <a:lnTo>
                  <a:pt x="508473" y="44235"/>
                </a:lnTo>
                <a:lnTo>
                  <a:pt x="505509" y="36722"/>
                </a:lnTo>
                <a:lnTo>
                  <a:pt x="502662" y="29163"/>
                </a:lnTo>
                <a:lnTo>
                  <a:pt x="501098" y="21602"/>
                </a:lnTo>
                <a:close/>
              </a:path>
              <a:path w="532130" h="1704340">
                <a:moveTo>
                  <a:pt x="341268" y="38874"/>
                </a:moveTo>
                <a:lnTo>
                  <a:pt x="329285" y="43736"/>
                </a:lnTo>
                <a:lnTo>
                  <a:pt x="342476" y="43736"/>
                </a:lnTo>
                <a:lnTo>
                  <a:pt x="341986" y="41046"/>
                </a:lnTo>
                <a:lnTo>
                  <a:pt x="341268" y="38874"/>
                </a:lnTo>
                <a:close/>
              </a:path>
              <a:path w="532130" h="1704340">
                <a:moveTo>
                  <a:pt x="149571" y="11799"/>
                </a:moveTo>
                <a:lnTo>
                  <a:pt x="136612" y="13227"/>
                </a:lnTo>
                <a:lnTo>
                  <a:pt x="121763" y="26942"/>
                </a:lnTo>
                <a:lnTo>
                  <a:pt x="105836" y="42481"/>
                </a:lnTo>
                <a:lnTo>
                  <a:pt x="191221" y="42481"/>
                </a:lnTo>
                <a:lnTo>
                  <a:pt x="190073" y="41046"/>
                </a:lnTo>
                <a:lnTo>
                  <a:pt x="190792" y="33845"/>
                </a:lnTo>
                <a:lnTo>
                  <a:pt x="190068" y="33121"/>
                </a:lnTo>
                <a:lnTo>
                  <a:pt x="159830" y="33121"/>
                </a:lnTo>
                <a:lnTo>
                  <a:pt x="149571" y="11799"/>
                </a:lnTo>
                <a:close/>
              </a:path>
              <a:path w="532130" h="1704340">
                <a:moveTo>
                  <a:pt x="532060" y="28079"/>
                </a:moveTo>
                <a:lnTo>
                  <a:pt x="529897" y="33845"/>
                </a:lnTo>
                <a:lnTo>
                  <a:pt x="527739" y="38874"/>
                </a:lnTo>
                <a:lnTo>
                  <a:pt x="527019" y="42481"/>
                </a:lnTo>
                <a:lnTo>
                  <a:pt x="531732" y="42481"/>
                </a:lnTo>
                <a:lnTo>
                  <a:pt x="532060" y="28079"/>
                </a:lnTo>
                <a:close/>
              </a:path>
              <a:path w="532130" h="1704340">
                <a:moveTo>
                  <a:pt x="475902" y="20167"/>
                </a:moveTo>
                <a:lnTo>
                  <a:pt x="471581" y="23761"/>
                </a:lnTo>
                <a:lnTo>
                  <a:pt x="467979" y="30238"/>
                </a:lnTo>
                <a:lnTo>
                  <a:pt x="465822" y="33845"/>
                </a:lnTo>
                <a:lnTo>
                  <a:pt x="480323" y="33845"/>
                </a:lnTo>
                <a:lnTo>
                  <a:pt x="479931" y="32397"/>
                </a:lnTo>
                <a:lnTo>
                  <a:pt x="477894" y="25721"/>
                </a:lnTo>
                <a:lnTo>
                  <a:pt x="475902" y="20167"/>
                </a:lnTo>
                <a:close/>
              </a:path>
              <a:path w="532130" h="1704340">
                <a:moveTo>
                  <a:pt x="172793" y="16560"/>
                </a:moveTo>
                <a:lnTo>
                  <a:pt x="169912" y="23037"/>
                </a:lnTo>
                <a:lnTo>
                  <a:pt x="164871" y="25920"/>
                </a:lnTo>
                <a:lnTo>
                  <a:pt x="159830" y="33121"/>
                </a:lnTo>
                <a:lnTo>
                  <a:pt x="190068" y="33121"/>
                </a:lnTo>
                <a:lnTo>
                  <a:pt x="187910" y="30962"/>
                </a:lnTo>
                <a:lnTo>
                  <a:pt x="183625" y="26887"/>
                </a:lnTo>
                <a:lnTo>
                  <a:pt x="180622" y="24838"/>
                </a:lnTo>
                <a:lnTo>
                  <a:pt x="177483" y="22250"/>
                </a:lnTo>
                <a:lnTo>
                  <a:pt x="172793" y="16560"/>
                </a:lnTo>
                <a:close/>
              </a:path>
              <a:path w="532130" h="1704340">
                <a:moveTo>
                  <a:pt x="306705" y="19443"/>
                </a:moveTo>
                <a:lnTo>
                  <a:pt x="300945" y="23037"/>
                </a:lnTo>
                <a:lnTo>
                  <a:pt x="295910" y="25920"/>
                </a:lnTo>
                <a:lnTo>
                  <a:pt x="291588" y="32397"/>
                </a:lnTo>
                <a:lnTo>
                  <a:pt x="312262" y="32397"/>
                </a:lnTo>
                <a:lnTo>
                  <a:pt x="306705" y="19443"/>
                </a:lnTo>
                <a:close/>
              </a:path>
              <a:path w="532130" h="1704340">
                <a:moveTo>
                  <a:pt x="77033" y="0"/>
                </a:moveTo>
                <a:lnTo>
                  <a:pt x="73446" y="7890"/>
                </a:lnTo>
                <a:lnTo>
                  <a:pt x="68845" y="15576"/>
                </a:lnTo>
                <a:lnTo>
                  <a:pt x="64380" y="23395"/>
                </a:lnTo>
                <a:lnTo>
                  <a:pt x="61197" y="31686"/>
                </a:lnTo>
                <a:lnTo>
                  <a:pt x="99934" y="31686"/>
                </a:lnTo>
                <a:lnTo>
                  <a:pt x="99108" y="30175"/>
                </a:lnTo>
                <a:lnTo>
                  <a:pt x="92516" y="19621"/>
                </a:lnTo>
                <a:lnTo>
                  <a:pt x="85382" y="9877"/>
                </a:lnTo>
                <a:lnTo>
                  <a:pt x="77033" y="0"/>
                </a:lnTo>
                <a:close/>
              </a:path>
            </a:pathLst>
          </a:custGeom>
          <a:solidFill>
            <a:srgbClr val="F97BDC"/>
          </a:solidFill>
        </p:spPr>
        <p:txBody>
          <a:bodyPr wrap="square" lIns="0" tIns="0" rIns="0" bIns="0" rtlCol="0"/>
          <a:lstStyle/>
          <a:p>
            <a:endParaRPr/>
          </a:p>
        </p:txBody>
      </p:sp>
      <p:sp>
        <p:nvSpPr>
          <p:cNvPr id="4" name="object 4"/>
          <p:cNvSpPr txBox="1"/>
          <p:nvPr/>
        </p:nvSpPr>
        <p:spPr>
          <a:xfrm>
            <a:off x="5340350" y="3300288"/>
            <a:ext cx="9349651" cy="1120820"/>
          </a:xfrm>
          <a:prstGeom prst="rect">
            <a:avLst/>
          </a:prstGeom>
        </p:spPr>
        <p:txBody>
          <a:bodyPr vert="horz" wrap="square" lIns="0" tIns="12700" rIns="0" bIns="0" rtlCol="0">
            <a:spAutoFit/>
          </a:bodyPr>
          <a:lstStyle/>
          <a:p>
            <a:pPr marL="12700">
              <a:lnSpc>
                <a:spcPct val="100000"/>
              </a:lnSpc>
              <a:spcBef>
                <a:spcPts val="100"/>
              </a:spcBef>
            </a:pPr>
            <a:r>
              <a:rPr lang="en-US" sz="6300" b="1" spc="400" dirty="0">
                <a:solidFill>
                  <a:srgbClr val="10100F"/>
                </a:solidFill>
                <a:latin typeface="Calibri"/>
                <a:cs typeface="Calibri"/>
              </a:rPr>
              <a:t>J</a:t>
            </a:r>
            <a:r>
              <a:rPr sz="6300" b="1" spc="400" dirty="0">
                <a:solidFill>
                  <a:srgbClr val="10100F"/>
                </a:solidFill>
                <a:latin typeface="Calibri"/>
                <a:cs typeface="Calibri"/>
              </a:rPr>
              <a:t>ava</a:t>
            </a:r>
            <a:r>
              <a:rPr sz="6300" b="1" spc="-55" dirty="0">
                <a:solidFill>
                  <a:srgbClr val="10100F"/>
                </a:solidFill>
                <a:latin typeface="Calibri"/>
                <a:cs typeface="Calibri"/>
              </a:rPr>
              <a:t> </a:t>
            </a:r>
            <a:r>
              <a:rPr sz="7200" b="1" spc="580" dirty="0">
                <a:solidFill>
                  <a:srgbClr val="10100F"/>
                </a:solidFill>
                <a:latin typeface="Calibri"/>
                <a:cs typeface="Calibri"/>
              </a:rPr>
              <a:t>Utility</a:t>
            </a:r>
            <a:r>
              <a:rPr sz="6300" b="1" spc="-55" dirty="0">
                <a:solidFill>
                  <a:srgbClr val="10100F"/>
                </a:solidFill>
                <a:latin typeface="Calibri"/>
                <a:cs typeface="Calibri"/>
              </a:rPr>
              <a:t> </a:t>
            </a:r>
            <a:r>
              <a:rPr sz="6300" b="1" spc="540" dirty="0">
                <a:solidFill>
                  <a:srgbClr val="10100F"/>
                </a:solidFill>
                <a:latin typeface="Calibri"/>
                <a:cs typeface="Calibri"/>
              </a:rPr>
              <a:t>Classes</a:t>
            </a:r>
            <a:endParaRPr sz="6300" dirty="0">
              <a:latin typeface="Calibri"/>
              <a:cs typeface="Calibri"/>
            </a:endParaRPr>
          </a:p>
        </p:txBody>
      </p:sp>
      <p:sp>
        <p:nvSpPr>
          <p:cNvPr id="5" name="object 5"/>
          <p:cNvSpPr txBox="1"/>
          <p:nvPr/>
        </p:nvSpPr>
        <p:spPr>
          <a:xfrm>
            <a:off x="6638371" y="5070513"/>
            <a:ext cx="4950460" cy="1606550"/>
          </a:xfrm>
          <a:prstGeom prst="rect">
            <a:avLst/>
          </a:prstGeom>
        </p:spPr>
        <p:txBody>
          <a:bodyPr vert="horz" wrap="square" lIns="0" tIns="11430" rIns="0" bIns="0" rtlCol="0">
            <a:spAutoFit/>
          </a:bodyPr>
          <a:lstStyle/>
          <a:p>
            <a:pPr marL="12700" marR="5080" indent="372110">
              <a:lnSpc>
                <a:spcPct val="100699"/>
              </a:lnSpc>
              <a:spcBef>
                <a:spcPts val="90"/>
              </a:spcBef>
            </a:pPr>
            <a:r>
              <a:rPr sz="5150" b="1" spc="405" dirty="0">
                <a:latin typeface="Calibri"/>
                <a:cs typeface="Calibri"/>
              </a:rPr>
              <a:t>presented </a:t>
            </a:r>
            <a:r>
              <a:rPr sz="5150" b="1" spc="545" dirty="0">
                <a:latin typeface="Calibri"/>
                <a:cs typeface="Calibri"/>
              </a:rPr>
              <a:t>by </a:t>
            </a:r>
            <a:r>
              <a:rPr sz="5150" b="1" spc="550" dirty="0">
                <a:latin typeface="Calibri"/>
                <a:cs typeface="Calibri"/>
              </a:rPr>
              <a:t> </a:t>
            </a:r>
            <a:r>
              <a:rPr sz="5150" b="1" spc="610" dirty="0">
                <a:latin typeface="Calibri"/>
                <a:cs typeface="Calibri"/>
              </a:rPr>
              <a:t>Anagha</a:t>
            </a:r>
            <a:r>
              <a:rPr sz="5150" b="1" spc="-75" dirty="0">
                <a:latin typeface="Calibri"/>
                <a:cs typeface="Calibri"/>
              </a:rPr>
              <a:t> </a:t>
            </a:r>
            <a:r>
              <a:rPr sz="5150" b="1" spc="545" dirty="0">
                <a:latin typeface="Calibri"/>
                <a:cs typeface="Calibri"/>
              </a:rPr>
              <a:t>Suresh</a:t>
            </a:r>
            <a:endParaRPr sz="515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50157" y="647864"/>
            <a:ext cx="15430500" cy="259715"/>
            <a:chOff x="1425600" y="706323"/>
            <a:chExt cx="15430500" cy="259715"/>
          </a:xfrm>
        </p:grpSpPr>
        <p:sp>
          <p:nvSpPr>
            <p:cNvPr id="3" name="object 3"/>
            <p:cNvSpPr/>
            <p:nvPr/>
          </p:nvSpPr>
          <p:spPr>
            <a:xfrm>
              <a:off x="1425600" y="706323"/>
              <a:ext cx="5144770" cy="259715"/>
            </a:xfrm>
            <a:custGeom>
              <a:avLst/>
              <a:gdLst/>
              <a:ahLst/>
              <a:cxnLst/>
              <a:rect l="l" t="t" r="r" b="b"/>
              <a:pathLst>
                <a:path w="5144770" h="259715">
                  <a:moveTo>
                    <a:pt x="5144363" y="0"/>
                  </a:moveTo>
                  <a:lnTo>
                    <a:pt x="0" y="0"/>
                  </a:lnTo>
                  <a:lnTo>
                    <a:pt x="0" y="259105"/>
                  </a:lnTo>
                  <a:lnTo>
                    <a:pt x="2572537" y="259105"/>
                  </a:lnTo>
                  <a:lnTo>
                    <a:pt x="5144363" y="259105"/>
                  </a:lnTo>
                  <a:lnTo>
                    <a:pt x="5144363" y="0"/>
                  </a:lnTo>
                  <a:close/>
                </a:path>
              </a:pathLst>
            </a:custGeom>
            <a:solidFill>
              <a:srgbClr val="10100F"/>
            </a:solidFill>
          </p:spPr>
          <p:txBody>
            <a:bodyPr wrap="square" lIns="0" tIns="0" rIns="0" bIns="0" rtlCol="0"/>
            <a:lstStyle/>
            <a:p>
              <a:endParaRPr/>
            </a:p>
          </p:txBody>
        </p:sp>
        <p:sp>
          <p:nvSpPr>
            <p:cNvPr id="4" name="object 4"/>
            <p:cNvSpPr/>
            <p:nvPr/>
          </p:nvSpPr>
          <p:spPr>
            <a:xfrm>
              <a:off x="6570675" y="706323"/>
              <a:ext cx="5144770" cy="259715"/>
            </a:xfrm>
            <a:custGeom>
              <a:avLst/>
              <a:gdLst/>
              <a:ahLst/>
              <a:cxnLst/>
              <a:rect l="l" t="t" r="r" b="b"/>
              <a:pathLst>
                <a:path w="5144770" h="259715">
                  <a:moveTo>
                    <a:pt x="5144363" y="0"/>
                  </a:moveTo>
                  <a:lnTo>
                    <a:pt x="0" y="0"/>
                  </a:lnTo>
                  <a:lnTo>
                    <a:pt x="0" y="259105"/>
                  </a:lnTo>
                  <a:lnTo>
                    <a:pt x="2572550" y="259105"/>
                  </a:lnTo>
                  <a:lnTo>
                    <a:pt x="5144363" y="259105"/>
                  </a:lnTo>
                  <a:lnTo>
                    <a:pt x="5144363" y="0"/>
                  </a:lnTo>
                  <a:close/>
                </a:path>
              </a:pathLst>
            </a:custGeom>
            <a:solidFill>
              <a:srgbClr val="8C54FC"/>
            </a:solidFill>
          </p:spPr>
          <p:txBody>
            <a:bodyPr wrap="square" lIns="0" tIns="0" rIns="0" bIns="0" rtlCol="0"/>
            <a:lstStyle/>
            <a:p>
              <a:endParaRPr/>
            </a:p>
          </p:txBody>
        </p:sp>
        <p:sp>
          <p:nvSpPr>
            <p:cNvPr id="5" name="object 5"/>
            <p:cNvSpPr/>
            <p:nvPr/>
          </p:nvSpPr>
          <p:spPr>
            <a:xfrm>
              <a:off x="11715762" y="706324"/>
              <a:ext cx="5140960" cy="257175"/>
            </a:xfrm>
            <a:custGeom>
              <a:avLst/>
              <a:gdLst/>
              <a:ahLst/>
              <a:cxnLst/>
              <a:rect l="l" t="t" r="r" b="b"/>
              <a:pathLst>
                <a:path w="5140959" h="257175">
                  <a:moveTo>
                    <a:pt x="5140336" y="0"/>
                  </a:moveTo>
                  <a:lnTo>
                    <a:pt x="0" y="0"/>
                  </a:lnTo>
                  <a:lnTo>
                    <a:pt x="0" y="257174"/>
                  </a:lnTo>
                  <a:lnTo>
                    <a:pt x="5140336" y="257174"/>
                  </a:lnTo>
                  <a:lnTo>
                    <a:pt x="5140336" y="0"/>
                  </a:lnTo>
                  <a:close/>
                </a:path>
              </a:pathLst>
            </a:custGeom>
            <a:solidFill>
              <a:srgbClr val="F97BDC"/>
            </a:solidFill>
          </p:spPr>
          <p:txBody>
            <a:bodyPr wrap="square" lIns="0" tIns="0" rIns="0" bIns="0" rtlCol="0"/>
            <a:lstStyle/>
            <a:p>
              <a:endParaRPr/>
            </a:p>
          </p:txBody>
        </p:sp>
      </p:grpSp>
      <p:grpSp>
        <p:nvGrpSpPr>
          <p:cNvPr id="6" name="object 6"/>
          <p:cNvGrpSpPr/>
          <p:nvPr/>
        </p:nvGrpSpPr>
        <p:grpSpPr>
          <a:xfrm>
            <a:off x="1425600" y="9320399"/>
            <a:ext cx="15430500" cy="259715"/>
            <a:chOff x="1425600" y="9320399"/>
            <a:chExt cx="15430500" cy="259715"/>
          </a:xfrm>
        </p:grpSpPr>
        <p:sp>
          <p:nvSpPr>
            <p:cNvPr id="7" name="object 7"/>
            <p:cNvSpPr/>
            <p:nvPr/>
          </p:nvSpPr>
          <p:spPr>
            <a:xfrm>
              <a:off x="1425600" y="9320399"/>
              <a:ext cx="5144770" cy="259715"/>
            </a:xfrm>
            <a:custGeom>
              <a:avLst/>
              <a:gdLst/>
              <a:ahLst/>
              <a:cxnLst/>
              <a:rect l="l" t="t" r="r" b="b"/>
              <a:pathLst>
                <a:path w="5144770" h="259715">
                  <a:moveTo>
                    <a:pt x="5144363" y="0"/>
                  </a:moveTo>
                  <a:lnTo>
                    <a:pt x="0" y="0"/>
                  </a:lnTo>
                  <a:lnTo>
                    <a:pt x="0" y="259109"/>
                  </a:lnTo>
                  <a:lnTo>
                    <a:pt x="2572537" y="259109"/>
                  </a:lnTo>
                  <a:lnTo>
                    <a:pt x="5144363" y="259109"/>
                  </a:lnTo>
                  <a:lnTo>
                    <a:pt x="5144363" y="0"/>
                  </a:lnTo>
                  <a:close/>
                </a:path>
              </a:pathLst>
            </a:custGeom>
            <a:solidFill>
              <a:srgbClr val="10100F"/>
            </a:solidFill>
          </p:spPr>
          <p:txBody>
            <a:bodyPr wrap="square" lIns="0" tIns="0" rIns="0" bIns="0" rtlCol="0"/>
            <a:lstStyle/>
            <a:p>
              <a:endParaRPr/>
            </a:p>
          </p:txBody>
        </p:sp>
        <p:sp>
          <p:nvSpPr>
            <p:cNvPr id="8" name="object 8"/>
            <p:cNvSpPr/>
            <p:nvPr/>
          </p:nvSpPr>
          <p:spPr>
            <a:xfrm>
              <a:off x="6570675" y="9320399"/>
              <a:ext cx="5144770" cy="259715"/>
            </a:xfrm>
            <a:custGeom>
              <a:avLst/>
              <a:gdLst/>
              <a:ahLst/>
              <a:cxnLst/>
              <a:rect l="l" t="t" r="r" b="b"/>
              <a:pathLst>
                <a:path w="5144770" h="259715">
                  <a:moveTo>
                    <a:pt x="5144363" y="0"/>
                  </a:moveTo>
                  <a:lnTo>
                    <a:pt x="0" y="0"/>
                  </a:lnTo>
                  <a:lnTo>
                    <a:pt x="0" y="259109"/>
                  </a:lnTo>
                  <a:lnTo>
                    <a:pt x="2572550" y="259109"/>
                  </a:lnTo>
                  <a:lnTo>
                    <a:pt x="5144363" y="259109"/>
                  </a:lnTo>
                  <a:lnTo>
                    <a:pt x="5144363" y="0"/>
                  </a:lnTo>
                  <a:close/>
                </a:path>
              </a:pathLst>
            </a:custGeom>
            <a:solidFill>
              <a:srgbClr val="8C54FC"/>
            </a:solidFill>
          </p:spPr>
          <p:txBody>
            <a:bodyPr wrap="square" lIns="0" tIns="0" rIns="0" bIns="0" rtlCol="0"/>
            <a:lstStyle/>
            <a:p>
              <a:endParaRPr/>
            </a:p>
          </p:txBody>
        </p:sp>
        <p:sp>
          <p:nvSpPr>
            <p:cNvPr id="9" name="object 9"/>
            <p:cNvSpPr/>
            <p:nvPr/>
          </p:nvSpPr>
          <p:spPr>
            <a:xfrm>
              <a:off x="11715762" y="9320399"/>
              <a:ext cx="5140960" cy="257175"/>
            </a:xfrm>
            <a:custGeom>
              <a:avLst/>
              <a:gdLst/>
              <a:ahLst/>
              <a:cxnLst/>
              <a:rect l="l" t="t" r="r" b="b"/>
              <a:pathLst>
                <a:path w="5140959" h="257175">
                  <a:moveTo>
                    <a:pt x="5140336" y="0"/>
                  </a:moveTo>
                  <a:lnTo>
                    <a:pt x="0" y="0"/>
                  </a:lnTo>
                  <a:lnTo>
                    <a:pt x="0" y="257174"/>
                  </a:lnTo>
                  <a:lnTo>
                    <a:pt x="5140336" y="257174"/>
                  </a:lnTo>
                  <a:lnTo>
                    <a:pt x="5140336" y="0"/>
                  </a:lnTo>
                  <a:close/>
                </a:path>
              </a:pathLst>
            </a:custGeom>
            <a:solidFill>
              <a:srgbClr val="F97BDC"/>
            </a:solidFill>
          </p:spPr>
          <p:txBody>
            <a:bodyPr wrap="square" lIns="0" tIns="0" rIns="0" bIns="0" rtlCol="0"/>
            <a:lstStyle/>
            <a:p>
              <a:endParaRPr/>
            </a:p>
          </p:txBody>
        </p:sp>
      </p:grpSp>
      <p:sp>
        <p:nvSpPr>
          <p:cNvPr id="10" name="object 10"/>
          <p:cNvSpPr/>
          <p:nvPr/>
        </p:nvSpPr>
        <p:spPr>
          <a:xfrm>
            <a:off x="16335375" y="5143310"/>
            <a:ext cx="1953260" cy="949960"/>
          </a:xfrm>
          <a:custGeom>
            <a:avLst/>
            <a:gdLst/>
            <a:ahLst/>
            <a:cxnLst/>
            <a:rect l="l" t="t" r="r" b="b"/>
            <a:pathLst>
              <a:path w="1953259" h="949960">
                <a:moveTo>
                  <a:pt x="1952636" y="0"/>
                </a:moveTo>
                <a:lnTo>
                  <a:pt x="534783" y="0"/>
                </a:lnTo>
                <a:lnTo>
                  <a:pt x="327368" y="12862"/>
                </a:lnTo>
                <a:lnTo>
                  <a:pt x="0" y="82435"/>
                </a:lnTo>
                <a:lnTo>
                  <a:pt x="0" y="949959"/>
                </a:lnTo>
                <a:lnTo>
                  <a:pt x="782478" y="886971"/>
                </a:lnTo>
                <a:lnTo>
                  <a:pt x="1952636" y="869010"/>
                </a:lnTo>
                <a:lnTo>
                  <a:pt x="1952636" y="0"/>
                </a:lnTo>
                <a:close/>
              </a:path>
            </a:pathLst>
          </a:custGeom>
          <a:solidFill>
            <a:srgbClr val="8C54FC"/>
          </a:solidFill>
        </p:spPr>
        <p:txBody>
          <a:bodyPr wrap="square" lIns="0" tIns="0" rIns="0" bIns="0" rtlCol="0"/>
          <a:lstStyle/>
          <a:p>
            <a:endParaRPr/>
          </a:p>
        </p:txBody>
      </p:sp>
      <p:sp>
        <p:nvSpPr>
          <p:cNvPr id="11" name="object 11"/>
          <p:cNvSpPr/>
          <p:nvPr/>
        </p:nvSpPr>
        <p:spPr>
          <a:xfrm>
            <a:off x="0" y="2663279"/>
            <a:ext cx="2337435" cy="638175"/>
          </a:xfrm>
          <a:custGeom>
            <a:avLst/>
            <a:gdLst/>
            <a:ahLst/>
            <a:cxnLst/>
            <a:rect l="l" t="t" r="r" b="b"/>
            <a:pathLst>
              <a:path w="2337435" h="638175">
                <a:moveTo>
                  <a:pt x="2078520" y="0"/>
                </a:moveTo>
                <a:lnTo>
                  <a:pt x="0" y="0"/>
                </a:lnTo>
                <a:lnTo>
                  <a:pt x="0" y="638174"/>
                </a:lnTo>
                <a:lnTo>
                  <a:pt x="2079954" y="638174"/>
                </a:lnTo>
                <a:lnTo>
                  <a:pt x="2336990" y="319620"/>
                </a:lnTo>
                <a:lnTo>
                  <a:pt x="2078520" y="0"/>
                </a:lnTo>
                <a:close/>
              </a:path>
            </a:pathLst>
          </a:custGeom>
          <a:solidFill>
            <a:srgbClr val="F97BDC"/>
          </a:solidFill>
        </p:spPr>
        <p:txBody>
          <a:bodyPr wrap="square" lIns="0" tIns="0" rIns="0" bIns="0" rtlCol="0"/>
          <a:lstStyle/>
          <a:p>
            <a:endParaRPr/>
          </a:p>
        </p:txBody>
      </p:sp>
      <p:sp>
        <p:nvSpPr>
          <p:cNvPr id="12" name="object 12"/>
          <p:cNvSpPr txBox="1">
            <a:spLocks noGrp="1"/>
          </p:cNvSpPr>
          <p:nvPr>
            <p:ph type="title"/>
          </p:nvPr>
        </p:nvSpPr>
        <p:spPr>
          <a:xfrm>
            <a:off x="6026150" y="3898086"/>
            <a:ext cx="7772400" cy="1612621"/>
          </a:xfrm>
          <a:prstGeom prst="rect">
            <a:avLst/>
          </a:prstGeom>
        </p:spPr>
        <p:txBody>
          <a:bodyPr vert="horz" wrap="square" lIns="0" tIns="12065" rIns="0" bIns="0" rtlCol="0">
            <a:spAutoFit/>
          </a:bodyPr>
          <a:lstStyle/>
          <a:p>
            <a:pPr marL="12700">
              <a:lnSpc>
                <a:spcPct val="100000"/>
              </a:lnSpc>
              <a:spcBef>
                <a:spcPts val="95"/>
              </a:spcBef>
            </a:pPr>
            <a:r>
              <a:rPr sz="10400" b="1" spc="1595" dirty="0"/>
              <a:t>T</a:t>
            </a:r>
            <a:r>
              <a:rPr sz="10400" b="1" spc="1335" dirty="0"/>
              <a:t>h</a:t>
            </a:r>
            <a:r>
              <a:rPr sz="10400" b="1" spc="805" dirty="0"/>
              <a:t>a</a:t>
            </a:r>
            <a:r>
              <a:rPr sz="10400" b="1" spc="1490" dirty="0"/>
              <a:t>n</a:t>
            </a:r>
            <a:r>
              <a:rPr sz="10400" b="1" spc="1714" dirty="0"/>
              <a:t>k</a:t>
            </a:r>
            <a:r>
              <a:rPr lang="en-US" sz="10400" b="1" spc="844" dirty="0"/>
              <a:t> You</a:t>
            </a:r>
            <a:r>
              <a:rPr sz="10400" b="1" spc="-280" dirty="0"/>
              <a:t>!</a:t>
            </a:r>
            <a:endParaRPr sz="10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25600" y="9320399"/>
            <a:ext cx="15430500" cy="259715"/>
            <a:chOff x="1425600" y="9320399"/>
            <a:chExt cx="15430500" cy="259715"/>
          </a:xfrm>
        </p:grpSpPr>
        <p:sp>
          <p:nvSpPr>
            <p:cNvPr id="3" name="object 3"/>
            <p:cNvSpPr/>
            <p:nvPr/>
          </p:nvSpPr>
          <p:spPr>
            <a:xfrm>
              <a:off x="1425600" y="9320399"/>
              <a:ext cx="5144770" cy="259715"/>
            </a:xfrm>
            <a:custGeom>
              <a:avLst/>
              <a:gdLst/>
              <a:ahLst/>
              <a:cxnLst/>
              <a:rect l="l" t="t" r="r" b="b"/>
              <a:pathLst>
                <a:path w="5144770" h="259715">
                  <a:moveTo>
                    <a:pt x="5144363" y="0"/>
                  </a:moveTo>
                  <a:lnTo>
                    <a:pt x="0" y="0"/>
                  </a:lnTo>
                  <a:lnTo>
                    <a:pt x="0" y="259109"/>
                  </a:lnTo>
                  <a:lnTo>
                    <a:pt x="2572537" y="259109"/>
                  </a:lnTo>
                  <a:lnTo>
                    <a:pt x="5144363" y="259109"/>
                  </a:lnTo>
                  <a:lnTo>
                    <a:pt x="5144363" y="0"/>
                  </a:lnTo>
                  <a:close/>
                </a:path>
              </a:pathLst>
            </a:custGeom>
            <a:solidFill>
              <a:srgbClr val="10100F"/>
            </a:solidFill>
          </p:spPr>
          <p:txBody>
            <a:bodyPr wrap="square" lIns="0" tIns="0" rIns="0" bIns="0" rtlCol="0"/>
            <a:lstStyle/>
            <a:p>
              <a:endParaRPr/>
            </a:p>
          </p:txBody>
        </p:sp>
        <p:sp>
          <p:nvSpPr>
            <p:cNvPr id="4" name="object 4"/>
            <p:cNvSpPr/>
            <p:nvPr/>
          </p:nvSpPr>
          <p:spPr>
            <a:xfrm>
              <a:off x="6570675" y="9320399"/>
              <a:ext cx="5144770" cy="259715"/>
            </a:xfrm>
            <a:custGeom>
              <a:avLst/>
              <a:gdLst/>
              <a:ahLst/>
              <a:cxnLst/>
              <a:rect l="l" t="t" r="r" b="b"/>
              <a:pathLst>
                <a:path w="5144770" h="259715">
                  <a:moveTo>
                    <a:pt x="5144363" y="0"/>
                  </a:moveTo>
                  <a:lnTo>
                    <a:pt x="0" y="0"/>
                  </a:lnTo>
                  <a:lnTo>
                    <a:pt x="0" y="259109"/>
                  </a:lnTo>
                  <a:lnTo>
                    <a:pt x="2572550" y="259109"/>
                  </a:lnTo>
                  <a:lnTo>
                    <a:pt x="5144363" y="259109"/>
                  </a:lnTo>
                  <a:lnTo>
                    <a:pt x="5144363" y="0"/>
                  </a:lnTo>
                  <a:close/>
                </a:path>
              </a:pathLst>
            </a:custGeom>
            <a:solidFill>
              <a:srgbClr val="8C54FC"/>
            </a:solidFill>
          </p:spPr>
          <p:txBody>
            <a:bodyPr wrap="square" lIns="0" tIns="0" rIns="0" bIns="0" rtlCol="0"/>
            <a:lstStyle/>
            <a:p>
              <a:endParaRPr/>
            </a:p>
          </p:txBody>
        </p:sp>
        <p:sp>
          <p:nvSpPr>
            <p:cNvPr id="5" name="object 5"/>
            <p:cNvSpPr/>
            <p:nvPr/>
          </p:nvSpPr>
          <p:spPr>
            <a:xfrm>
              <a:off x="11715762" y="9320399"/>
              <a:ext cx="5140960" cy="257175"/>
            </a:xfrm>
            <a:custGeom>
              <a:avLst/>
              <a:gdLst/>
              <a:ahLst/>
              <a:cxnLst/>
              <a:rect l="l" t="t" r="r" b="b"/>
              <a:pathLst>
                <a:path w="5140959" h="257175">
                  <a:moveTo>
                    <a:pt x="5140336" y="0"/>
                  </a:moveTo>
                  <a:lnTo>
                    <a:pt x="0" y="0"/>
                  </a:lnTo>
                  <a:lnTo>
                    <a:pt x="0" y="257174"/>
                  </a:lnTo>
                  <a:lnTo>
                    <a:pt x="5140336" y="257174"/>
                  </a:lnTo>
                  <a:lnTo>
                    <a:pt x="5140336" y="0"/>
                  </a:lnTo>
                  <a:close/>
                </a:path>
              </a:pathLst>
            </a:custGeom>
            <a:solidFill>
              <a:srgbClr val="F97BDC"/>
            </a:solidFill>
          </p:spPr>
          <p:txBody>
            <a:bodyPr wrap="square" lIns="0" tIns="0" rIns="0" bIns="0" rtlCol="0"/>
            <a:lstStyle/>
            <a:p>
              <a:endParaRPr/>
            </a:p>
          </p:txBody>
        </p:sp>
      </p:grpSp>
      <p:sp>
        <p:nvSpPr>
          <p:cNvPr id="6" name="object 6"/>
          <p:cNvSpPr/>
          <p:nvPr/>
        </p:nvSpPr>
        <p:spPr>
          <a:xfrm>
            <a:off x="16611093" y="0"/>
            <a:ext cx="1676400" cy="1238885"/>
          </a:xfrm>
          <a:custGeom>
            <a:avLst/>
            <a:gdLst/>
            <a:ahLst/>
            <a:cxnLst/>
            <a:rect l="l" t="t" r="r" b="b"/>
            <a:pathLst>
              <a:path w="1676400" h="1238885">
                <a:moveTo>
                  <a:pt x="45386" y="330391"/>
                </a:moveTo>
                <a:lnTo>
                  <a:pt x="40544" y="342541"/>
                </a:lnTo>
                <a:lnTo>
                  <a:pt x="45656" y="361982"/>
                </a:lnTo>
                <a:lnTo>
                  <a:pt x="51816" y="383044"/>
                </a:lnTo>
                <a:lnTo>
                  <a:pt x="37909" y="383336"/>
                </a:lnTo>
                <a:lnTo>
                  <a:pt x="25527" y="384303"/>
                </a:lnTo>
                <a:lnTo>
                  <a:pt x="13525" y="386082"/>
                </a:lnTo>
                <a:lnTo>
                  <a:pt x="762" y="388810"/>
                </a:lnTo>
                <a:lnTo>
                  <a:pt x="6024" y="395532"/>
                </a:lnTo>
                <a:lnTo>
                  <a:pt x="10572" y="403201"/>
                </a:lnTo>
                <a:lnTo>
                  <a:pt x="15263" y="410872"/>
                </a:lnTo>
                <a:lnTo>
                  <a:pt x="20955" y="417601"/>
                </a:lnTo>
                <a:lnTo>
                  <a:pt x="15875" y="418325"/>
                </a:lnTo>
                <a:lnTo>
                  <a:pt x="3683" y="419049"/>
                </a:lnTo>
                <a:lnTo>
                  <a:pt x="0" y="419760"/>
                </a:lnTo>
                <a:lnTo>
                  <a:pt x="762" y="423367"/>
                </a:lnTo>
                <a:lnTo>
                  <a:pt x="1524" y="428409"/>
                </a:lnTo>
                <a:lnTo>
                  <a:pt x="3683" y="434886"/>
                </a:lnTo>
                <a:lnTo>
                  <a:pt x="1432052" y="1238402"/>
                </a:lnTo>
                <a:lnTo>
                  <a:pt x="1430740" y="1228921"/>
                </a:lnTo>
                <a:lnTo>
                  <a:pt x="1431940" y="1220316"/>
                </a:lnTo>
                <a:lnTo>
                  <a:pt x="1436784" y="1213193"/>
                </a:lnTo>
                <a:lnTo>
                  <a:pt x="1446403" y="1208163"/>
                </a:lnTo>
                <a:lnTo>
                  <a:pt x="1442509" y="1195449"/>
                </a:lnTo>
                <a:lnTo>
                  <a:pt x="1439354" y="1183141"/>
                </a:lnTo>
                <a:lnTo>
                  <a:pt x="1436866" y="1171105"/>
                </a:lnTo>
                <a:lnTo>
                  <a:pt x="1434973" y="1159205"/>
                </a:lnTo>
                <a:lnTo>
                  <a:pt x="1451464" y="1159205"/>
                </a:lnTo>
                <a:lnTo>
                  <a:pt x="1466421" y="1154615"/>
                </a:lnTo>
                <a:lnTo>
                  <a:pt x="1481889" y="1147762"/>
                </a:lnTo>
                <a:lnTo>
                  <a:pt x="1496822" y="1141920"/>
                </a:lnTo>
                <a:lnTo>
                  <a:pt x="1494174" y="1126451"/>
                </a:lnTo>
                <a:lnTo>
                  <a:pt x="1489551" y="1112132"/>
                </a:lnTo>
                <a:lnTo>
                  <a:pt x="1484784" y="1098490"/>
                </a:lnTo>
                <a:lnTo>
                  <a:pt x="1481709" y="1085049"/>
                </a:lnTo>
                <a:lnTo>
                  <a:pt x="1493867" y="1082977"/>
                </a:lnTo>
                <a:lnTo>
                  <a:pt x="1524268" y="1082977"/>
                </a:lnTo>
                <a:lnTo>
                  <a:pt x="1532890" y="1082167"/>
                </a:lnTo>
                <a:lnTo>
                  <a:pt x="1533439" y="1068979"/>
                </a:lnTo>
                <a:lnTo>
                  <a:pt x="1534048" y="1055522"/>
                </a:lnTo>
                <a:lnTo>
                  <a:pt x="1533157" y="1042065"/>
                </a:lnTo>
                <a:lnTo>
                  <a:pt x="1529207" y="1028877"/>
                </a:lnTo>
                <a:lnTo>
                  <a:pt x="1541528" y="1026147"/>
                </a:lnTo>
                <a:lnTo>
                  <a:pt x="1554241" y="1025910"/>
                </a:lnTo>
                <a:lnTo>
                  <a:pt x="1577801" y="1025910"/>
                </a:lnTo>
                <a:lnTo>
                  <a:pt x="1576570" y="1017362"/>
                </a:lnTo>
                <a:lnTo>
                  <a:pt x="1573720" y="1004762"/>
                </a:lnTo>
                <a:lnTo>
                  <a:pt x="1571156" y="991621"/>
                </a:lnTo>
                <a:lnTo>
                  <a:pt x="1570355" y="978484"/>
                </a:lnTo>
                <a:lnTo>
                  <a:pt x="1600637" y="978484"/>
                </a:lnTo>
                <a:lnTo>
                  <a:pt x="1597677" y="970549"/>
                </a:lnTo>
                <a:lnTo>
                  <a:pt x="1591198" y="959491"/>
                </a:lnTo>
                <a:lnTo>
                  <a:pt x="1584172" y="948566"/>
                </a:lnTo>
                <a:lnTo>
                  <a:pt x="1578229" y="937437"/>
                </a:lnTo>
                <a:lnTo>
                  <a:pt x="1613827" y="937437"/>
                </a:lnTo>
                <a:lnTo>
                  <a:pt x="1613739" y="935408"/>
                </a:lnTo>
                <a:lnTo>
                  <a:pt x="1612773" y="929525"/>
                </a:lnTo>
                <a:lnTo>
                  <a:pt x="1620587" y="928723"/>
                </a:lnTo>
                <a:lnTo>
                  <a:pt x="1629949" y="926371"/>
                </a:lnTo>
                <a:lnTo>
                  <a:pt x="1639169" y="924155"/>
                </a:lnTo>
                <a:lnTo>
                  <a:pt x="1646555" y="923759"/>
                </a:lnTo>
                <a:lnTo>
                  <a:pt x="1642907" y="914705"/>
                </a:lnTo>
                <a:lnTo>
                  <a:pt x="1641094" y="904771"/>
                </a:lnTo>
                <a:lnTo>
                  <a:pt x="1640232" y="895511"/>
                </a:lnTo>
                <a:lnTo>
                  <a:pt x="1639443" y="888479"/>
                </a:lnTo>
                <a:lnTo>
                  <a:pt x="1645193" y="887354"/>
                </a:lnTo>
                <a:lnTo>
                  <a:pt x="1658838" y="882403"/>
                </a:lnTo>
                <a:lnTo>
                  <a:pt x="1664589" y="881278"/>
                </a:lnTo>
                <a:lnTo>
                  <a:pt x="1659669" y="861224"/>
                </a:lnTo>
                <a:lnTo>
                  <a:pt x="1653714" y="841775"/>
                </a:lnTo>
                <a:lnTo>
                  <a:pt x="1651926" y="824078"/>
                </a:lnTo>
                <a:lnTo>
                  <a:pt x="1658767" y="810729"/>
                </a:lnTo>
                <a:lnTo>
                  <a:pt x="1657350" y="810729"/>
                </a:lnTo>
                <a:lnTo>
                  <a:pt x="1659509" y="809282"/>
                </a:lnTo>
                <a:lnTo>
                  <a:pt x="1665986" y="809282"/>
                </a:lnTo>
                <a:lnTo>
                  <a:pt x="1676146" y="807847"/>
                </a:lnTo>
                <a:lnTo>
                  <a:pt x="828662" y="331203"/>
                </a:lnTo>
                <a:lnTo>
                  <a:pt x="69088" y="331203"/>
                </a:lnTo>
                <a:lnTo>
                  <a:pt x="45386" y="330391"/>
                </a:lnTo>
                <a:close/>
              </a:path>
              <a:path w="1676400" h="1238885">
                <a:moveTo>
                  <a:pt x="1451464" y="1159205"/>
                </a:moveTo>
                <a:lnTo>
                  <a:pt x="1434973" y="1159205"/>
                </a:lnTo>
                <a:lnTo>
                  <a:pt x="1450691" y="1159442"/>
                </a:lnTo>
                <a:lnTo>
                  <a:pt x="1451464" y="1159205"/>
                </a:lnTo>
                <a:close/>
              </a:path>
              <a:path w="1676400" h="1238885">
                <a:moveTo>
                  <a:pt x="1524268" y="1082977"/>
                </a:moveTo>
                <a:lnTo>
                  <a:pt x="1493867" y="1082977"/>
                </a:lnTo>
                <a:lnTo>
                  <a:pt x="1506489" y="1083065"/>
                </a:lnTo>
                <a:lnTo>
                  <a:pt x="1519517" y="1083424"/>
                </a:lnTo>
                <a:lnTo>
                  <a:pt x="1524268" y="1082977"/>
                </a:lnTo>
                <a:close/>
              </a:path>
              <a:path w="1676400" h="1238885">
                <a:moveTo>
                  <a:pt x="1577801" y="1025910"/>
                </a:moveTo>
                <a:lnTo>
                  <a:pt x="1554241" y="1025910"/>
                </a:lnTo>
                <a:lnTo>
                  <a:pt x="1566693" y="1027157"/>
                </a:lnTo>
                <a:lnTo>
                  <a:pt x="1578229" y="1028877"/>
                </a:lnTo>
                <a:lnTo>
                  <a:pt x="1577801" y="1025910"/>
                </a:lnTo>
                <a:close/>
              </a:path>
              <a:path w="1676400" h="1238885">
                <a:moveTo>
                  <a:pt x="1601467" y="980709"/>
                </a:moveTo>
                <a:lnTo>
                  <a:pt x="1595286" y="980709"/>
                </a:lnTo>
                <a:lnTo>
                  <a:pt x="1601978" y="982078"/>
                </a:lnTo>
                <a:lnTo>
                  <a:pt x="1601467" y="980709"/>
                </a:lnTo>
                <a:close/>
              </a:path>
              <a:path w="1676400" h="1238885">
                <a:moveTo>
                  <a:pt x="1600637" y="978484"/>
                </a:moveTo>
                <a:lnTo>
                  <a:pt x="1570355" y="978484"/>
                </a:lnTo>
                <a:lnTo>
                  <a:pt x="1578189" y="980667"/>
                </a:lnTo>
                <a:lnTo>
                  <a:pt x="1586928" y="980824"/>
                </a:lnTo>
                <a:lnTo>
                  <a:pt x="1595286" y="980709"/>
                </a:lnTo>
                <a:lnTo>
                  <a:pt x="1601467" y="980709"/>
                </a:lnTo>
                <a:lnTo>
                  <a:pt x="1600637" y="978484"/>
                </a:lnTo>
                <a:close/>
              </a:path>
              <a:path w="1676400" h="1238885">
                <a:moveTo>
                  <a:pt x="1613827" y="937437"/>
                </a:moveTo>
                <a:lnTo>
                  <a:pt x="1578229" y="937437"/>
                </a:lnTo>
                <a:lnTo>
                  <a:pt x="1588039" y="941273"/>
                </a:lnTo>
                <a:lnTo>
                  <a:pt x="1597850" y="945988"/>
                </a:lnTo>
                <a:lnTo>
                  <a:pt x="1607375" y="951107"/>
                </a:lnTo>
                <a:lnTo>
                  <a:pt x="1616329" y="956157"/>
                </a:lnTo>
                <a:lnTo>
                  <a:pt x="1614576" y="949060"/>
                </a:lnTo>
                <a:lnTo>
                  <a:pt x="1614027" y="942032"/>
                </a:lnTo>
                <a:lnTo>
                  <a:pt x="1613827" y="937437"/>
                </a:lnTo>
                <a:close/>
              </a:path>
              <a:path w="1676400" h="1238885">
                <a:moveTo>
                  <a:pt x="1659509" y="809282"/>
                </a:moveTo>
                <a:lnTo>
                  <a:pt x="1657350" y="810729"/>
                </a:lnTo>
                <a:lnTo>
                  <a:pt x="1658900" y="810470"/>
                </a:lnTo>
                <a:lnTo>
                  <a:pt x="1659509" y="809282"/>
                </a:lnTo>
                <a:close/>
              </a:path>
              <a:path w="1676400" h="1238885">
                <a:moveTo>
                  <a:pt x="1658900" y="810470"/>
                </a:moveTo>
                <a:lnTo>
                  <a:pt x="1657350" y="810729"/>
                </a:lnTo>
                <a:lnTo>
                  <a:pt x="1658767" y="810729"/>
                </a:lnTo>
                <a:lnTo>
                  <a:pt x="1658900" y="810470"/>
                </a:lnTo>
                <a:close/>
              </a:path>
              <a:path w="1676400" h="1238885">
                <a:moveTo>
                  <a:pt x="1665986" y="809282"/>
                </a:moveTo>
                <a:lnTo>
                  <a:pt x="1659509" y="809282"/>
                </a:lnTo>
                <a:lnTo>
                  <a:pt x="1658900" y="810470"/>
                </a:lnTo>
                <a:lnTo>
                  <a:pt x="1665986" y="809282"/>
                </a:lnTo>
                <a:close/>
              </a:path>
              <a:path w="1676400" h="1238885">
                <a:moveTo>
                  <a:pt x="84201" y="304558"/>
                </a:moveTo>
                <a:lnTo>
                  <a:pt x="79883" y="305282"/>
                </a:lnTo>
                <a:lnTo>
                  <a:pt x="74435" y="307207"/>
                </a:lnTo>
                <a:lnTo>
                  <a:pt x="71262" y="308792"/>
                </a:lnTo>
                <a:lnTo>
                  <a:pt x="67542" y="310242"/>
                </a:lnTo>
                <a:lnTo>
                  <a:pt x="60452" y="311759"/>
                </a:lnTo>
                <a:lnTo>
                  <a:pt x="64770" y="317525"/>
                </a:lnTo>
                <a:lnTo>
                  <a:pt x="64770" y="323278"/>
                </a:lnTo>
                <a:lnTo>
                  <a:pt x="69088" y="331203"/>
                </a:lnTo>
                <a:lnTo>
                  <a:pt x="828662" y="331203"/>
                </a:lnTo>
                <a:lnTo>
                  <a:pt x="787701" y="308165"/>
                </a:lnTo>
                <a:lnTo>
                  <a:pt x="90043" y="308165"/>
                </a:lnTo>
                <a:lnTo>
                  <a:pt x="84201" y="304558"/>
                </a:lnTo>
                <a:close/>
              </a:path>
              <a:path w="1676400" h="1238885">
                <a:moveTo>
                  <a:pt x="95123" y="298805"/>
                </a:moveTo>
                <a:lnTo>
                  <a:pt x="93599" y="301675"/>
                </a:lnTo>
                <a:lnTo>
                  <a:pt x="98679" y="307441"/>
                </a:lnTo>
                <a:lnTo>
                  <a:pt x="94361" y="307441"/>
                </a:lnTo>
                <a:lnTo>
                  <a:pt x="90043" y="308165"/>
                </a:lnTo>
                <a:lnTo>
                  <a:pt x="787701" y="308165"/>
                </a:lnTo>
                <a:lnTo>
                  <a:pt x="780023" y="303847"/>
                </a:lnTo>
                <a:lnTo>
                  <a:pt x="108077" y="303847"/>
                </a:lnTo>
                <a:lnTo>
                  <a:pt x="105156" y="301675"/>
                </a:lnTo>
                <a:lnTo>
                  <a:pt x="95123" y="298805"/>
                </a:lnTo>
                <a:close/>
              </a:path>
              <a:path w="1676400" h="1238885">
                <a:moveTo>
                  <a:pt x="125984" y="195122"/>
                </a:moveTo>
                <a:lnTo>
                  <a:pt x="126746" y="201599"/>
                </a:lnTo>
                <a:lnTo>
                  <a:pt x="126746" y="207365"/>
                </a:lnTo>
                <a:lnTo>
                  <a:pt x="130302" y="214566"/>
                </a:lnTo>
                <a:lnTo>
                  <a:pt x="123513" y="220170"/>
                </a:lnTo>
                <a:lnTo>
                  <a:pt x="114174" y="230564"/>
                </a:lnTo>
                <a:lnTo>
                  <a:pt x="107315" y="236169"/>
                </a:lnTo>
                <a:lnTo>
                  <a:pt x="112954" y="253400"/>
                </a:lnTo>
                <a:lnTo>
                  <a:pt x="111283" y="267665"/>
                </a:lnTo>
                <a:lnTo>
                  <a:pt x="110136" y="282739"/>
                </a:lnTo>
                <a:lnTo>
                  <a:pt x="117348" y="302399"/>
                </a:lnTo>
                <a:lnTo>
                  <a:pt x="108077" y="303847"/>
                </a:lnTo>
                <a:lnTo>
                  <a:pt x="780023" y="303847"/>
                </a:lnTo>
                <a:lnTo>
                  <a:pt x="588804" y="196301"/>
                </a:lnTo>
                <a:lnTo>
                  <a:pt x="140896" y="196301"/>
                </a:lnTo>
                <a:lnTo>
                  <a:pt x="125984" y="195122"/>
                </a:lnTo>
                <a:close/>
              </a:path>
              <a:path w="1676400" h="1238885">
                <a:moveTo>
                  <a:pt x="159131" y="173520"/>
                </a:moveTo>
                <a:lnTo>
                  <a:pt x="158005" y="186514"/>
                </a:lnTo>
                <a:lnTo>
                  <a:pt x="151749" y="193770"/>
                </a:lnTo>
                <a:lnTo>
                  <a:pt x="140896" y="196301"/>
                </a:lnTo>
                <a:lnTo>
                  <a:pt x="588804" y="196301"/>
                </a:lnTo>
                <a:lnTo>
                  <a:pt x="553424" y="176403"/>
                </a:lnTo>
                <a:lnTo>
                  <a:pt x="169164" y="176403"/>
                </a:lnTo>
                <a:lnTo>
                  <a:pt x="161290" y="174244"/>
                </a:lnTo>
                <a:lnTo>
                  <a:pt x="159131" y="173520"/>
                </a:lnTo>
                <a:close/>
              </a:path>
              <a:path w="1676400" h="1238885">
                <a:moveTo>
                  <a:pt x="188722" y="56159"/>
                </a:moveTo>
                <a:lnTo>
                  <a:pt x="196990" y="72362"/>
                </a:lnTo>
                <a:lnTo>
                  <a:pt x="200390" y="87482"/>
                </a:lnTo>
                <a:lnTo>
                  <a:pt x="200812" y="101524"/>
                </a:lnTo>
                <a:lnTo>
                  <a:pt x="200152" y="114490"/>
                </a:lnTo>
                <a:lnTo>
                  <a:pt x="189001" y="118415"/>
                </a:lnTo>
                <a:lnTo>
                  <a:pt x="183340" y="121597"/>
                </a:lnTo>
                <a:lnTo>
                  <a:pt x="179417" y="125725"/>
                </a:lnTo>
                <a:lnTo>
                  <a:pt x="173482" y="132486"/>
                </a:lnTo>
                <a:lnTo>
                  <a:pt x="169926" y="132486"/>
                </a:lnTo>
                <a:lnTo>
                  <a:pt x="160528" y="133197"/>
                </a:lnTo>
                <a:lnTo>
                  <a:pt x="156972" y="134645"/>
                </a:lnTo>
                <a:lnTo>
                  <a:pt x="162724" y="143857"/>
                </a:lnTo>
                <a:lnTo>
                  <a:pt x="166703" y="154354"/>
                </a:lnTo>
                <a:lnTo>
                  <a:pt x="170134" y="164715"/>
                </a:lnTo>
                <a:lnTo>
                  <a:pt x="174244" y="173520"/>
                </a:lnTo>
                <a:lnTo>
                  <a:pt x="169164" y="176403"/>
                </a:lnTo>
                <a:lnTo>
                  <a:pt x="553424" y="176403"/>
                </a:lnTo>
                <a:lnTo>
                  <a:pt x="348593" y="61201"/>
                </a:lnTo>
                <a:lnTo>
                  <a:pt x="213868" y="61201"/>
                </a:lnTo>
                <a:lnTo>
                  <a:pt x="200199" y="58142"/>
                </a:lnTo>
                <a:lnTo>
                  <a:pt x="194240" y="56948"/>
                </a:lnTo>
                <a:lnTo>
                  <a:pt x="188722" y="56159"/>
                </a:lnTo>
                <a:close/>
              </a:path>
              <a:path w="1676400" h="1238885">
                <a:moveTo>
                  <a:pt x="205994" y="46088"/>
                </a:moveTo>
                <a:lnTo>
                  <a:pt x="207391" y="51841"/>
                </a:lnTo>
                <a:lnTo>
                  <a:pt x="211709" y="57607"/>
                </a:lnTo>
                <a:lnTo>
                  <a:pt x="213868" y="61201"/>
                </a:lnTo>
                <a:lnTo>
                  <a:pt x="348593" y="61201"/>
                </a:lnTo>
                <a:lnTo>
                  <a:pt x="331951" y="51841"/>
                </a:lnTo>
                <a:lnTo>
                  <a:pt x="231902" y="51841"/>
                </a:lnTo>
                <a:lnTo>
                  <a:pt x="225907" y="50131"/>
                </a:lnTo>
                <a:lnTo>
                  <a:pt x="219186" y="48421"/>
                </a:lnTo>
                <a:lnTo>
                  <a:pt x="212345" y="46983"/>
                </a:lnTo>
                <a:lnTo>
                  <a:pt x="205994" y="46088"/>
                </a:lnTo>
                <a:close/>
              </a:path>
              <a:path w="1676400" h="1238885">
                <a:moveTo>
                  <a:pt x="218948" y="24485"/>
                </a:moveTo>
                <a:lnTo>
                  <a:pt x="221972" y="29976"/>
                </a:lnTo>
                <a:lnTo>
                  <a:pt x="224853" y="37625"/>
                </a:lnTo>
                <a:lnTo>
                  <a:pt x="228020" y="45543"/>
                </a:lnTo>
                <a:lnTo>
                  <a:pt x="231902" y="51841"/>
                </a:lnTo>
                <a:lnTo>
                  <a:pt x="331951" y="51841"/>
                </a:lnTo>
                <a:lnTo>
                  <a:pt x="293541" y="30238"/>
                </a:lnTo>
                <a:lnTo>
                  <a:pt x="250571" y="30238"/>
                </a:lnTo>
                <a:lnTo>
                  <a:pt x="242700" y="28430"/>
                </a:lnTo>
                <a:lnTo>
                  <a:pt x="234473" y="27633"/>
                </a:lnTo>
                <a:lnTo>
                  <a:pt x="226389" y="26700"/>
                </a:lnTo>
                <a:lnTo>
                  <a:pt x="218948" y="24485"/>
                </a:lnTo>
                <a:close/>
              </a:path>
              <a:path w="1676400" h="1238885">
                <a:moveTo>
                  <a:pt x="239014" y="8648"/>
                </a:moveTo>
                <a:lnTo>
                  <a:pt x="244094" y="14401"/>
                </a:lnTo>
                <a:lnTo>
                  <a:pt x="249174" y="25920"/>
                </a:lnTo>
                <a:lnTo>
                  <a:pt x="250571" y="30238"/>
                </a:lnTo>
                <a:lnTo>
                  <a:pt x="293541" y="30238"/>
                </a:lnTo>
                <a:lnTo>
                  <a:pt x="260256" y="11518"/>
                </a:lnTo>
                <a:lnTo>
                  <a:pt x="249809" y="11518"/>
                </a:lnTo>
                <a:lnTo>
                  <a:pt x="239014" y="8648"/>
                </a:lnTo>
                <a:close/>
              </a:path>
              <a:path w="1676400" h="1238885">
                <a:moveTo>
                  <a:pt x="239776" y="0"/>
                </a:moveTo>
                <a:lnTo>
                  <a:pt x="243332" y="4318"/>
                </a:lnTo>
                <a:lnTo>
                  <a:pt x="247015" y="9359"/>
                </a:lnTo>
                <a:lnTo>
                  <a:pt x="249809" y="11518"/>
                </a:lnTo>
                <a:lnTo>
                  <a:pt x="260256" y="11518"/>
                </a:lnTo>
                <a:lnTo>
                  <a:pt x="239776" y="0"/>
                </a:lnTo>
                <a:close/>
              </a:path>
            </a:pathLst>
          </a:custGeom>
          <a:solidFill>
            <a:srgbClr val="8C54FC"/>
          </a:solidFill>
        </p:spPr>
        <p:txBody>
          <a:bodyPr wrap="square" lIns="0" tIns="0" rIns="0" bIns="0" rtlCol="0"/>
          <a:lstStyle/>
          <a:p>
            <a:endParaRPr/>
          </a:p>
        </p:txBody>
      </p:sp>
      <p:sp>
        <p:nvSpPr>
          <p:cNvPr id="8" name="object 8"/>
          <p:cNvSpPr txBox="1">
            <a:spLocks noGrp="1"/>
          </p:cNvSpPr>
          <p:nvPr>
            <p:ph type="title"/>
          </p:nvPr>
        </p:nvSpPr>
        <p:spPr>
          <a:xfrm>
            <a:off x="7147762" y="1184389"/>
            <a:ext cx="4548505" cy="879475"/>
          </a:xfrm>
          <a:prstGeom prst="rect">
            <a:avLst/>
          </a:prstGeom>
        </p:spPr>
        <p:txBody>
          <a:bodyPr vert="horz" wrap="square" lIns="0" tIns="12700" rIns="0" bIns="0" rtlCol="0">
            <a:spAutoFit/>
          </a:bodyPr>
          <a:lstStyle/>
          <a:p>
            <a:pPr marL="12700">
              <a:lnSpc>
                <a:spcPct val="100000"/>
              </a:lnSpc>
              <a:spcBef>
                <a:spcPts val="100"/>
              </a:spcBef>
            </a:pPr>
            <a:r>
              <a:rPr sz="5600" spc="535" dirty="0"/>
              <a:t>Introduction</a:t>
            </a:r>
            <a:endParaRPr sz="5600" dirty="0"/>
          </a:p>
        </p:txBody>
      </p:sp>
      <p:sp>
        <p:nvSpPr>
          <p:cNvPr id="10" name="object 10"/>
          <p:cNvSpPr txBox="1">
            <a:spLocks noGrp="1"/>
          </p:cNvSpPr>
          <p:nvPr>
            <p:ph idx="1"/>
          </p:nvPr>
        </p:nvSpPr>
        <p:spPr>
          <a:xfrm>
            <a:off x="3359151" y="2741818"/>
            <a:ext cx="13683376" cy="2921826"/>
          </a:xfrm>
          <a:prstGeom prst="rect">
            <a:avLst/>
          </a:prstGeom>
        </p:spPr>
        <p:txBody>
          <a:bodyPr vert="horz" wrap="square" lIns="0" tIns="13335" rIns="0" bIns="0" rtlCol="0">
            <a:spAutoFit/>
          </a:bodyPr>
          <a:lstStyle/>
          <a:p>
            <a:pPr marL="4456430" marR="5080" algn="just">
              <a:lnSpc>
                <a:spcPct val="114300"/>
              </a:lnSpc>
              <a:spcBef>
                <a:spcPts val="105"/>
              </a:spcBef>
            </a:pPr>
            <a:r>
              <a:rPr spc="-5" dirty="0"/>
              <a:t>In this presentation, we will </a:t>
            </a:r>
            <a:r>
              <a:rPr lang="en-US" spc="-5" dirty="0"/>
              <a:t>learn about </a:t>
            </a:r>
            <a:r>
              <a:rPr spc="-5" dirty="0"/>
              <a:t>the key classes and methods that can </a:t>
            </a:r>
            <a:r>
              <a:rPr dirty="0"/>
              <a:t> </a:t>
            </a:r>
            <a:r>
              <a:rPr spc="-5" dirty="0"/>
              <a:t>significantly enhance your Java programming </a:t>
            </a:r>
            <a:r>
              <a:rPr dirty="0"/>
              <a:t> </a:t>
            </a:r>
            <a:r>
              <a:rPr spc="-5" dirty="0"/>
              <a:t>experience.</a:t>
            </a:r>
            <a:endParaRPr sz="2850" dirty="0">
              <a:latin typeface="Arial"/>
              <a:cs typeface="Arial"/>
            </a:endParaRPr>
          </a:p>
        </p:txBody>
      </p:sp>
      <p:pic>
        <p:nvPicPr>
          <p:cNvPr id="12" name="Picture 11" descr="A logo of a coffee cup&#10;&#10;Description automatically generated">
            <a:extLst>
              <a:ext uri="{FF2B5EF4-FFF2-40B4-BE49-F238E27FC236}">
                <a16:creationId xmlns:a16="http://schemas.microsoft.com/office/drawing/2014/main" id="{C17EF9B9-DC18-91B0-A33B-E7FB1EB1D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173" y="1339850"/>
            <a:ext cx="5312197" cy="70103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25600" y="9320399"/>
            <a:ext cx="15430500" cy="259715"/>
            <a:chOff x="1425600" y="9320399"/>
            <a:chExt cx="15430500" cy="259715"/>
          </a:xfrm>
        </p:grpSpPr>
        <p:sp>
          <p:nvSpPr>
            <p:cNvPr id="3" name="object 3"/>
            <p:cNvSpPr/>
            <p:nvPr/>
          </p:nvSpPr>
          <p:spPr>
            <a:xfrm>
              <a:off x="1425600" y="9320399"/>
              <a:ext cx="5144770" cy="259715"/>
            </a:xfrm>
            <a:custGeom>
              <a:avLst/>
              <a:gdLst/>
              <a:ahLst/>
              <a:cxnLst/>
              <a:rect l="l" t="t" r="r" b="b"/>
              <a:pathLst>
                <a:path w="5144770" h="259715">
                  <a:moveTo>
                    <a:pt x="5144363" y="0"/>
                  </a:moveTo>
                  <a:lnTo>
                    <a:pt x="0" y="0"/>
                  </a:lnTo>
                  <a:lnTo>
                    <a:pt x="0" y="259109"/>
                  </a:lnTo>
                  <a:lnTo>
                    <a:pt x="2572537" y="259109"/>
                  </a:lnTo>
                  <a:lnTo>
                    <a:pt x="5144363" y="259109"/>
                  </a:lnTo>
                  <a:lnTo>
                    <a:pt x="5144363" y="0"/>
                  </a:lnTo>
                  <a:close/>
                </a:path>
              </a:pathLst>
            </a:custGeom>
            <a:solidFill>
              <a:srgbClr val="10100F"/>
            </a:solidFill>
          </p:spPr>
          <p:txBody>
            <a:bodyPr wrap="square" lIns="0" tIns="0" rIns="0" bIns="0" rtlCol="0"/>
            <a:lstStyle/>
            <a:p>
              <a:endParaRPr/>
            </a:p>
          </p:txBody>
        </p:sp>
        <p:sp>
          <p:nvSpPr>
            <p:cNvPr id="4" name="object 4"/>
            <p:cNvSpPr/>
            <p:nvPr/>
          </p:nvSpPr>
          <p:spPr>
            <a:xfrm>
              <a:off x="6570675" y="9320399"/>
              <a:ext cx="5144770" cy="259715"/>
            </a:xfrm>
            <a:custGeom>
              <a:avLst/>
              <a:gdLst/>
              <a:ahLst/>
              <a:cxnLst/>
              <a:rect l="l" t="t" r="r" b="b"/>
              <a:pathLst>
                <a:path w="5144770" h="259715">
                  <a:moveTo>
                    <a:pt x="5144363" y="0"/>
                  </a:moveTo>
                  <a:lnTo>
                    <a:pt x="0" y="0"/>
                  </a:lnTo>
                  <a:lnTo>
                    <a:pt x="0" y="259109"/>
                  </a:lnTo>
                  <a:lnTo>
                    <a:pt x="2572550" y="259109"/>
                  </a:lnTo>
                  <a:lnTo>
                    <a:pt x="5144363" y="259109"/>
                  </a:lnTo>
                  <a:lnTo>
                    <a:pt x="5144363" y="0"/>
                  </a:lnTo>
                  <a:close/>
                </a:path>
              </a:pathLst>
            </a:custGeom>
            <a:solidFill>
              <a:srgbClr val="8C54FC"/>
            </a:solidFill>
          </p:spPr>
          <p:txBody>
            <a:bodyPr wrap="square" lIns="0" tIns="0" rIns="0" bIns="0" rtlCol="0"/>
            <a:lstStyle/>
            <a:p>
              <a:endParaRPr/>
            </a:p>
          </p:txBody>
        </p:sp>
        <p:sp>
          <p:nvSpPr>
            <p:cNvPr id="5" name="object 5"/>
            <p:cNvSpPr/>
            <p:nvPr/>
          </p:nvSpPr>
          <p:spPr>
            <a:xfrm>
              <a:off x="11715762" y="9320399"/>
              <a:ext cx="5140960" cy="257175"/>
            </a:xfrm>
            <a:custGeom>
              <a:avLst/>
              <a:gdLst/>
              <a:ahLst/>
              <a:cxnLst/>
              <a:rect l="l" t="t" r="r" b="b"/>
              <a:pathLst>
                <a:path w="5140959" h="257175">
                  <a:moveTo>
                    <a:pt x="5140336" y="0"/>
                  </a:moveTo>
                  <a:lnTo>
                    <a:pt x="0" y="0"/>
                  </a:lnTo>
                  <a:lnTo>
                    <a:pt x="0" y="257174"/>
                  </a:lnTo>
                  <a:lnTo>
                    <a:pt x="5140336" y="257174"/>
                  </a:lnTo>
                  <a:lnTo>
                    <a:pt x="5140336" y="0"/>
                  </a:lnTo>
                  <a:close/>
                </a:path>
              </a:pathLst>
            </a:custGeom>
            <a:solidFill>
              <a:srgbClr val="F97BDC"/>
            </a:solidFill>
          </p:spPr>
          <p:txBody>
            <a:bodyPr wrap="square" lIns="0" tIns="0" rIns="0" bIns="0" rtlCol="0"/>
            <a:lstStyle/>
            <a:p>
              <a:endParaRPr/>
            </a:p>
          </p:txBody>
        </p:sp>
      </p:grpSp>
      <p:sp>
        <p:nvSpPr>
          <p:cNvPr id="6" name="object 6"/>
          <p:cNvSpPr/>
          <p:nvPr/>
        </p:nvSpPr>
        <p:spPr>
          <a:xfrm>
            <a:off x="17519777" y="6488646"/>
            <a:ext cx="554355" cy="1779905"/>
          </a:xfrm>
          <a:custGeom>
            <a:avLst/>
            <a:gdLst/>
            <a:ahLst/>
            <a:cxnLst/>
            <a:rect l="l" t="t" r="r" b="b"/>
            <a:pathLst>
              <a:path w="554355" h="1779904">
                <a:moveTo>
                  <a:pt x="554355" y="0"/>
                </a:moveTo>
                <a:lnTo>
                  <a:pt x="0" y="0"/>
                </a:lnTo>
                <a:lnTo>
                  <a:pt x="0" y="1636547"/>
                </a:lnTo>
                <a:lnTo>
                  <a:pt x="276479" y="1779828"/>
                </a:lnTo>
                <a:lnTo>
                  <a:pt x="554355" y="1636547"/>
                </a:lnTo>
                <a:lnTo>
                  <a:pt x="554355" y="0"/>
                </a:lnTo>
                <a:close/>
              </a:path>
            </a:pathLst>
          </a:custGeom>
          <a:solidFill>
            <a:srgbClr val="8C54FC"/>
          </a:solidFill>
        </p:spPr>
        <p:txBody>
          <a:bodyPr wrap="square" lIns="0" tIns="0" rIns="0" bIns="0" rtlCol="0"/>
          <a:lstStyle/>
          <a:p>
            <a:endParaRPr/>
          </a:p>
        </p:txBody>
      </p:sp>
      <p:sp>
        <p:nvSpPr>
          <p:cNvPr id="7" name="object 7"/>
          <p:cNvSpPr/>
          <p:nvPr/>
        </p:nvSpPr>
        <p:spPr>
          <a:xfrm>
            <a:off x="217437" y="2560320"/>
            <a:ext cx="532130" cy="1704339"/>
          </a:xfrm>
          <a:custGeom>
            <a:avLst/>
            <a:gdLst/>
            <a:ahLst/>
            <a:cxnLst/>
            <a:rect l="l" t="t" r="r" b="b"/>
            <a:pathLst>
              <a:path w="532130" h="1704339">
                <a:moveTo>
                  <a:pt x="99935" y="1672551"/>
                </a:moveTo>
                <a:lnTo>
                  <a:pt x="61197" y="1672551"/>
                </a:lnTo>
                <a:lnTo>
                  <a:pt x="64383" y="1680842"/>
                </a:lnTo>
                <a:lnTo>
                  <a:pt x="68850" y="1688660"/>
                </a:lnTo>
                <a:lnTo>
                  <a:pt x="73451" y="1696342"/>
                </a:lnTo>
                <a:lnTo>
                  <a:pt x="77038" y="1704225"/>
                </a:lnTo>
                <a:lnTo>
                  <a:pt x="85385" y="1694350"/>
                </a:lnTo>
                <a:lnTo>
                  <a:pt x="92518" y="1684610"/>
                </a:lnTo>
                <a:lnTo>
                  <a:pt x="99151" y="1673987"/>
                </a:lnTo>
                <a:lnTo>
                  <a:pt x="99935" y="1672551"/>
                </a:lnTo>
                <a:close/>
              </a:path>
              <a:path w="532130" h="1704339">
                <a:moveTo>
                  <a:pt x="509153" y="1657426"/>
                </a:moveTo>
                <a:lnTo>
                  <a:pt x="412546" y="1657426"/>
                </a:lnTo>
                <a:lnTo>
                  <a:pt x="424404" y="1662672"/>
                </a:lnTo>
                <a:lnTo>
                  <a:pt x="436665" y="1669670"/>
                </a:lnTo>
                <a:lnTo>
                  <a:pt x="448387" y="1679909"/>
                </a:lnTo>
                <a:lnTo>
                  <a:pt x="458623" y="1694878"/>
                </a:lnTo>
                <a:lnTo>
                  <a:pt x="460661" y="1689325"/>
                </a:lnTo>
                <a:lnTo>
                  <a:pt x="462520" y="1683346"/>
                </a:lnTo>
                <a:lnTo>
                  <a:pt x="464262" y="1676869"/>
                </a:lnTo>
                <a:lnTo>
                  <a:pt x="465827" y="1670392"/>
                </a:lnTo>
                <a:lnTo>
                  <a:pt x="480325" y="1670392"/>
                </a:lnTo>
                <a:lnTo>
                  <a:pt x="481776" y="1664836"/>
                </a:lnTo>
                <a:lnTo>
                  <a:pt x="483105" y="1658874"/>
                </a:lnTo>
                <a:lnTo>
                  <a:pt x="508776" y="1658874"/>
                </a:lnTo>
                <a:lnTo>
                  <a:pt x="509153" y="1657426"/>
                </a:lnTo>
                <a:close/>
              </a:path>
              <a:path w="532130" h="1704339">
                <a:moveTo>
                  <a:pt x="191220" y="1661756"/>
                </a:moveTo>
                <a:lnTo>
                  <a:pt x="105836" y="1661756"/>
                </a:lnTo>
                <a:lnTo>
                  <a:pt x="121826" y="1677344"/>
                </a:lnTo>
                <a:lnTo>
                  <a:pt x="136616" y="1691000"/>
                </a:lnTo>
                <a:lnTo>
                  <a:pt x="149576" y="1692426"/>
                </a:lnTo>
                <a:lnTo>
                  <a:pt x="159835" y="1671104"/>
                </a:lnTo>
                <a:lnTo>
                  <a:pt x="190082" y="1671104"/>
                </a:lnTo>
                <a:lnTo>
                  <a:pt x="190792" y="1670392"/>
                </a:lnTo>
                <a:lnTo>
                  <a:pt x="190073" y="1663192"/>
                </a:lnTo>
                <a:lnTo>
                  <a:pt x="191220" y="1661756"/>
                </a:lnTo>
                <a:close/>
              </a:path>
              <a:path w="532130" h="1704339">
                <a:moveTo>
                  <a:pt x="0" y="41757"/>
                </a:moveTo>
                <a:lnTo>
                  <a:pt x="37439" y="1679752"/>
                </a:lnTo>
                <a:lnTo>
                  <a:pt x="42480" y="1684794"/>
                </a:lnTo>
                <a:lnTo>
                  <a:pt x="46081" y="1687664"/>
                </a:lnTo>
                <a:lnTo>
                  <a:pt x="48959" y="1690547"/>
                </a:lnTo>
                <a:lnTo>
                  <a:pt x="51841" y="1687664"/>
                </a:lnTo>
                <a:lnTo>
                  <a:pt x="57600" y="1676869"/>
                </a:lnTo>
                <a:lnTo>
                  <a:pt x="61197" y="1672551"/>
                </a:lnTo>
                <a:lnTo>
                  <a:pt x="99935" y="1672551"/>
                </a:lnTo>
                <a:lnTo>
                  <a:pt x="105836" y="1661756"/>
                </a:lnTo>
                <a:lnTo>
                  <a:pt x="191220" y="1661756"/>
                </a:lnTo>
                <a:lnTo>
                  <a:pt x="192956" y="1659585"/>
                </a:lnTo>
                <a:lnTo>
                  <a:pt x="194393" y="1655991"/>
                </a:lnTo>
                <a:lnTo>
                  <a:pt x="202417" y="1655991"/>
                </a:lnTo>
                <a:lnTo>
                  <a:pt x="203036" y="1653108"/>
                </a:lnTo>
                <a:lnTo>
                  <a:pt x="202317" y="1649514"/>
                </a:lnTo>
                <a:lnTo>
                  <a:pt x="208076" y="1641589"/>
                </a:lnTo>
                <a:lnTo>
                  <a:pt x="531275" y="1641589"/>
                </a:lnTo>
                <a:lnTo>
                  <a:pt x="495721" y="76327"/>
                </a:lnTo>
                <a:lnTo>
                  <a:pt x="71278" y="76327"/>
                </a:lnTo>
                <a:lnTo>
                  <a:pt x="61672" y="69019"/>
                </a:lnTo>
                <a:lnTo>
                  <a:pt x="52200" y="61107"/>
                </a:lnTo>
                <a:lnTo>
                  <a:pt x="42728" y="52522"/>
                </a:lnTo>
                <a:lnTo>
                  <a:pt x="40448" y="50309"/>
                </a:lnTo>
                <a:lnTo>
                  <a:pt x="15749" y="50309"/>
                </a:lnTo>
                <a:lnTo>
                  <a:pt x="7706" y="47352"/>
                </a:lnTo>
                <a:lnTo>
                  <a:pt x="0" y="41757"/>
                </a:lnTo>
                <a:close/>
              </a:path>
              <a:path w="532130" h="1704339">
                <a:moveTo>
                  <a:pt x="190082" y="1671104"/>
                </a:moveTo>
                <a:lnTo>
                  <a:pt x="159835" y="1671104"/>
                </a:lnTo>
                <a:lnTo>
                  <a:pt x="164876" y="1678317"/>
                </a:lnTo>
                <a:lnTo>
                  <a:pt x="169917" y="1681187"/>
                </a:lnTo>
                <a:lnTo>
                  <a:pt x="172794" y="1687664"/>
                </a:lnTo>
                <a:lnTo>
                  <a:pt x="177487" y="1681975"/>
                </a:lnTo>
                <a:lnTo>
                  <a:pt x="180626" y="1679389"/>
                </a:lnTo>
                <a:lnTo>
                  <a:pt x="183688" y="1677288"/>
                </a:lnTo>
                <a:lnTo>
                  <a:pt x="187915" y="1673275"/>
                </a:lnTo>
                <a:lnTo>
                  <a:pt x="190082" y="1671104"/>
                </a:lnTo>
                <a:close/>
              </a:path>
              <a:path w="532130" h="1704339">
                <a:moveTo>
                  <a:pt x="510465" y="1652397"/>
                </a:moveTo>
                <a:lnTo>
                  <a:pt x="348471" y="1652397"/>
                </a:lnTo>
                <a:lnTo>
                  <a:pt x="354241" y="1659997"/>
                </a:lnTo>
                <a:lnTo>
                  <a:pt x="361698" y="1667870"/>
                </a:lnTo>
                <a:lnTo>
                  <a:pt x="369021" y="1676283"/>
                </a:lnTo>
                <a:lnTo>
                  <a:pt x="374387" y="1685505"/>
                </a:lnTo>
                <a:lnTo>
                  <a:pt x="377268" y="1683346"/>
                </a:lnTo>
                <a:lnTo>
                  <a:pt x="382529" y="1675067"/>
                </a:lnTo>
                <a:lnTo>
                  <a:pt x="384467" y="1671828"/>
                </a:lnTo>
                <a:lnTo>
                  <a:pt x="393107" y="1670086"/>
                </a:lnTo>
                <a:lnTo>
                  <a:pt x="398507" y="1668680"/>
                </a:lnTo>
                <a:lnTo>
                  <a:pt x="403906" y="1665246"/>
                </a:lnTo>
                <a:lnTo>
                  <a:pt x="412546" y="1657426"/>
                </a:lnTo>
                <a:lnTo>
                  <a:pt x="509153" y="1657426"/>
                </a:lnTo>
                <a:lnTo>
                  <a:pt x="510465" y="1652397"/>
                </a:lnTo>
                <a:close/>
              </a:path>
              <a:path w="532130" h="1704339">
                <a:moveTo>
                  <a:pt x="312270" y="1671828"/>
                </a:moveTo>
                <a:lnTo>
                  <a:pt x="291589" y="1671828"/>
                </a:lnTo>
                <a:lnTo>
                  <a:pt x="295910" y="1678317"/>
                </a:lnTo>
                <a:lnTo>
                  <a:pt x="300950" y="1681187"/>
                </a:lnTo>
                <a:lnTo>
                  <a:pt x="306710" y="1684794"/>
                </a:lnTo>
                <a:lnTo>
                  <a:pt x="312270" y="1671828"/>
                </a:lnTo>
                <a:close/>
              </a:path>
              <a:path w="532130" h="1704339">
                <a:moveTo>
                  <a:pt x="480325" y="1670392"/>
                </a:moveTo>
                <a:lnTo>
                  <a:pt x="465827" y="1670392"/>
                </a:lnTo>
                <a:lnTo>
                  <a:pt x="468026" y="1674061"/>
                </a:lnTo>
                <a:lnTo>
                  <a:pt x="471586" y="1680476"/>
                </a:lnTo>
                <a:lnTo>
                  <a:pt x="475903" y="1684070"/>
                </a:lnTo>
                <a:lnTo>
                  <a:pt x="478041" y="1678108"/>
                </a:lnTo>
                <a:lnTo>
                  <a:pt x="480043" y="1671472"/>
                </a:lnTo>
                <a:lnTo>
                  <a:pt x="480325" y="1670392"/>
                </a:lnTo>
                <a:close/>
              </a:path>
              <a:path w="532130" h="1704339">
                <a:moveTo>
                  <a:pt x="508776" y="1658874"/>
                </a:moveTo>
                <a:lnTo>
                  <a:pt x="483105" y="1658874"/>
                </a:lnTo>
                <a:lnTo>
                  <a:pt x="486726" y="1665119"/>
                </a:lnTo>
                <a:lnTo>
                  <a:pt x="492103" y="1671562"/>
                </a:lnTo>
                <a:lnTo>
                  <a:pt x="497480" y="1677599"/>
                </a:lnTo>
                <a:lnTo>
                  <a:pt x="501103" y="1682623"/>
                </a:lnTo>
                <a:lnTo>
                  <a:pt x="502667" y="1675067"/>
                </a:lnTo>
                <a:lnTo>
                  <a:pt x="505513" y="1667510"/>
                </a:lnTo>
                <a:lnTo>
                  <a:pt x="508477" y="1659997"/>
                </a:lnTo>
                <a:lnTo>
                  <a:pt x="508776" y="1658874"/>
                </a:lnTo>
                <a:close/>
              </a:path>
              <a:path w="532130" h="1704339">
                <a:moveTo>
                  <a:pt x="531275" y="1641589"/>
                </a:moveTo>
                <a:lnTo>
                  <a:pt x="208076" y="1641589"/>
                </a:lnTo>
                <a:lnTo>
                  <a:pt x="222069" y="1657510"/>
                </a:lnTo>
                <a:lnTo>
                  <a:pt x="235793" y="1663641"/>
                </a:lnTo>
                <a:lnTo>
                  <a:pt x="248977" y="1668826"/>
                </a:lnTo>
                <a:lnTo>
                  <a:pt x="261352" y="1681911"/>
                </a:lnTo>
                <a:lnTo>
                  <a:pt x="269822" y="1678516"/>
                </a:lnTo>
                <a:lnTo>
                  <a:pt x="276759" y="1676869"/>
                </a:lnTo>
                <a:lnTo>
                  <a:pt x="283523" y="1675230"/>
                </a:lnTo>
                <a:lnTo>
                  <a:pt x="291589" y="1671828"/>
                </a:lnTo>
                <a:lnTo>
                  <a:pt x="312270" y="1671828"/>
                </a:lnTo>
                <a:lnTo>
                  <a:pt x="312615" y="1671023"/>
                </a:lnTo>
                <a:lnTo>
                  <a:pt x="319939" y="1662652"/>
                </a:lnTo>
                <a:lnTo>
                  <a:pt x="329287" y="1660491"/>
                </a:lnTo>
                <a:lnTo>
                  <a:pt x="342478" y="1660491"/>
                </a:lnTo>
                <a:lnTo>
                  <a:pt x="343430" y="1655267"/>
                </a:lnTo>
                <a:lnTo>
                  <a:pt x="348471" y="1652397"/>
                </a:lnTo>
                <a:lnTo>
                  <a:pt x="531520" y="1652397"/>
                </a:lnTo>
                <a:lnTo>
                  <a:pt x="531275" y="1641589"/>
                </a:lnTo>
                <a:close/>
              </a:path>
              <a:path w="532130" h="1704339">
                <a:moveTo>
                  <a:pt x="531733" y="1661756"/>
                </a:moveTo>
                <a:lnTo>
                  <a:pt x="527024" y="1661756"/>
                </a:lnTo>
                <a:lnTo>
                  <a:pt x="527744" y="1665351"/>
                </a:lnTo>
                <a:lnTo>
                  <a:pt x="529902" y="1670392"/>
                </a:lnTo>
                <a:lnTo>
                  <a:pt x="532060" y="1676146"/>
                </a:lnTo>
                <a:lnTo>
                  <a:pt x="531733" y="1661756"/>
                </a:lnTo>
                <a:close/>
              </a:path>
              <a:path w="532130" h="1704339">
                <a:moveTo>
                  <a:pt x="531520" y="1652397"/>
                </a:moveTo>
                <a:lnTo>
                  <a:pt x="510465" y="1652397"/>
                </a:lnTo>
                <a:lnTo>
                  <a:pt x="514061" y="1655267"/>
                </a:lnTo>
                <a:lnTo>
                  <a:pt x="521985" y="1665351"/>
                </a:lnTo>
                <a:lnTo>
                  <a:pt x="524142" y="1672551"/>
                </a:lnTo>
                <a:lnTo>
                  <a:pt x="527024" y="1661756"/>
                </a:lnTo>
                <a:lnTo>
                  <a:pt x="531733" y="1661756"/>
                </a:lnTo>
                <a:lnTo>
                  <a:pt x="531520" y="1652397"/>
                </a:lnTo>
                <a:close/>
              </a:path>
              <a:path w="532130" h="1704339">
                <a:moveTo>
                  <a:pt x="342478" y="1660491"/>
                </a:moveTo>
                <a:lnTo>
                  <a:pt x="329287" y="1660491"/>
                </a:lnTo>
                <a:lnTo>
                  <a:pt x="341268" y="1665351"/>
                </a:lnTo>
                <a:lnTo>
                  <a:pt x="341986" y="1663192"/>
                </a:lnTo>
                <a:lnTo>
                  <a:pt x="342478" y="1660491"/>
                </a:lnTo>
                <a:close/>
              </a:path>
              <a:path w="532130" h="1704339">
                <a:moveTo>
                  <a:pt x="202417" y="1655991"/>
                </a:moveTo>
                <a:lnTo>
                  <a:pt x="194393" y="1655991"/>
                </a:lnTo>
                <a:lnTo>
                  <a:pt x="197276" y="1663192"/>
                </a:lnTo>
                <a:lnTo>
                  <a:pt x="200873" y="1663192"/>
                </a:lnTo>
                <a:lnTo>
                  <a:pt x="202417" y="1655991"/>
                </a:lnTo>
                <a:close/>
              </a:path>
              <a:path w="532130" h="1704339">
                <a:moveTo>
                  <a:pt x="115197" y="29514"/>
                </a:moveTo>
                <a:lnTo>
                  <a:pt x="103274" y="39967"/>
                </a:lnTo>
                <a:lnTo>
                  <a:pt x="89999" y="50487"/>
                </a:lnTo>
                <a:lnTo>
                  <a:pt x="78344" y="62224"/>
                </a:lnTo>
                <a:lnTo>
                  <a:pt x="71278" y="76327"/>
                </a:lnTo>
                <a:lnTo>
                  <a:pt x="495721" y="76327"/>
                </a:lnTo>
                <a:lnTo>
                  <a:pt x="495574" y="69837"/>
                </a:lnTo>
                <a:lnTo>
                  <a:pt x="158398" y="69837"/>
                </a:lnTo>
                <a:lnTo>
                  <a:pt x="148204" y="60602"/>
                </a:lnTo>
                <a:lnTo>
                  <a:pt x="138416" y="49947"/>
                </a:lnTo>
                <a:lnTo>
                  <a:pt x="127819" y="39156"/>
                </a:lnTo>
                <a:lnTo>
                  <a:pt x="115197" y="29514"/>
                </a:lnTo>
                <a:close/>
              </a:path>
              <a:path w="532130" h="1704339">
                <a:moveTo>
                  <a:pt x="185032" y="25920"/>
                </a:moveTo>
                <a:lnTo>
                  <a:pt x="177719" y="37264"/>
                </a:lnTo>
                <a:lnTo>
                  <a:pt x="171984" y="48960"/>
                </a:lnTo>
                <a:lnTo>
                  <a:pt x="166102" y="60141"/>
                </a:lnTo>
                <a:lnTo>
                  <a:pt x="158398" y="69837"/>
                </a:lnTo>
                <a:lnTo>
                  <a:pt x="495574" y="69837"/>
                </a:lnTo>
                <a:lnTo>
                  <a:pt x="495214" y="54000"/>
                </a:lnTo>
                <a:lnTo>
                  <a:pt x="230395" y="54000"/>
                </a:lnTo>
                <a:lnTo>
                  <a:pt x="220574" y="44351"/>
                </a:lnTo>
                <a:lnTo>
                  <a:pt x="209009" y="37238"/>
                </a:lnTo>
                <a:lnTo>
                  <a:pt x="185032" y="25920"/>
                </a:lnTo>
                <a:close/>
              </a:path>
              <a:path w="532130" h="1704339">
                <a:moveTo>
                  <a:pt x="253434" y="10795"/>
                </a:moveTo>
                <a:lnTo>
                  <a:pt x="249429" y="21801"/>
                </a:lnTo>
                <a:lnTo>
                  <a:pt x="244614" y="33478"/>
                </a:lnTo>
                <a:lnTo>
                  <a:pt x="238450" y="44615"/>
                </a:lnTo>
                <a:lnTo>
                  <a:pt x="230395" y="54000"/>
                </a:lnTo>
                <a:lnTo>
                  <a:pt x="334069" y="54000"/>
                </a:lnTo>
                <a:lnTo>
                  <a:pt x="327146" y="43415"/>
                </a:lnTo>
                <a:lnTo>
                  <a:pt x="326226" y="41757"/>
                </a:lnTo>
                <a:lnTo>
                  <a:pt x="294471" y="41757"/>
                </a:lnTo>
                <a:lnTo>
                  <a:pt x="283097" y="34594"/>
                </a:lnTo>
                <a:lnTo>
                  <a:pt x="272496" y="25919"/>
                </a:lnTo>
                <a:lnTo>
                  <a:pt x="262781" y="17558"/>
                </a:lnTo>
                <a:lnTo>
                  <a:pt x="253434" y="10795"/>
                </a:lnTo>
                <a:close/>
              </a:path>
              <a:path w="532130" h="1704339">
                <a:moveTo>
                  <a:pt x="335508" y="11518"/>
                </a:moveTo>
                <a:lnTo>
                  <a:pt x="335770" y="18496"/>
                </a:lnTo>
                <a:lnTo>
                  <a:pt x="335881" y="25919"/>
                </a:lnTo>
                <a:lnTo>
                  <a:pt x="335759" y="34594"/>
                </a:lnTo>
                <a:lnTo>
                  <a:pt x="335355" y="42451"/>
                </a:lnTo>
                <a:lnTo>
                  <a:pt x="335247" y="43916"/>
                </a:lnTo>
                <a:lnTo>
                  <a:pt x="334069" y="54000"/>
                </a:lnTo>
                <a:lnTo>
                  <a:pt x="495214" y="54000"/>
                </a:lnTo>
                <a:lnTo>
                  <a:pt x="494985" y="43916"/>
                </a:lnTo>
                <a:lnTo>
                  <a:pt x="483105" y="43916"/>
                </a:lnTo>
                <a:lnTo>
                  <a:pt x="484277" y="42451"/>
                </a:lnTo>
                <a:lnTo>
                  <a:pt x="468817" y="41988"/>
                </a:lnTo>
                <a:lnTo>
                  <a:pt x="454122" y="32040"/>
                </a:lnTo>
                <a:lnTo>
                  <a:pt x="449399" y="27368"/>
                </a:lnTo>
                <a:lnTo>
                  <a:pt x="357107" y="27368"/>
                </a:lnTo>
                <a:lnTo>
                  <a:pt x="352517" y="23472"/>
                </a:lnTo>
                <a:lnTo>
                  <a:pt x="346847" y="19981"/>
                </a:lnTo>
                <a:lnTo>
                  <a:pt x="340907" y="16222"/>
                </a:lnTo>
                <a:lnTo>
                  <a:pt x="335508" y="11518"/>
                </a:lnTo>
                <a:close/>
              </a:path>
              <a:path w="532130" h="1704339">
                <a:moveTo>
                  <a:pt x="33119" y="43192"/>
                </a:moveTo>
                <a:lnTo>
                  <a:pt x="24198" y="49349"/>
                </a:lnTo>
                <a:lnTo>
                  <a:pt x="15749" y="50309"/>
                </a:lnTo>
                <a:lnTo>
                  <a:pt x="40448" y="50309"/>
                </a:lnTo>
                <a:lnTo>
                  <a:pt x="33119" y="43192"/>
                </a:lnTo>
                <a:close/>
              </a:path>
              <a:path w="532130" h="1704339">
                <a:moveTo>
                  <a:pt x="484277" y="42451"/>
                </a:moveTo>
                <a:lnTo>
                  <a:pt x="483105" y="43916"/>
                </a:lnTo>
                <a:lnTo>
                  <a:pt x="485264" y="42481"/>
                </a:lnTo>
                <a:lnTo>
                  <a:pt x="484277" y="42451"/>
                </a:lnTo>
                <a:close/>
              </a:path>
              <a:path w="532130" h="1704339">
                <a:moveTo>
                  <a:pt x="494625" y="28079"/>
                </a:moveTo>
                <a:lnTo>
                  <a:pt x="488866" y="36715"/>
                </a:lnTo>
                <a:lnTo>
                  <a:pt x="484277" y="42451"/>
                </a:lnTo>
                <a:lnTo>
                  <a:pt x="485264" y="42481"/>
                </a:lnTo>
                <a:lnTo>
                  <a:pt x="483105" y="43916"/>
                </a:lnTo>
                <a:lnTo>
                  <a:pt x="494985" y="43916"/>
                </a:lnTo>
                <a:lnTo>
                  <a:pt x="494625" y="28079"/>
                </a:lnTo>
                <a:close/>
              </a:path>
              <a:path w="532130" h="1704339">
                <a:moveTo>
                  <a:pt x="305989" y="12242"/>
                </a:moveTo>
                <a:lnTo>
                  <a:pt x="304190" y="18674"/>
                </a:lnTo>
                <a:lnTo>
                  <a:pt x="300184" y="26009"/>
                </a:lnTo>
                <a:lnTo>
                  <a:pt x="296270" y="33704"/>
                </a:lnTo>
                <a:lnTo>
                  <a:pt x="294471" y="41757"/>
                </a:lnTo>
                <a:lnTo>
                  <a:pt x="326226" y="41757"/>
                </a:lnTo>
                <a:lnTo>
                  <a:pt x="320838" y="32040"/>
                </a:lnTo>
                <a:lnTo>
                  <a:pt x="314123" y="21198"/>
                </a:lnTo>
                <a:lnTo>
                  <a:pt x="305989" y="12242"/>
                </a:lnTo>
                <a:close/>
              </a:path>
              <a:path w="532130" h="1704339">
                <a:moveTo>
                  <a:pt x="378707" y="0"/>
                </a:moveTo>
                <a:lnTo>
                  <a:pt x="374625" y="6505"/>
                </a:lnTo>
                <a:lnTo>
                  <a:pt x="368179" y="13684"/>
                </a:lnTo>
                <a:lnTo>
                  <a:pt x="361597" y="20863"/>
                </a:lnTo>
                <a:lnTo>
                  <a:pt x="357107" y="27368"/>
                </a:lnTo>
                <a:lnTo>
                  <a:pt x="449399" y="27368"/>
                </a:lnTo>
                <a:lnTo>
                  <a:pt x="445021" y="23037"/>
                </a:lnTo>
                <a:lnTo>
                  <a:pt x="406067" y="23037"/>
                </a:lnTo>
                <a:lnTo>
                  <a:pt x="400273" y="18829"/>
                </a:lnTo>
                <a:lnTo>
                  <a:pt x="392657" y="13676"/>
                </a:lnTo>
                <a:lnTo>
                  <a:pt x="384906" y="7444"/>
                </a:lnTo>
                <a:lnTo>
                  <a:pt x="378707" y="0"/>
                </a:lnTo>
                <a:close/>
              </a:path>
              <a:path w="532130" h="1704339">
                <a:moveTo>
                  <a:pt x="424065" y="4318"/>
                </a:moveTo>
                <a:lnTo>
                  <a:pt x="420444" y="8866"/>
                </a:lnTo>
                <a:lnTo>
                  <a:pt x="409688" y="18496"/>
                </a:lnTo>
                <a:lnTo>
                  <a:pt x="406067" y="23037"/>
                </a:lnTo>
                <a:lnTo>
                  <a:pt x="445021" y="23037"/>
                </a:lnTo>
                <a:lnTo>
                  <a:pt x="439702" y="17776"/>
                </a:lnTo>
                <a:lnTo>
                  <a:pt x="424065" y="4318"/>
                </a:lnTo>
                <a:close/>
              </a:path>
            </a:pathLst>
          </a:custGeom>
          <a:solidFill>
            <a:srgbClr val="F97BDC"/>
          </a:solidFill>
        </p:spPr>
        <p:txBody>
          <a:bodyPr wrap="square" lIns="0" tIns="0" rIns="0" bIns="0" rtlCol="0"/>
          <a:lstStyle/>
          <a:p>
            <a:endParaRPr/>
          </a:p>
        </p:txBody>
      </p:sp>
      <p:sp>
        <p:nvSpPr>
          <p:cNvPr id="8" name="object 8"/>
          <p:cNvSpPr txBox="1">
            <a:spLocks noGrp="1"/>
          </p:cNvSpPr>
          <p:nvPr>
            <p:ph type="title"/>
          </p:nvPr>
        </p:nvSpPr>
        <p:spPr>
          <a:xfrm>
            <a:off x="1597456" y="1188592"/>
            <a:ext cx="5571694" cy="874598"/>
          </a:xfrm>
          <a:prstGeom prst="rect">
            <a:avLst/>
          </a:prstGeom>
        </p:spPr>
        <p:txBody>
          <a:bodyPr vert="horz" wrap="square" lIns="0" tIns="12700" rIns="0" bIns="0" rtlCol="0">
            <a:spAutoFit/>
          </a:bodyPr>
          <a:lstStyle/>
          <a:p>
            <a:pPr marL="12700" algn="just">
              <a:lnSpc>
                <a:spcPct val="100000"/>
              </a:lnSpc>
              <a:spcBef>
                <a:spcPts val="100"/>
              </a:spcBef>
            </a:pPr>
            <a:r>
              <a:rPr sz="5600" b="1" spc="620" dirty="0"/>
              <a:t>String</a:t>
            </a:r>
            <a:r>
              <a:rPr lang="en-US" sz="5600" b="1" spc="620" dirty="0"/>
              <a:t> </a:t>
            </a:r>
            <a:r>
              <a:rPr sz="5600" b="1" spc="530" dirty="0"/>
              <a:t>Class</a:t>
            </a:r>
            <a:endParaRPr sz="5600" b="1" dirty="0"/>
          </a:p>
        </p:txBody>
      </p:sp>
      <p:sp>
        <p:nvSpPr>
          <p:cNvPr id="11" name="object 11"/>
          <p:cNvSpPr txBox="1"/>
          <p:nvPr/>
        </p:nvSpPr>
        <p:spPr>
          <a:xfrm rot="10800000" flipV="1">
            <a:off x="1425600" y="2414707"/>
            <a:ext cx="7490132" cy="6678816"/>
          </a:xfrm>
          <a:prstGeom prst="rect">
            <a:avLst/>
          </a:prstGeom>
        </p:spPr>
        <p:txBody>
          <a:bodyPr vert="horz" wrap="square" lIns="0" tIns="12700" rIns="0" bIns="0" rtlCol="0">
            <a:spAutoFit/>
          </a:bodyPr>
          <a:lstStyle/>
          <a:p>
            <a:pPr marL="12700" marR="5080" indent="-635" algn="just">
              <a:lnSpc>
                <a:spcPct val="200000"/>
              </a:lnSpc>
              <a:spcBef>
                <a:spcPts val="100"/>
              </a:spcBef>
            </a:pPr>
            <a:r>
              <a:rPr sz="2200" spc="-5" dirty="0">
                <a:solidFill>
                  <a:srgbClr val="10100F"/>
                </a:solidFill>
                <a:latin typeface="Arial MT"/>
                <a:cs typeface="Arial MT"/>
              </a:rPr>
              <a:t>The </a:t>
            </a:r>
            <a:r>
              <a:rPr sz="2200" spc="-5" dirty="0">
                <a:latin typeface="Arial MT"/>
                <a:cs typeface="Arial MT"/>
              </a:rPr>
              <a:t>String </a:t>
            </a:r>
            <a:r>
              <a:rPr sz="2200" spc="-5" dirty="0">
                <a:solidFill>
                  <a:srgbClr val="10100F"/>
                </a:solidFill>
                <a:latin typeface="Arial MT"/>
                <a:cs typeface="Arial MT"/>
              </a:rPr>
              <a:t>class is </a:t>
            </a:r>
            <a:r>
              <a:rPr sz="2200" dirty="0">
                <a:solidFill>
                  <a:srgbClr val="10100F"/>
                </a:solidFill>
                <a:latin typeface="Arial MT"/>
                <a:cs typeface="Arial MT"/>
              </a:rPr>
              <a:t>a </a:t>
            </a:r>
            <a:r>
              <a:rPr sz="2200" spc="-5" dirty="0">
                <a:solidFill>
                  <a:srgbClr val="10100F"/>
                </a:solidFill>
                <a:latin typeface="Arial MT"/>
                <a:cs typeface="Arial MT"/>
              </a:rPr>
              <a:t>fundamental utility class in Java, </a:t>
            </a:r>
            <a:r>
              <a:rPr sz="2200" spc="-600" dirty="0">
                <a:solidFill>
                  <a:srgbClr val="10100F"/>
                </a:solidFill>
                <a:latin typeface="Arial MT"/>
                <a:cs typeface="Arial MT"/>
              </a:rPr>
              <a:t> </a:t>
            </a:r>
            <a:r>
              <a:rPr sz="2200" spc="-5" dirty="0">
                <a:solidFill>
                  <a:srgbClr val="10100F"/>
                </a:solidFill>
                <a:latin typeface="Arial MT"/>
                <a:cs typeface="Arial MT"/>
              </a:rPr>
              <a:t>providing</a:t>
            </a:r>
            <a:r>
              <a:rPr sz="2200" spc="-15" dirty="0">
                <a:solidFill>
                  <a:srgbClr val="10100F"/>
                </a:solidFill>
                <a:latin typeface="Arial MT"/>
                <a:cs typeface="Arial MT"/>
              </a:rPr>
              <a:t> </a:t>
            </a:r>
            <a:r>
              <a:rPr sz="2200" spc="-5" dirty="0">
                <a:solidFill>
                  <a:srgbClr val="10100F"/>
                </a:solidFill>
                <a:latin typeface="Arial MT"/>
                <a:cs typeface="Arial MT"/>
              </a:rPr>
              <a:t>powerful</a:t>
            </a:r>
            <a:r>
              <a:rPr sz="2200" spc="-10" dirty="0">
                <a:solidFill>
                  <a:srgbClr val="10100F"/>
                </a:solidFill>
                <a:latin typeface="Arial MT"/>
                <a:cs typeface="Arial MT"/>
              </a:rPr>
              <a:t> </a:t>
            </a:r>
            <a:r>
              <a:rPr sz="2200" spc="-5" dirty="0">
                <a:solidFill>
                  <a:srgbClr val="10100F"/>
                </a:solidFill>
                <a:latin typeface="Arial MT"/>
                <a:cs typeface="Arial MT"/>
              </a:rPr>
              <a:t>methods</a:t>
            </a:r>
            <a:r>
              <a:rPr sz="2200" spc="-10" dirty="0">
                <a:solidFill>
                  <a:srgbClr val="10100F"/>
                </a:solidFill>
                <a:latin typeface="Arial MT"/>
                <a:cs typeface="Arial MT"/>
              </a:rPr>
              <a:t> </a:t>
            </a:r>
            <a:r>
              <a:rPr sz="2200" spc="-5" dirty="0">
                <a:solidFill>
                  <a:srgbClr val="10100F"/>
                </a:solidFill>
                <a:latin typeface="Arial MT"/>
                <a:cs typeface="Arial MT"/>
              </a:rPr>
              <a:t>for</a:t>
            </a:r>
            <a:r>
              <a:rPr sz="2200" spc="-10" dirty="0">
                <a:solidFill>
                  <a:srgbClr val="10100F"/>
                </a:solidFill>
                <a:latin typeface="Arial MT"/>
                <a:cs typeface="Arial MT"/>
              </a:rPr>
              <a:t> </a:t>
            </a:r>
            <a:r>
              <a:rPr sz="2200" spc="-5" dirty="0">
                <a:solidFill>
                  <a:srgbClr val="10100F"/>
                </a:solidFill>
                <a:latin typeface="Arial MT"/>
                <a:cs typeface="Arial MT"/>
              </a:rPr>
              <a:t>manipulating</a:t>
            </a:r>
            <a:r>
              <a:rPr sz="2200" spc="-10" dirty="0">
                <a:solidFill>
                  <a:srgbClr val="10100F"/>
                </a:solidFill>
                <a:latin typeface="Arial MT"/>
                <a:cs typeface="Arial MT"/>
              </a:rPr>
              <a:t> </a:t>
            </a:r>
            <a:r>
              <a:rPr sz="2200" spc="-5" dirty="0">
                <a:solidFill>
                  <a:srgbClr val="10100F"/>
                </a:solidFill>
                <a:latin typeface="Arial MT"/>
                <a:cs typeface="Arial MT"/>
              </a:rPr>
              <a:t>text.</a:t>
            </a:r>
            <a:endParaRPr sz="2200" dirty="0">
              <a:latin typeface="Arial MT"/>
              <a:cs typeface="Arial MT"/>
            </a:endParaRPr>
          </a:p>
          <a:p>
            <a:pPr marL="12700" marR="392430" algn="just">
              <a:lnSpc>
                <a:spcPct val="200000"/>
              </a:lnSpc>
              <a:spcBef>
                <a:spcPts val="15"/>
              </a:spcBef>
            </a:pPr>
            <a:r>
              <a:rPr sz="2200" spc="-5" dirty="0">
                <a:solidFill>
                  <a:srgbClr val="10100F"/>
                </a:solidFill>
                <a:latin typeface="Arial MT"/>
                <a:cs typeface="Arial MT"/>
              </a:rPr>
              <a:t>Understanding its nuances can lead to significant </a:t>
            </a:r>
            <a:r>
              <a:rPr sz="2200" dirty="0">
                <a:solidFill>
                  <a:srgbClr val="10100F"/>
                </a:solidFill>
                <a:latin typeface="Arial MT"/>
                <a:cs typeface="Arial MT"/>
              </a:rPr>
              <a:t> </a:t>
            </a:r>
            <a:r>
              <a:rPr sz="2200" spc="-5" dirty="0">
                <a:solidFill>
                  <a:srgbClr val="10100F"/>
                </a:solidFill>
                <a:latin typeface="Arial MT"/>
                <a:cs typeface="Arial MT"/>
              </a:rPr>
              <a:t>improvements</a:t>
            </a:r>
            <a:r>
              <a:rPr sz="2200" spc="-20" dirty="0">
                <a:solidFill>
                  <a:srgbClr val="10100F"/>
                </a:solidFill>
                <a:latin typeface="Arial MT"/>
                <a:cs typeface="Arial MT"/>
              </a:rPr>
              <a:t> </a:t>
            </a:r>
            <a:r>
              <a:rPr sz="2200" spc="-5" dirty="0">
                <a:solidFill>
                  <a:srgbClr val="10100F"/>
                </a:solidFill>
                <a:latin typeface="Arial MT"/>
                <a:cs typeface="Arial MT"/>
              </a:rPr>
              <a:t>in</a:t>
            </a:r>
            <a:r>
              <a:rPr sz="2200" spc="-15" dirty="0">
                <a:solidFill>
                  <a:srgbClr val="10100F"/>
                </a:solidFill>
                <a:latin typeface="Arial MT"/>
                <a:cs typeface="Arial MT"/>
              </a:rPr>
              <a:t> </a:t>
            </a:r>
            <a:r>
              <a:rPr sz="2200" spc="-5" dirty="0">
                <a:latin typeface="Arial MT"/>
                <a:cs typeface="Arial MT"/>
              </a:rPr>
              <a:t>string</a:t>
            </a:r>
            <a:r>
              <a:rPr sz="2200" spc="-15" dirty="0">
                <a:latin typeface="Arial MT"/>
                <a:cs typeface="Arial MT"/>
              </a:rPr>
              <a:t> </a:t>
            </a:r>
            <a:r>
              <a:rPr sz="2400" spc="-5" dirty="0">
                <a:latin typeface="Arial MT"/>
                <a:cs typeface="Arial MT"/>
              </a:rPr>
              <a:t>handling</a:t>
            </a:r>
            <a:r>
              <a:rPr sz="2200" spc="-20" dirty="0">
                <a:latin typeface="Arial MT"/>
                <a:cs typeface="Arial MT"/>
              </a:rPr>
              <a:t> </a:t>
            </a:r>
            <a:r>
              <a:rPr sz="2200" spc="-5" dirty="0">
                <a:solidFill>
                  <a:srgbClr val="10100F"/>
                </a:solidFill>
                <a:latin typeface="Arial MT"/>
                <a:cs typeface="Arial MT"/>
              </a:rPr>
              <a:t>and</a:t>
            </a:r>
            <a:r>
              <a:rPr sz="2200" spc="-20" dirty="0">
                <a:solidFill>
                  <a:srgbClr val="10100F"/>
                </a:solidFill>
                <a:latin typeface="Arial MT"/>
                <a:cs typeface="Arial MT"/>
              </a:rPr>
              <a:t> </a:t>
            </a:r>
            <a:r>
              <a:rPr sz="2200" spc="-5" dirty="0">
                <a:solidFill>
                  <a:srgbClr val="10100F"/>
                </a:solidFill>
                <a:latin typeface="Arial MT"/>
                <a:cs typeface="Arial MT"/>
              </a:rPr>
              <a:t>performance.</a:t>
            </a:r>
            <a:endParaRPr lang="en-US" sz="2200" spc="-5" dirty="0">
              <a:solidFill>
                <a:srgbClr val="10100F"/>
              </a:solidFill>
              <a:latin typeface="Arial MT"/>
              <a:cs typeface="Arial MT"/>
            </a:endParaRPr>
          </a:p>
          <a:p>
            <a:pPr marL="12700" marR="392430" algn="just">
              <a:lnSpc>
                <a:spcPct val="200000"/>
              </a:lnSpc>
              <a:spcBef>
                <a:spcPts val="15"/>
              </a:spcBef>
            </a:pPr>
            <a:r>
              <a:rPr lang="en-US" sz="2200" spc="-5" dirty="0">
                <a:solidFill>
                  <a:srgbClr val="10100F"/>
                </a:solidFill>
                <a:latin typeface="Arial MT"/>
                <a:cs typeface="Arial MT"/>
              </a:rPr>
              <a:t>The String class in Java is a fundamental component of the language's core library, residing in the </a:t>
            </a:r>
            <a:r>
              <a:rPr lang="en-US" sz="2200" spc="-5" dirty="0" err="1">
                <a:solidFill>
                  <a:srgbClr val="10100F"/>
                </a:solidFill>
                <a:latin typeface="Arial MT"/>
                <a:cs typeface="Arial MT"/>
              </a:rPr>
              <a:t>java.lang</a:t>
            </a:r>
            <a:r>
              <a:rPr lang="en-US" sz="2200" spc="-5" dirty="0">
                <a:solidFill>
                  <a:srgbClr val="10100F"/>
                </a:solidFill>
                <a:latin typeface="Arial MT"/>
                <a:cs typeface="Arial MT"/>
              </a:rPr>
              <a:t> package. It represents a sequence of characters and serves as a versatile tool for handling textual data in Java programs. </a:t>
            </a:r>
          </a:p>
          <a:p>
            <a:pPr marL="12700" marR="392430" algn="just">
              <a:lnSpc>
                <a:spcPct val="200000"/>
              </a:lnSpc>
              <a:spcBef>
                <a:spcPts val="15"/>
              </a:spcBef>
            </a:pPr>
            <a:endParaRPr sz="2200" dirty="0">
              <a:latin typeface="Arial MT"/>
              <a:cs typeface="Arial MT"/>
            </a:endParaRPr>
          </a:p>
        </p:txBody>
      </p:sp>
      <p:pic>
        <p:nvPicPr>
          <p:cNvPr id="1030" name="Picture 6" descr="Java String — A Comprehensive Guide To String Functions In ...">
            <a:extLst>
              <a:ext uri="{FF2B5EF4-FFF2-40B4-BE49-F238E27FC236}">
                <a16:creationId xmlns:a16="http://schemas.microsoft.com/office/drawing/2014/main" id="{8D53146D-62E7-139D-B241-86B96FDC9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6165" y="2787650"/>
            <a:ext cx="7873785" cy="5039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0319" y="2880715"/>
            <a:ext cx="532130" cy="1704339"/>
          </a:xfrm>
          <a:custGeom>
            <a:avLst/>
            <a:gdLst/>
            <a:ahLst/>
            <a:cxnLst/>
            <a:rect l="l" t="t" r="r" b="b"/>
            <a:pathLst>
              <a:path w="532130" h="1704339">
                <a:moveTo>
                  <a:pt x="171965" y="1681200"/>
                </a:moveTo>
                <a:lnTo>
                  <a:pt x="125994" y="1681200"/>
                </a:lnTo>
                <a:lnTo>
                  <a:pt x="131787" y="1685402"/>
                </a:lnTo>
                <a:lnTo>
                  <a:pt x="139405" y="1690554"/>
                </a:lnTo>
                <a:lnTo>
                  <a:pt x="147154" y="1696786"/>
                </a:lnTo>
                <a:lnTo>
                  <a:pt x="153352" y="1704238"/>
                </a:lnTo>
                <a:lnTo>
                  <a:pt x="157437" y="1697733"/>
                </a:lnTo>
                <a:lnTo>
                  <a:pt x="163886" y="1690552"/>
                </a:lnTo>
                <a:lnTo>
                  <a:pt x="170465" y="1683375"/>
                </a:lnTo>
                <a:lnTo>
                  <a:pt x="171965" y="1681200"/>
                </a:lnTo>
                <a:close/>
              </a:path>
              <a:path w="532130" h="1704339">
                <a:moveTo>
                  <a:pt x="196814" y="1660321"/>
                </a:moveTo>
                <a:lnTo>
                  <a:pt x="48959" y="1660321"/>
                </a:lnTo>
                <a:lnTo>
                  <a:pt x="47786" y="1661786"/>
                </a:lnTo>
                <a:lnTo>
                  <a:pt x="63245" y="1662249"/>
                </a:lnTo>
                <a:lnTo>
                  <a:pt x="77937" y="1672194"/>
                </a:lnTo>
                <a:lnTo>
                  <a:pt x="92358" y="1686461"/>
                </a:lnTo>
                <a:lnTo>
                  <a:pt x="107995" y="1699920"/>
                </a:lnTo>
                <a:lnTo>
                  <a:pt x="111618" y="1695372"/>
                </a:lnTo>
                <a:lnTo>
                  <a:pt x="122373" y="1685741"/>
                </a:lnTo>
                <a:lnTo>
                  <a:pt x="125994" y="1681200"/>
                </a:lnTo>
                <a:lnTo>
                  <a:pt x="171965" y="1681200"/>
                </a:lnTo>
                <a:lnTo>
                  <a:pt x="174952" y="1676869"/>
                </a:lnTo>
                <a:lnTo>
                  <a:pt x="196182" y="1676869"/>
                </a:lnTo>
                <a:lnTo>
                  <a:pt x="196302" y="1669636"/>
                </a:lnTo>
                <a:lnTo>
                  <a:pt x="196757" y="1660809"/>
                </a:lnTo>
                <a:lnTo>
                  <a:pt x="196814" y="1660321"/>
                </a:lnTo>
                <a:close/>
              </a:path>
              <a:path w="532130" h="1704339">
                <a:moveTo>
                  <a:pt x="292038" y="1662468"/>
                </a:moveTo>
                <a:lnTo>
                  <a:pt x="237590" y="1662468"/>
                </a:lnTo>
                <a:lnTo>
                  <a:pt x="248964" y="1669636"/>
                </a:lnTo>
                <a:lnTo>
                  <a:pt x="259573" y="1678317"/>
                </a:lnTo>
                <a:lnTo>
                  <a:pt x="269283" y="1686669"/>
                </a:lnTo>
                <a:lnTo>
                  <a:pt x="278631" y="1693430"/>
                </a:lnTo>
                <a:lnTo>
                  <a:pt x="282636" y="1682429"/>
                </a:lnTo>
                <a:lnTo>
                  <a:pt x="287451" y="1670753"/>
                </a:lnTo>
                <a:lnTo>
                  <a:pt x="292038" y="1662468"/>
                </a:lnTo>
                <a:close/>
              </a:path>
              <a:path w="532130" h="1704339">
                <a:moveTo>
                  <a:pt x="196182" y="1676869"/>
                </a:moveTo>
                <a:lnTo>
                  <a:pt x="174952" y="1676869"/>
                </a:lnTo>
                <a:lnTo>
                  <a:pt x="179543" y="1680766"/>
                </a:lnTo>
                <a:lnTo>
                  <a:pt x="185213" y="1684256"/>
                </a:lnTo>
                <a:lnTo>
                  <a:pt x="191153" y="1688015"/>
                </a:lnTo>
                <a:lnTo>
                  <a:pt x="196552" y="1692719"/>
                </a:lnTo>
                <a:lnTo>
                  <a:pt x="196278" y="1685402"/>
                </a:lnTo>
                <a:lnTo>
                  <a:pt x="196182" y="1676869"/>
                </a:lnTo>
                <a:close/>
              </a:path>
              <a:path w="532130" h="1704339">
                <a:moveTo>
                  <a:pt x="301670" y="1650238"/>
                </a:moveTo>
                <a:lnTo>
                  <a:pt x="197991" y="1650238"/>
                </a:lnTo>
                <a:lnTo>
                  <a:pt x="204910" y="1660809"/>
                </a:lnTo>
                <a:lnTo>
                  <a:pt x="211222" y="1672194"/>
                </a:lnTo>
                <a:lnTo>
                  <a:pt x="217937" y="1683038"/>
                </a:lnTo>
                <a:lnTo>
                  <a:pt x="226070" y="1691995"/>
                </a:lnTo>
                <a:lnTo>
                  <a:pt x="227870" y="1685558"/>
                </a:lnTo>
                <a:lnTo>
                  <a:pt x="231877" y="1678220"/>
                </a:lnTo>
                <a:lnTo>
                  <a:pt x="235790" y="1670526"/>
                </a:lnTo>
                <a:lnTo>
                  <a:pt x="237590" y="1662468"/>
                </a:lnTo>
                <a:lnTo>
                  <a:pt x="292038" y="1662468"/>
                </a:lnTo>
                <a:lnTo>
                  <a:pt x="293616" y="1659617"/>
                </a:lnTo>
                <a:lnTo>
                  <a:pt x="301670" y="1650238"/>
                </a:lnTo>
                <a:close/>
              </a:path>
              <a:path w="532130" h="1704339">
                <a:moveTo>
                  <a:pt x="362728" y="1650238"/>
                </a:moveTo>
                <a:lnTo>
                  <a:pt x="301670" y="1650238"/>
                </a:lnTo>
                <a:lnTo>
                  <a:pt x="311490" y="1659886"/>
                </a:lnTo>
                <a:lnTo>
                  <a:pt x="323054" y="1666999"/>
                </a:lnTo>
                <a:lnTo>
                  <a:pt x="347027" y="1678317"/>
                </a:lnTo>
                <a:lnTo>
                  <a:pt x="354341" y="1666973"/>
                </a:lnTo>
                <a:lnTo>
                  <a:pt x="360076" y="1655278"/>
                </a:lnTo>
                <a:lnTo>
                  <a:pt x="362728" y="1650238"/>
                </a:lnTo>
                <a:close/>
              </a:path>
              <a:path w="532130" h="1704339">
                <a:moveTo>
                  <a:pt x="0" y="28079"/>
                </a:moveTo>
                <a:lnTo>
                  <a:pt x="37440" y="1676158"/>
                </a:lnTo>
                <a:lnTo>
                  <a:pt x="43200" y="1667510"/>
                </a:lnTo>
                <a:lnTo>
                  <a:pt x="47786" y="1661786"/>
                </a:lnTo>
                <a:lnTo>
                  <a:pt x="46796" y="1661756"/>
                </a:lnTo>
                <a:lnTo>
                  <a:pt x="48959" y="1660321"/>
                </a:lnTo>
                <a:lnTo>
                  <a:pt x="196814" y="1660321"/>
                </a:lnTo>
                <a:lnTo>
                  <a:pt x="197991" y="1650238"/>
                </a:lnTo>
                <a:lnTo>
                  <a:pt x="362728" y="1650238"/>
                </a:lnTo>
                <a:lnTo>
                  <a:pt x="365960" y="1644097"/>
                </a:lnTo>
                <a:lnTo>
                  <a:pt x="373668" y="1634401"/>
                </a:lnTo>
                <a:lnTo>
                  <a:pt x="457531" y="1634401"/>
                </a:lnTo>
                <a:lnTo>
                  <a:pt x="460782" y="1627911"/>
                </a:lnTo>
                <a:lnTo>
                  <a:pt x="531271" y="1627911"/>
                </a:lnTo>
                <a:lnTo>
                  <a:pt x="495492" y="62636"/>
                </a:lnTo>
                <a:lnTo>
                  <a:pt x="323989" y="62636"/>
                </a:lnTo>
                <a:lnTo>
                  <a:pt x="314496" y="51841"/>
                </a:lnTo>
                <a:lnTo>
                  <a:pt x="21600" y="51841"/>
                </a:lnTo>
                <a:lnTo>
                  <a:pt x="17998" y="48958"/>
                </a:lnTo>
                <a:lnTo>
                  <a:pt x="12906" y="42481"/>
                </a:lnTo>
                <a:lnTo>
                  <a:pt x="5040" y="42481"/>
                </a:lnTo>
                <a:lnTo>
                  <a:pt x="4321" y="38887"/>
                </a:lnTo>
                <a:lnTo>
                  <a:pt x="2159" y="33845"/>
                </a:lnTo>
                <a:lnTo>
                  <a:pt x="0" y="28079"/>
                </a:lnTo>
                <a:close/>
              </a:path>
              <a:path w="532130" h="1704339">
                <a:moveTo>
                  <a:pt x="457531" y="1634401"/>
                </a:moveTo>
                <a:lnTo>
                  <a:pt x="373668" y="1634401"/>
                </a:lnTo>
                <a:lnTo>
                  <a:pt x="383858" y="1643633"/>
                </a:lnTo>
                <a:lnTo>
                  <a:pt x="393645" y="1654284"/>
                </a:lnTo>
                <a:lnTo>
                  <a:pt x="404241" y="1665071"/>
                </a:lnTo>
                <a:lnTo>
                  <a:pt x="416863" y="1674710"/>
                </a:lnTo>
                <a:lnTo>
                  <a:pt x="428789" y="1664265"/>
                </a:lnTo>
                <a:lnTo>
                  <a:pt x="442063" y="1653749"/>
                </a:lnTo>
                <a:lnTo>
                  <a:pt x="453717" y="1642014"/>
                </a:lnTo>
                <a:lnTo>
                  <a:pt x="457531" y="1634401"/>
                </a:lnTo>
                <a:close/>
              </a:path>
              <a:path w="532130" h="1704339">
                <a:moveTo>
                  <a:pt x="531866" y="1653925"/>
                </a:moveTo>
                <a:lnTo>
                  <a:pt x="516310" y="1653925"/>
                </a:lnTo>
                <a:lnTo>
                  <a:pt x="524354" y="1656880"/>
                </a:lnTo>
                <a:lnTo>
                  <a:pt x="532061" y="1662468"/>
                </a:lnTo>
                <a:lnTo>
                  <a:pt x="531866" y="1653925"/>
                </a:lnTo>
                <a:close/>
              </a:path>
              <a:path w="532130" h="1704339">
                <a:moveTo>
                  <a:pt x="48959" y="1660321"/>
                </a:moveTo>
                <a:lnTo>
                  <a:pt x="46796" y="1661756"/>
                </a:lnTo>
                <a:lnTo>
                  <a:pt x="47786" y="1661786"/>
                </a:lnTo>
                <a:lnTo>
                  <a:pt x="48959" y="1660321"/>
                </a:lnTo>
                <a:close/>
              </a:path>
              <a:path w="532130" h="1704339">
                <a:moveTo>
                  <a:pt x="531271" y="1627911"/>
                </a:moveTo>
                <a:lnTo>
                  <a:pt x="460782" y="1627911"/>
                </a:lnTo>
                <a:lnTo>
                  <a:pt x="470391" y="1635211"/>
                </a:lnTo>
                <a:lnTo>
                  <a:pt x="479864" y="1643119"/>
                </a:lnTo>
                <a:lnTo>
                  <a:pt x="489336" y="1651703"/>
                </a:lnTo>
                <a:lnTo>
                  <a:pt x="498942" y="1661033"/>
                </a:lnTo>
                <a:lnTo>
                  <a:pt x="507862" y="1654883"/>
                </a:lnTo>
                <a:lnTo>
                  <a:pt x="516310" y="1653925"/>
                </a:lnTo>
                <a:lnTo>
                  <a:pt x="531866" y="1653925"/>
                </a:lnTo>
                <a:lnTo>
                  <a:pt x="531271" y="1627911"/>
                </a:lnTo>
                <a:close/>
              </a:path>
              <a:path w="532130" h="1704339">
                <a:moveTo>
                  <a:pt x="334789" y="41046"/>
                </a:moveTo>
                <a:lnTo>
                  <a:pt x="331188" y="41046"/>
                </a:lnTo>
                <a:lnTo>
                  <a:pt x="329030" y="51117"/>
                </a:lnTo>
                <a:lnTo>
                  <a:pt x="329749" y="54724"/>
                </a:lnTo>
                <a:lnTo>
                  <a:pt x="323989" y="62636"/>
                </a:lnTo>
                <a:lnTo>
                  <a:pt x="495492" y="62636"/>
                </a:lnTo>
                <a:lnTo>
                  <a:pt x="495163" y="48247"/>
                </a:lnTo>
                <a:lnTo>
                  <a:pt x="337666" y="48247"/>
                </a:lnTo>
                <a:lnTo>
                  <a:pt x="334789" y="41046"/>
                </a:lnTo>
                <a:close/>
              </a:path>
              <a:path w="532130" h="1704339">
                <a:moveTo>
                  <a:pt x="30956" y="21602"/>
                </a:moveTo>
                <a:lnTo>
                  <a:pt x="29393" y="29165"/>
                </a:lnTo>
                <a:lnTo>
                  <a:pt x="26548" y="36726"/>
                </a:lnTo>
                <a:lnTo>
                  <a:pt x="23585" y="44240"/>
                </a:lnTo>
                <a:lnTo>
                  <a:pt x="21600" y="51841"/>
                </a:lnTo>
                <a:lnTo>
                  <a:pt x="183595" y="51841"/>
                </a:lnTo>
                <a:lnTo>
                  <a:pt x="179766" y="46799"/>
                </a:lnTo>
                <a:lnTo>
                  <a:pt x="119514" y="46799"/>
                </a:lnTo>
                <a:lnTo>
                  <a:pt x="116268" y="45364"/>
                </a:lnTo>
                <a:lnTo>
                  <a:pt x="48959" y="45364"/>
                </a:lnTo>
                <a:lnTo>
                  <a:pt x="45336" y="39119"/>
                </a:lnTo>
                <a:lnTo>
                  <a:pt x="39958" y="32673"/>
                </a:lnTo>
                <a:lnTo>
                  <a:pt x="34580" y="26633"/>
                </a:lnTo>
                <a:lnTo>
                  <a:pt x="30956" y="21602"/>
                </a:lnTo>
                <a:close/>
              </a:path>
              <a:path w="532130" h="1704339">
                <a:moveTo>
                  <a:pt x="190793" y="38887"/>
                </a:moveTo>
                <a:lnTo>
                  <a:pt x="190074" y="41046"/>
                </a:lnTo>
                <a:lnTo>
                  <a:pt x="188635" y="48958"/>
                </a:lnTo>
                <a:lnTo>
                  <a:pt x="183595" y="51841"/>
                </a:lnTo>
                <a:lnTo>
                  <a:pt x="314496" y="51841"/>
                </a:lnTo>
                <a:lnTo>
                  <a:pt x="309993" y="46720"/>
                </a:lnTo>
                <a:lnTo>
                  <a:pt x="303334" y="43746"/>
                </a:lnTo>
                <a:lnTo>
                  <a:pt x="202773" y="43746"/>
                </a:lnTo>
                <a:lnTo>
                  <a:pt x="190793" y="38887"/>
                </a:lnTo>
                <a:close/>
              </a:path>
              <a:path w="532130" h="1704339">
                <a:moveTo>
                  <a:pt x="359266" y="16560"/>
                </a:moveTo>
                <a:lnTo>
                  <a:pt x="354576" y="22256"/>
                </a:lnTo>
                <a:lnTo>
                  <a:pt x="351438" y="24842"/>
                </a:lnTo>
                <a:lnTo>
                  <a:pt x="348376" y="26944"/>
                </a:lnTo>
                <a:lnTo>
                  <a:pt x="344145" y="30962"/>
                </a:lnTo>
                <a:lnTo>
                  <a:pt x="341268" y="33845"/>
                </a:lnTo>
                <a:lnTo>
                  <a:pt x="341988" y="41046"/>
                </a:lnTo>
                <a:lnTo>
                  <a:pt x="339110" y="44640"/>
                </a:lnTo>
                <a:lnTo>
                  <a:pt x="337666" y="48247"/>
                </a:lnTo>
                <a:lnTo>
                  <a:pt x="495163" y="48247"/>
                </a:lnTo>
                <a:lnTo>
                  <a:pt x="495031" y="42481"/>
                </a:lnTo>
                <a:lnTo>
                  <a:pt x="426224" y="42481"/>
                </a:lnTo>
                <a:lnTo>
                  <a:pt x="416628" y="33121"/>
                </a:lnTo>
                <a:lnTo>
                  <a:pt x="372224" y="33121"/>
                </a:lnTo>
                <a:lnTo>
                  <a:pt x="367188" y="25920"/>
                </a:lnTo>
                <a:lnTo>
                  <a:pt x="362149" y="23037"/>
                </a:lnTo>
                <a:lnTo>
                  <a:pt x="359266" y="16560"/>
                </a:lnTo>
                <a:close/>
              </a:path>
              <a:path w="532130" h="1704339">
                <a:moveTo>
                  <a:pt x="157674" y="18719"/>
                </a:moveTo>
                <a:lnTo>
                  <a:pt x="154796" y="20878"/>
                </a:lnTo>
                <a:lnTo>
                  <a:pt x="149538" y="29165"/>
                </a:lnTo>
                <a:lnTo>
                  <a:pt x="147593" y="32410"/>
                </a:lnTo>
                <a:lnTo>
                  <a:pt x="138955" y="34151"/>
                </a:lnTo>
                <a:lnTo>
                  <a:pt x="133555" y="35556"/>
                </a:lnTo>
                <a:lnTo>
                  <a:pt x="128155" y="38986"/>
                </a:lnTo>
                <a:lnTo>
                  <a:pt x="119514" y="46799"/>
                </a:lnTo>
                <a:lnTo>
                  <a:pt x="179766" y="46799"/>
                </a:lnTo>
                <a:lnTo>
                  <a:pt x="177823" y="44240"/>
                </a:lnTo>
                <a:lnTo>
                  <a:pt x="170365" y="36366"/>
                </a:lnTo>
                <a:lnTo>
                  <a:pt x="163041" y="27949"/>
                </a:lnTo>
                <a:lnTo>
                  <a:pt x="157674" y="18719"/>
                </a:lnTo>
                <a:close/>
              </a:path>
              <a:path w="532130" h="1704339">
                <a:moveTo>
                  <a:pt x="56158" y="20167"/>
                </a:moveTo>
                <a:lnTo>
                  <a:pt x="54020" y="26129"/>
                </a:lnTo>
                <a:lnTo>
                  <a:pt x="52017" y="32766"/>
                </a:lnTo>
                <a:lnTo>
                  <a:pt x="50286" y="39402"/>
                </a:lnTo>
                <a:lnTo>
                  <a:pt x="48959" y="45364"/>
                </a:lnTo>
                <a:lnTo>
                  <a:pt x="116268" y="45364"/>
                </a:lnTo>
                <a:lnTo>
                  <a:pt x="107659" y="41558"/>
                </a:lnTo>
                <a:lnTo>
                  <a:pt x="95397" y="34561"/>
                </a:lnTo>
                <a:lnTo>
                  <a:pt x="94577" y="33845"/>
                </a:lnTo>
                <a:lnTo>
                  <a:pt x="66239" y="33845"/>
                </a:lnTo>
                <a:lnTo>
                  <a:pt x="64041" y="30175"/>
                </a:lnTo>
                <a:lnTo>
                  <a:pt x="60479" y="23761"/>
                </a:lnTo>
                <a:lnTo>
                  <a:pt x="56158" y="20167"/>
                </a:lnTo>
                <a:close/>
              </a:path>
              <a:path w="532130" h="1704339">
                <a:moveTo>
                  <a:pt x="225351" y="19443"/>
                </a:moveTo>
                <a:lnTo>
                  <a:pt x="219445" y="33215"/>
                </a:lnTo>
                <a:lnTo>
                  <a:pt x="212122" y="41586"/>
                </a:lnTo>
                <a:lnTo>
                  <a:pt x="202773" y="43746"/>
                </a:lnTo>
                <a:lnTo>
                  <a:pt x="303334" y="43746"/>
                </a:lnTo>
                <a:lnTo>
                  <a:pt x="296268" y="40590"/>
                </a:lnTo>
                <a:lnTo>
                  <a:pt x="283083" y="35406"/>
                </a:lnTo>
                <a:lnTo>
                  <a:pt x="280249" y="32410"/>
                </a:lnTo>
                <a:lnTo>
                  <a:pt x="240471" y="32410"/>
                </a:lnTo>
                <a:lnTo>
                  <a:pt x="236151" y="25920"/>
                </a:lnTo>
                <a:lnTo>
                  <a:pt x="231110" y="23037"/>
                </a:lnTo>
                <a:lnTo>
                  <a:pt x="225351" y="19443"/>
                </a:lnTo>
                <a:close/>
              </a:path>
              <a:path w="532130" h="1704339">
                <a:moveTo>
                  <a:pt x="7918" y="31686"/>
                </a:moveTo>
                <a:lnTo>
                  <a:pt x="5040" y="42481"/>
                </a:lnTo>
                <a:lnTo>
                  <a:pt x="12906" y="42481"/>
                </a:lnTo>
                <a:lnTo>
                  <a:pt x="10081" y="38887"/>
                </a:lnTo>
                <a:lnTo>
                  <a:pt x="7918" y="31686"/>
                </a:lnTo>
                <a:close/>
              </a:path>
              <a:path w="532130" h="1704339">
                <a:moveTo>
                  <a:pt x="455023" y="0"/>
                </a:moveTo>
                <a:lnTo>
                  <a:pt x="446676" y="9877"/>
                </a:lnTo>
                <a:lnTo>
                  <a:pt x="439544" y="19621"/>
                </a:lnTo>
                <a:lnTo>
                  <a:pt x="432917" y="30238"/>
                </a:lnTo>
                <a:lnTo>
                  <a:pt x="426224" y="42481"/>
                </a:lnTo>
                <a:lnTo>
                  <a:pt x="495031" y="42481"/>
                </a:lnTo>
                <a:lnTo>
                  <a:pt x="494785" y="31686"/>
                </a:lnTo>
                <a:lnTo>
                  <a:pt x="470862" y="31686"/>
                </a:lnTo>
                <a:lnTo>
                  <a:pt x="467680" y="23395"/>
                </a:lnTo>
                <a:lnTo>
                  <a:pt x="463214" y="15576"/>
                </a:lnTo>
                <a:lnTo>
                  <a:pt x="458613" y="7890"/>
                </a:lnTo>
                <a:lnTo>
                  <a:pt x="455023" y="0"/>
                </a:lnTo>
                <a:close/>
              </a:path>
              <a:path w="532130" h="1704339">
                <a:moveTo>
                  <a:pt x="73437" y="9359"/>
                </a:moveTo>
                <a:lnTo>
                  <a:pt x="71402" y="14907"/>
                </a:lnTo>
                <a:lnTo>
                  <a:pt x="69545" y="20878"/>
                </a:lnTo>
                <a:lnTo>
                  <a:pt x="67801" y="27368"/>
                </a:lnTo>
                <a:lnTo>
                  <a:pt x="66239" y="33845"/>
                </a:lnTo>
                <a:lnTo>
                  <a:pt x="94577" y="33845"/>
                </a:lnTo>
                <a:lnTo>
                  <a:pt x="83674" y="24323"/>
                </a:lnTo>
                <a:lnTo>
                  <a:pt x="73437" y="9359"/>
                </a:lnTo>
                <a:close/>
              </a:path>
              <a:path w="532130" h="1704339">
                <a:moveTo>
                  <a:pt x="382484" y="11804"/>
                </a:moveTo>
                <a:lnTo>
                  <a:pt x="372224" y="33121"/>
                </a:lnTo>
                <a:lnTo>
                  <a:pt x="416628" y="33121"/>
                </a:lnTo>
                <a:lnTo>
                  <a:pt x="410234" y="26888"/>
                </a:lnTo>
                <a:lnTo>
                  <a:pt x="395444" y="13231"/>
                </a:lnTo>
                <a:lnTo>
                  <a:pt x="382484" y="11804"/>
                </a:lnTo>
                <a:close/>
              </a:path>
              <a:path w="532130" h="1704339">
                <a:moveTo>
                  <a:pt x="270709" y="22326"/>
                </a:moveTo>
                <a:lnTo>
                  <a:pt x="262239" y="25722"/>
                </a:lnTo>
                <a:lnTo>
                  <a:pt x="255301" y="27368"/>
                </a:lnTo>
                <a:lnTo>
                  <a:pt x="248537" y="29007"/>
                </a:lnTo>
                <a:lnTo>
                  <a:pt x="240471" y="32410"/>
                </a:lnTo>
                <a:lnTo>
                  <a:pt x="280249" y="32410"/>
                </a:lnTo>
                <a:lnTo>
                  <a:pt x="270709" y="22326"/>
                </a:lnTo>
                <a:close/>
              </a:path>
              <a:path w="532130" h="1704339">
                <a:moveTo>
                  <a:pt x="483101" y="13677"/>
                </a:moveTo>
                <a:lnTo>
                  <a:pt x="480223" y="16560"/>
                </a:lnTo>
                <a:lnTo>
                  <a:pt x="474464" y="27368"/>
                </a:lnTo>
                <a:lnTo>
                  <a:pt x="470862" y="31686"/>
                </a:lnTo>
                <a:lnTo>
                  <a:pt x="494785" y="31686"/>
                </a:lnTo>
                <a:lnTo>
                  <a:pt x="494620" y="24485"/>
                </a:lnTo>
                <a:lnTo>
                  <a:pt x="489581" y="19443"/>
                </a:lnTo>
                <a:lnTo>
                  <a:pt x="485984" y="16560"/>
                </a:lnTo>
                <a:lnTo>
                  <a:pt x="483101" y="13677"/>
                </a:lnTo>
                <a:close/>
              </a:path>
            </a:pathLst>
          </a:custGeom>
          <a:solidFill>
            <a:srgbClr val="F97BDC"/>
          </a:solidFill>
        </p:spPr>
        <p:txBody>
          <a:bodyPr wrap="square" lIns="0" tIns="0" rIns="0" bIns="0" rtlCol="0"/>
          <a:lstStyle/>
          <a:p>
            <a:endParaRPr/>
          </a:p>
        </p:txBody>
      </p:sp>
      <p:sp>
        <p:nvSpPr>
          <p:cNvPr id="3" name="object 3"/>
          <p:cNvSpPr/>
          <p:nvPr/>
        </p:nvSpPr>
        <p:spPr>
          <a:xfrm>
            <a:off x="15499715" y="8234642"/>
            <a:ext cx="2788285" cy="638175"/>
          </a:xfrm>
          <a:custGeom>
            <a:avLst/>
            <a:gdLst/>
            <a:ahLst/>
            <a:cxnLst/>
            <a:rect l="l" t="t" r="r" b="b"/>
            <a:pathLst>
              <a:path w="2788284" h="638175">
                <a:moveTo>
                  <a:pt x="2788283" y="0"/>
                </a:moveTo>
                <a:lnTo>
                  <a:pt x="258444" y="0"/>
                </a:lnTo>
                <a:lnTo>
                  <a:pt x="0" y="319620"/>
                </a:lnTo>
                <a:lnTo>
                  <a:pt x="257010" y="638174"/>
                </a:lnTo>
                <a:lnTo>
                  <a:pt x="2788283" y="638174"/>
                </a:lnTo>
                <a:lnTo>
                  <a:pt x="2788283" y="0"/>
                </a:lnTo>
                <a:close/>
              </a:path>
            </a:pathLst>
          </a:custGeom>
          <a:solidFill>
            <a:srgbClr val="8C54FC"/>
          </a:solidFill>
        </p:spPr>
        <p:txBody>
          <a:bodyPr wrap="square" lIns="0" tIns="0" rIns="0" bIns="0" rtlCol="0"/>
          <a:lstStyle/>
          <a:p>
            <a:endParaRPr/>
          </a:p>
        </p:txBody>
      </p:sp>
      <p:sp>
        <p:nvSpPr>
          <p:cNvPr id="4" name="object 4"/>
          <p:cNvSpPr txBox="1">
            <a:spLocks noGrp="1"/>
          </p:cNvSpPr>
          <p:nvPr>
            <p:ph type="ctrTitle"/>
          </p:nvPr>
        </p:nvSpPr>
        <p:spPr>
          <a:xfrm>
            <a:off x="4425950" y="1035050"/>
            <a:ext cx="8218373" cy="1005204"/>
          </a:xfrm>
          <a:prstGeom prst="rect">
            <a:avLst/>
          </a:prstGeom>
        </p:spPr>
        <p:txBody>
          <a:bodyPr vert="horz" wrap="square" lIns="0" tIns="15875" rIns="0" bIns="0" rtlCol="0">
            <a:spAutoFit/>
          </a:bodyPr>
          <a:lstStyle/>
          <a:p>
            <a:pPr marL="1457325">
              <a:lnSpc>
                <a:spcPct val="100000"/>
              </a:lnSpc>
              <a:spcBef>
                <a:spcPts val="125"/>
              </a:spcBef>
            </a:pPr>
            <a:r>
              <a:rPr spc="565" dirty="0"/>
              <a:t>Collections</a:t>
            </a:r>
            <a:r>
              <a:rPr spc="-95" dirty="0"/>
              <a:t> </a:t>
            </a:r>
            <a:r>
              <a:rPr spc="620" dirty="0"/>
              <a:t>Class</a:t>
            </a:r>
          </a:p>
        </p:txBody>
      </p:sp>
      <p:sp>
        <p:nvSpPr>
          <p:cNvPr id="8" name="object 8"/>
          <p:cNvSpPr txBox="1"/>
          <p:nvPr/>
        </p:nvSpPr>
        <p:spPr>
          <a:xfrm>
            <a:off x="1987550" y="2330450"/>
            <a:ext cx="14859000" cy="4779257"/>
          </a:xfrm>
          <a:prstGeom prst="rect">
            <a:avLst/>
          </a:prstGeom>
        </p:spPr>
        <p:txBody>
          <a:bodyPr vert="horz" wrap="square" lIns="0" tIns="12065" rIns="0" bIns="0" rtlCol="0">
            <a:spAutoFit/>
          </a:bodyPr>
          <a:lstStyle/>
          <a:p>
            <a:pPr marL="12700" marR="5080" algn="just">
              <a:lnSpc>
                <a:spcPct val="200000"/>
              </a:lnSpc>
              <a:spcBef>
                <a:spcPts val="95"/>
              </a:spcBef>
            </a:pPr>
            <a:r>
              <a:rPr sz="2650" dirty="0">
                <a:solidFill>
                  <a:srgbClr val="10100F"/>
                </a:solidFill>
                <a:latin typeface="Arial MT"/>
                <a:cs typeface="Arial MT"/>
              </a:rPr>
              <a:t>The </a:t>
            </a:r>
            <a:r>
              <a:rPr sz="2650" spc="-5" dirty="0">
                <a:latin typeface="Arial MT"/>
                <a:cs typeface="Arial MT"/>
              </a:rPr>
              <a:t>Collections </a:t>
            </a:r>
            <a:r>
              <a:rPr sz="2650" spc="-5" dirty="0">
                <a:solidFill>
                  <a:srgbClr val="10100F"/>
                </a:solidFill>
                <a:latin typeface="Arial MT"/>
                <a:cs typeface="Arial MT"/>
              </a:rPr>
              <a:t>class </a:t>
            </a:r>
            <a:r>
              <a:rPr sz="2650" spc="-10" dirty="0">
                <a:solidFill>
                  <a:srgbClr val="10100F"/>
                </a:solidFill>
                <a:latin typeface="Arial MT"/>
                <a:cs typeface="Arial MT"/>
              </a:rPr>
              <a:t>offers </a:t>
            </a:r>
            <a:r>
              <a:rPr sz="2650" dirty="0">
                <a:solidFill>
                  <a:srgbClr val="10100F"/>
                </a:solidFill>
                <a:latin typeface="Arial MT"/>
                <a:cs typeface="Arial MT"/>
              </a:rPr>
              <a:t>a </a:t>
            </a:r>
            <a:r>
              <a:rPr sz="2650" spc="-5" dirty="0">
                <a:solidFill>
                  <a:srgbClr val="10100F"/>
                </a:solidFill>
                <a:latin typeface="Arial MT"/>
                <a:cs typeface="Arial MT"/>
              </a:rPr>
              <a:t>rich set of methods for </a:t>
            </a:r>
            <a:r>
              <a:rPr sz="2650" spc="-5" dirty="0">
                <a:latin typeface="Arial MT"/>
                <a:cs typeface="Arial MT"/>
              </a:rPr>
              <a:t>managing collections </a:t>
            </a:r>
            <a:r>
              <a:rPr sz="2650" spc="-5" dirty="0">
                <a:solidFill>
                  <a:srgbClr val="10100F"/>
                </a:solidFill>
                <a:latin typeface="Arial MT"/>
                <a:cs typeface="Arial MT"/>
              </a:rPr>
              <a:t>in </a:t>
            </a:r>
            <a:r>
              <a:rPr sz="2650" dirty="0">
                <a:solidFill>
                  <a:srgbClr val="10100F"/>
                </a:solidFill>
                <a:latin typeface="Arial MT"/>
                <a:cs typeface="Arial MT"/>
              </a:rPr>
              <a:t> </a:t>
            </a:r>
            <a:r>
              <a:rPr sz="2650" spc="-5" dirty="0">
                <a:solidFill>
                  <a:srgbClr val="10100F"/>
                </a:solidFill>
                <a:latin typeface="Arial MT"/>
                <a:cs typeface="Arial MT"/>
              </a:rPr>
              <a:t>Java. Leveraging its capabilities can streamline your code and enhance the </a:t>
            </a:r>
            <a:r>
              <a:rPr sz="2650" dirty="0">
                <a:solidFill>
                  <a:srgbClr val="10100F"/>
                </a:solidFill>
                <a:latin typeface="Arial MT"/>
                <a:cs typeface="Arial MT"/>
              </a:rPr>
              <a:t> </a:t>
            </a:r>
            <a:r>
              <a:rPr sz="2650" spc="-10" dirty="0">
                <a:latin typeface="Arial MT"/>
                <a:cs typeface="Arial MT"/>
              </a:rPr>
              <a:t>efficiency</a:t>
            </a:r>
            <a:r>
              <a:rPr sz="2650" dirty="0">
                <a:latin typeface="Arial MT"/>
                <a:cs typeface="Arial MT"/>
              </a:rPr>
              <a:t> </a:t>
            </a:r>
            <a:r>
              <a:rPr sz="2650" spc="-5" dirty="0">
                <a:solidFill>
                  <a:srgbClr val="10100F"/>
                </a:solidFill>
                <a:latin typeface="Arial MT"/>
                <a:cs typeface="Arial MT"/>
              </a:rPr>
              <a:t>of</a:t>
            </a:r>
            <a:r>
              <a:rPr sz="2650" dirty="0">
                <a:solidFill>
                  <a:srgbClr val="10100F"/>
                </a:solidFill>
                <a:latin typeface="Arial MT"/>
                <a:cs typeface="Arial MT"/>
              </a:rPr>
              <a:t> </a:t>
            </a:r>
            <a:r>
              <a:rPr sz="2650" spc="-5" dirty="0">
                <a:solidFill>
                  <a:srgbClr val="10100F"/>
                </a:solidFill>
                <a:latin typeface="Arial MT"/>
                <a:cs typeface="Arial MT"/>
              </a:rPr>
              <a:t>working</a:t>
            </a:r>
            <a:r>
              <a:rPr sz="2650" dirty="0">
                <a:solidFill>
                  <a:srgbClr val="10100F"/>
                </a:solidFill>
                <a:latin typeface="Arial MT"/>
                <a:cs typeface="Arial MT"/>
              </a:rPr>
              <a:t> </a:t>
            </a:r>
            <a:r>
              <a:rPr sz="2650" spc="-5" dirty="0">
                <a:solidFill>
                  <a:srgbClr val="10100F"/>
                </a:solidFill>
                <a:latin typeface="Arial MT"/>
                <a:cs typeface="Arial MT"/>
              </a:rPr>
              <a:t>with</a:t>
            </a:r>
            <a:r>
              <a:rPr sz="2650" dirty="0">
                <a:solidFill>
                  <a:srgbClr val="10100F"/>
                </a:solidFill>
                <a:latin typeface="Arial MT"/>
                <a:cs typeface="Arial MT"/>
              </a:rPr>
              <a:t> </a:t>
            </a:r>
            <a:r>
              <a:rPr sz="2650" spc="-5" dirty="0">
                <a:solidFill>
                  <a:srgbClr val="10100F"/>
                </a:solidFill>
                <a:latin typeface="Arial MT"/>
                <a:cs typeface="Arial MT"/>
              </a:rPr>
              <a:t>lists,</a:t>
            </a:r>
            <a:r>
              <a:rPr sz="2650" dirty="0">
                <a:solidFill>
                  <a:srgbClr val="10100F"/>
                </a:solidFill>
                <a:latin typeface="Arial MT"/>
                <a:cs typeface="Arial MT"/>
              </a:rPr>
              <a:t> </a:t>
            </a:r>
            <a:r>
              <a:rPr sz="2650" spc="-5" dirty="0">
                <a:solidFill>
                  <a:srgbClr val="10100F"/>
                </a:solidFill>
                <a:latin typeface="Arial MT"/>
                <a:cs typeface="Arial MT"/>
              </a:rPr>
              <a:t>sets,</a:t>
            </a:r>
            <a:r>
              <a:rPr sz="2650" spc="5" dirty="0">
                <a:solidFill>
                  <a:srgbClr val="10100F"/>
                </a:solidFill>
                <a:latin typeface="Arial MT"/>
                <a:cs typeface="Arial MT"/>
              </a:rPr>
              <a:t> </a:t>
            </a:r>
            <a:r>
              <a:rPr sz="2650" spc="-5" dirty="0">
                <a:solidFill>
                  <a:srgbClr val="10100F"/>
                </a:solidFill>
                <a:latin typeface="Arial MT"/>
                <a:cs typeface="Arial MT"/>
              </a:rPr>
              <a:t>and</a:t>
            </a:r>
            <a:r>
              <a:rPr sz="2650" dirty="0">
                <a:solidFill>
                  <a:srgbClr val="10100F"/>
                </a:solidFill>
                <a:latin typeface="Arial MT"/>
                <a:cs typeface="Arial MT"/>
              </a:rPr>
              <a:t> </a:t>
            </a:r>
            <a:r>
              <a:rPr sz="2650" spc="-5" dirty="0">
                <a:solidFill>
                  <a:srgbClr val="10100F"/>
                </a:solidFill>
                <a:latin typeface="Arial MT"/>
                <a:cs typeface="Arial MT"/>
              </a:rPr>
              <a:t>maps.</a:t>
            </a:r>
            <a:r>
              <a:rPr lang="en-US" sz="2650" spc="-5" dirty="0">
                <a:solidFill>
                  <a:srgbClr val="10100F"/>
                </a:solidFill>
                <a:latin typeface="Arial MT"/>
                <a:cs typeface="Arial MT"/>
              </a:rPr>
              <a:t> The Collections class in Java, found in the </a:t>
            </a:r>
            <a:r>
              <a:rPr lang="en-US" sz="2650" spc="-5" dirty="0" err="1">
                <a:solidFill>
                  <a:srgbClr val="10100F"/>
                </a:solidFill>
                <a:latin typeface="Arial MT"/>
                <a:cs typeface="Arial MT"/>
              </a:rPr>
              <a:t>java.util</a:t>
            </a:r>
            <a:r>
              <a:rPr lang="en-US" sz="2650" spc="-5" dirty="0">
                <a:solidFill>
                  <a:srgbClr val="10100F"/>
                </a:solidFill>
                <a:latin typeface="Arial MT"/>
                <a:cs typeface="Arial MT"/>
              </a:rPr>
              <a:t> package, provides a variety of static utility methods for working with collections. These methods offer functionalities such as sorting, searching, synchronization, and more, allowing developers to efficiently manage and manipulate collections without having to implement these operations from scratch</a:t>
            </a:r>
            <a:endParaRPr sz="265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0319" y="2880715"/>
            <a:ext cx="532130" cy="1704339"/>
          </a:xfrm>
          <a:custGeom>
            <a:avLst/>
            <a:gdLst/>
            <a:ahLst/>
            <a:cxnLst/>
            <a:rect l="l" t="t" r="r" b="b"/>
            <a:pathLst>
              <a:path w="532130" h="1704339">
                <a:moveTo>
                  <a:pt x="171965" y="1681200"/>
                </a:moveTo>
                <a:lnTo>
                  <a:pt x="125994" y="1681200"/>
                </a:lnTo>
                <a:lnTo>
                  <a:pt x="131787" y="1685407"/>
                </a:lnTo>
                <a:lnTo>
                  <a:pt x="139403" y="1690557"/>
                </a:lnTo>
                <a:lnTo>
                  <a:pt x="147154" y="1696788"/>
                </a:lnTo>
                <a:lnTo>
                  <a:pt x="153352" y="1704238"/>
                </a:lnTo>
                <a:lnTo>
                  <a:pt x="157437" y="1697733"/>
                </a:lnTo>
                <a:lnTo>
                  <a:pt x="163884" y="1690554"/>
                </a:lnTo>
                <a:lnTo>
                  <a:pt x="170465" y="1683375"/>
                </a:lnTo>
                <a:lnTo>
                  <a:pt x="171965" y="1681200"/>
                </a:lnTo>
                <a:close/>
              </a:path>
              <a:path w="532130" h="1704339">
                <a:moveTo>
                  <a:pt x="196814" y="1660321"/>
                </a:moveTo>
                <a:lnTo>
                  <a:pt x="48959" y="1660321"/>
                </a:lnTo>
                <a:lnTo>
                  <a:pt x="47788" y="1661786"/>
                </a:lnTo>
                <a:lnTo>
                  <a:pt x="63245" y="1662249"/>
                </a:lnTo>
                <a:lnTo>
                  <a:pt x="77940" y="1672197"/>
                </a:lnTo>
                <a:lnTo>
                  <a:pt x="92358" y="1686461"/>
                </a:lnTo>
                <a:lnTo>
                  <a:pt x="107995" y="1699920"/>
                </a:lnTo>
                <a:lnTo>
                  <a:pt x="111618" y="1695372"/>
                </a:lnTo>
                <a:lnTo>
                  <a:pt x="122373" y="1685741"/>
                </a:lnTo>
                <a:lnTo>
                  <a:pt x="125994" y="1681200"/>
                </a:lnTo>
                <a:lnTo>
                  <a:pt x="171965" y="1681200"/>
                </a:lnTo>
                <a:lnTo>
                  <a:pt x="174952" y="1676869"/>
                </a:lnTo>
                <a:lnTo>
                  <a:pt x="196182" y="1676869"/>
                </a:lnTo>
                <a:lnTo>
                  <a:pt x="196301" y="1669643"/>
                </a:lnTo>
                <a:lnTo>
                  <a:pt x="196756" y="1660814"/>
                </a:lnTo>
                <a:lnTo>
                  <a:pt x="196814" y="1660321"/>
                </a:lnTo>
                <a:close/>
              </a:path>
              <a:path w="532130" h="1704339">
                <a:moveTo>
                  <a:pt x="292031" y="1662480"/>
                </a:moveTo>
                <a:lnTo>
                  <a:pt x="237590" y="1662480"/>
                </a:lnTo>
                <a:lnTo>
                  <a:pt x="248964" y="1669643"/>
                </a:lnTo>
                <a:lnTo>
                  <a:pt x="259568" y="1678319"/>
                </a:lnTo>
                <a:lnTo>
                  <a:pt x="269283" y="1686674"/>
                </a:lnTo>
                <a:lnTo>
                  <a:pt x="278631" y="1693430"/>
                </a:lnTo>
                <a:lnTo>
                  <a:pt x="282636" y="1682429"/>
                </a:lnTo>
                <a:lnTo>
                  <a:pt x="287451" y="1670753"/>
                </a:lnTo>
                <a:lnTo>
                  <a:pt x="292031" y="1662480"/>
                </a:lnTo>
                <a:close/>
              </a:path>
              <a:path w="532130" h="1704339">
                <a:moveTo>
                  <a:pt x="196182" y="1676869"/>
                </a:moveTo>
                <a:lnTo>
                  <a:pt x="174952" y="1676869"/>
                </a:lnTo>
                <a:lnTo>
                  <a:pt x="179543" y="1680766"/>
                </a:lnTo>
                <a:lnTo>
                  <a:pt x="185213" y="1684256"/>
                </a:lnTo>
                <a:lnTo>
                  <a:pt x="191153" y="1688015"/>
                </a:lnTo>
                <a:lnTo>
                  <a:pt x="196552" y="1692719"/>
                </a:lnTo>
                <a:lnTo>
                  <a:pt x="196278" y="1685407"/>
                </a:lnTo>
                <a:lnTo>
                  <a:pt x="196182" y="1676869"/>
                </a:lnTo>
                <a:close/>
              </a:path>
              <a:path w="532130" h="1704339">
                <a:moveTo>
                  <a:pt x="301670" y="1650238"/>
                </a:moveTo>
                <a:lnTo>
                  <a:pt x="197991" y="1650238"/>
                </a:lnTo>
                <a:lnTo>
                  <a:pt x="204910" y="1660814"/>
                </a:lnTo>
                <a:lnTo>
                  <a:pt x="211221" y="1672197"/>
                </a:lnTo>
                <a:lnTo>
                  <a:pt x="217937" y="1683040"/>
                </a:lnTo>
                <a:lnTo>
                  <a:pt x="226070" y="1691995"/>
                </a:lnTo>
                <a:lnTo>
                  <a:pt x="227870" y="1685564"/>
                </a:lnTo>
                <a:lnTo>
                  <a:pt x="231877" y="1678227"/>
                </a:lnTo>
                <a:lnTo>
                  <a:pt x="235790" y="1670534"/>
                </a:lnTo>
                <a:lnTo>
                  <a:pt x="237590" y="1662480"/>
                </a:lnTo>
                <a:lnTo>
                  <a:pt x="292031" y="1662480"/>
                </a:lnTo>
                <a:lnTo>
                  <a:pt x="293616" y="1659617"/>
                </a:lnTo>
                <a:lnTo>
                  <a:pt x="301670" y="1650238"/>
                </a:lnTo>
                <a:close/>
              </a:path>
              <a:path w="532130" h="1704339">
                <a:moveTo>
                  <a:pt x="362728" y="1650238"/>
                </a:moveTo>
                <a:lnTo>
                  <a:pt x="301670" y="1650238"/>
                </a:lnTo>
                <a:lnTo>
                  <a:pt x="311490" y="1659886"/>
                </a:lnTo>
                <a:lnTo>
                  <a:pt x="323054" y="1666999"/>
                </a:lnTo>
                <a:lnTo>
                  <a:pt x="347027" y="1678317"/>
                </a:lnTo>
                <a:lnTo>
                  <a:pt x="354341" y="1666973"/>
                </a:lnTo>
                <a:lnTo>
                  <a:pt x="360076" y="1655278"/>
                </a:lnTo>
                <a:lnTo>
                  <a:pt x="362728" y="1650238"/>
                </a:lnTo>
                <a:close/>
              </a:path>
              <a:path w="532130" h="1704339">
                <a:moveTo>
                  <a:pt x="0" y="28092"/>
                </a:moveTo>
                <a:lnTo>
                  <a:pt x="37440" y="1676158"/>
                </a:lnTo>
                <a:lnTo>
                  <a:pt x="43200" y="1667522"/>
                </a:lnTo>
                <a:lnTo>
                  <a:pt x="47788" y="1661786"/>
                </a:lnTo>
                <a:lnTo>
                  <a:pt x="46796" y="1661756"/>
                </a:lnTo>
                <a:lnTo>
                  <a:pt x="48959" y="1660321"/>
                </a:lnTo>
                <a:lnTo>
                  <a:pt x="196814" y="1660321"/>
                </a:lnTo>
                <a:lnTo>
                  <a:pt x="197991" y="1650238"/>
                </a:lnTo>
                <a:lnTo>
                  <a:pt x="362728" y="1650238"/>
                </a:lnTo>
                <a:lnTo>
                  <a:pt x="365960" y="1644097"/>
                </a:lnTo>
                <a:lnTo>
                  <a:pt x="373668" y="1634401"/>
                </a:lnTo>
                <a:lnTo>
                  <a:pt x="457531" y="1634401"/>
                </a:lnTo>
                <a:lnTo>
                  <a:pt x="460782" y="1627911"/>
                </a:lnTo>
                <a:lnTo>
                  <a:pt x="531271" y="1627911"/>
                </a:lnTo>
                <a:lnTo>
                  <a:pt x="495492" y="62649"/>
                </a:lnTo>
                <a:lnTo>
                  <a:pt x="323989" y="62649"/>
                </a:lnTo>
                <a:lnTo>
                  <a:pt x="314489" y="51841"/>
                </a:lnTo>
                <a:lnTo>
                  <a:pt x="21600" y="51841"/>
                </a:lnTo>
                <a:lnTo>
                  <a:pt x="17998" y="48958"/>
                </a:lnTo>
                <a:lnTo>
                  <a:pt x="12906" y="42481"/>
                </a:lnTo>
                <a:lnTo>
                  <a:pt x="5040" y="42481"/>
                </a:lnTo>
                <a:lnTo>
                  <a:pt x="4321" y="38887"/>
                </a:lnTo>
                <a:lnTo>
                  <a:pt x="2159" y="33845"/>
                </a:lnTo>
                <a:lnTo>
                  <a:pt x="0" y="28092"/>
                </a:lnTo>
                <a:close/>
              </a:path>
              <a:path w="532130" h="1704339">
                <a:moveTo>
                  <a:pt x="457531" y="1634401"/>
                </a:moveTo>
                <a:lnTo>
                  <a:pt x="373668" y="1634401"/>
                </a:lnTo>
                <a:lnTo>
                  <a:pt x="383858" y="1643635"/>
                </a:lnTo>
                <a:lnTo>
                  <a:pt x="393645" y="1654290"/>
                </a:lnTo>
                <a:lnTo>
                  <a:pt x="404241" y="1665081"/>
                </a:lnTo>
                <a:lnTo>
                  <a:pt x="416863" y="1674723"/>
                </a:lnTo>
                <a:lnTo>
                  <a:pt x="428789" y="1664271"/>
                </a:lnTo>
                <a:lnTo>
                  <a:pt x="442063" y="1653751"/>
                </a:lnTo>
                <a:lnTo>
                  <a:pt x="453717" y="1642014"/>
                </a:lnTo>
                <a:lnTo>
                  <a:pt x="457531" y="1634401"/>
                </a:lnTo>
                <a:close/>
              </a:path>
              <a:path w="532130" h="1704339">
                <a:moveTo>
                  <a:pt x="531865" y="1653927"/>
                </a:moveTo>
                <a:lnTo>
                  <a:pt x="516310" y="1653927"/>
                </a:lnTo>
                <a:lnTo>
                  <a:pt x="524354" y="1656886"/>
                </a:lnTo>
                <a:lnTo>
                  <a:pt x="532061" y="1662480"/>
                </a:lnTo>
                <a:lnTo>
                  <a:pt x="531865" y="1653927"/>
                </a:lnTo>
                <a:close/>
              </a:path>
              <a:path w="532130" h="1704339">
                <a:moveTo>
                  <a:pt x="48959" y="1660321"/>
                </a:moveTo>
                <a:lnTo>
                  <a:pt x="46796" y="1661756"/>
                </a:lnTo>
                <a:lnTo>
                  <a:pt x="47788" y="1661786"/>
                </a:lnTo>
                <a:lnTo>
                  <a:pt x="48959" y="1660321"/>
                </a:lnTo>
                <a:close/>
              </a:path>
              <a:path w="532130" h="1704339">
                <a:moveTo>
                  <a:pt x="531271" y="1627911"/>
                </a:moveTo>
                <a:lnTo>
                  <a:pt x="460782" y="1627911"/>
                </a:lnTo>
                <a:lnTo>
                  <a:pt x="470391" y="1635213"/>
                </a:lnTo>
                <a:lnTo>
                  <a:pt x="479864" y="1643124"/>
                </a:lnTo>
                <a:lnTo>
                  <a:pt x="489336" y="1651709"/>
                </a:lnTo>
                <a:lnTo>
                  <a:pt x="498942" y="1661033"/>
                </a:lnTo>
                <a:lnTo>
                  <a:pt x="507862" y="1654883"/>
                </a:lnTo>
                <a:lnTo>
                  <a:pt x="516310" y="1653927"/>
                </a:lnTo>
                <a:lnTo>
                  <a:pt x="531865" y="1653927"/>
                </a:lnTo>
                <a:lnTo>
                  <a:pt x="531271" y="1627911"/>
                </a:lnTo>
                <a:close/>
              </a:path>
              <a:path w="532130" h="1704339">
                <a:moveTo>
                  <a:pt x="334789" y="41046"/>
                </a:moveTo>
                <a:lnTo>
                  <a:pt x="331188" y="41046"/>
                </a:lnTo>
                <a:lnTo>
                  <a:pt x="329030" y="51130"/>
                </a:lnTo>
                <a:lnTo>
                  <a:pt x="329749" y="54724"/>
                </a:lnTo>
                <a:lnTo>
                  <a:pt x="323989" y="62649"/>
                </a:lnTo>
                <a:lnTo>
                  <a:pt x="495492" y="62649"/>
                </a:lnTo>
                <a:lnTo>
                  <a:pt x="495163" y="48247"/>
                </a:lnTo>
                <a:lnTo>
                  <a:pt x="337666" y="48247"/>
                </a:lnTo>
                <a:lnTo>
                  <a:pt x="334789" y="41046"/>
                </a:lnTo>
                <a:close/>
              </a:path>
              <a:path w="532130" h="1704339">
                <a:moveTo>
                  <a:pt x="30956" y="21602"/>
                </a:moveTo>
                <a:lnTo>
                  <a:pt x="29393" y="29165"/>
                </a:lnTo>
                <a:lnTo>
                  <a:pt x="26548" y="36726"/>
                </a:lnTo>
                <a:lnTo>
                  <a:pt x="23585" y="44241"/>
                </a:lnTo>
                <a:lnTo>
                  <a:pt x="21600" y="51841"/>
                </a:lnTo>
                <a:lnTo>
                  <a:pt x="183595" y="51841"/>
                </a:lnTo>
                <a:lnTo>
                  <a:pt x="179776" y="46812"/>
                </a:lnTo>
                <a:lnTo>
                  <a:pt x="119514" y="46812"/>
                </a:lnTo>
                <a:lnTo>
                  <a:pt x="116244" y="45364"/>
                </a:lnTo>
                <a:lnTo>
                  <a:pt x="48959" y="45364"/>
                </a:lnTo>
                <a:lnTo>
                  <a:pt x="45336" y="39119"/>
                </a:lnTo>
                <a:lnTo>
                  <a:pt x="39958" y="32673"/>
                </a:lnTo>
                <a:lnTo>
                  <a:pt x="34580" y="26633"/>
                </a:lnTo>
                <a:lnTo>
                  <a:pt x="30956" y="21602"/>
                </a:lnTo>
                <a:close/>
              </a:path>
              <a:path w="532130" h="1704339">
                <a:moveTo>
                  <a:pt x="190793" y="38887"/>
                </a:moveTo>
                <a:lnTo>
                  <a:pt x="190074" y="41046"/>
                </a:lnTo>
                <a:lnTo>
                  <a:pt x="188635" y="48958"/>
                </a:lnTo>
                <a:lnTo>
                  <a:pt x="183595" y="51841"/>
                </a:lnTo>
                <a:lnTo>
                  <a:pt x="314489" y="51841"/>
                </a:lnTo>
                <a:lnTo>
                  <a:pt x="309993" y="46726"/>
                </a:lnTo>
                <a:lnTo>
                  <a:pt x="303326" y="43746"/>
                </a:lnTo>
                <a:lnTo>
                  <a:pt x="202773" y="43746"/>
                </a:lnTo>
                <a:lnTo>
                  <a:pt x="190793" y="38887"/>
                </a:lnTo>
                <a:close/>
              </a:path>
              <a:path w="532130" h="1704339">
                <a:moveTo>
                  <a:pt x="359266" y="16560"/>
                </a:moveTo>
                <a:lnTo>
                  <a:pt x="354576" y="22257"/>
                </a:lnTo>
                <a:lnTo>
                  <a:pt x="351438" y="24847"/>
                </a:lnTo>
                <a:lnTo>
                  <a:pt x="348375" y="26949"/>
                </a:lnTo>
                <a:lnTo>
                  <a:pt x="344145" y="30962"/>
                </a:lnTo>
                <a:lnTo>
                  <a:pt x="341268" y="33845"/>
                </a:lnTo>
                <a:lnTo>
                  <a:pt x="341988" y="41046"/>
                </a:lnTo>
                <a:lnTo>
                  <a:pt x="339110" y="44653"/>
                </a:lnTo>
                <a:lnTo>
                  <a:pt x="337666" y="48247"/>
                </a:lnTo>
                <a:lnTo>
                  <a:pt x="495163" y="48247"/>
                </a:lnTo>
                <a:lnTo>
                  <a:pt x="495031" y="42481"/>
                </a:lnTo>
                <a:lnTo>
                  <a:pt x="426224" y="42481"/>
                </a:lnTo>
                <a:lnTo>
                  <a:pt x="416624" y="33121"/>
                </a:lnTo>
                <a:lnTo>
                  <a:pt x="372224" y="33121"/>
                </a:lnTo>
                <a:lnTo>
                  <a:pt x="367188" y="25920"/>
                </a:lnTo>
                <a:lnTo>
                  <a:pt x="362149" y="23050"/>
                </a:lnTo>
                <a:lnTo>
                  <a:pt x="359266" y="16560"/>
                </a:lnTo>
                <a:close/>
              </a:path>
              <a:path w="532130" h="1704339">
                <a:moveTo>
                  <a:pt x="157674" y="18732"/>
                </a:moveTo>
                <a:lnTo>
                  <a:pt x="154796" y="20878"/>
                </a:lnTo>
                <a:lnTo>
                  <a:pt x="149538" y="29165"/>
                </a:lnTo>
                <a:lnTo>
                  <a:pt x="147593" y="32410"/>
                </a:lnTo>
                <a:lnTo>
                  <a:pt x="138955" y="34151"/>
                </a:lnTo>
                <a:lnTo>
                  <a:pt x="133555" y="35558"/>
                </a:lnTo>
                <a:lnTo>
                  <a:pt x="128155" y="38991"/>
                </a:lnTo>
                <a:lnTo>
                  <a:pt x="119514" y="46812"/>
                </a:lnTo>
                <a:lnTo>
                  <a:pt x="179776" y="46812"/>
                </a:lnTo>
                <a:lnTo>
                  <a:pt x="177823" y="44241"/>
                </a:lnTo>
                <a:lnTo>
                  <a:pt x="170365" y="36368"/>
                </a:lnTo>
                <a:lnTo>
                  <a:pt x="163041" y="27954"/>
                </a:lnTo>
                <a:lnTo>
                  <a:pt x="157674" y="18732"/>
                </a:lnTo>
                <a:close/>
              </a:path>
              <a:path w="532130" h="1704339">
                <a:moveTo>
                  <a:pt x="56158" y="20167"/>
                </a:moveTo>
                <a:lnTo>
                  <a:pt x="54020" y="26129"/>
                </a:lnTo>
                <a:lnTo>
                  <a:pt x="52017" y="32766"/>
                </a:lnTo>
                <a:lnTo>
                  <a:pt x="50286" y="39402"/>
                </a:lnTo>
                <a:lnTo>
                  <a:pt x="48959" y="45364"/>
                </a:lnTo>
                <a:lnTo>
                  <a:pt x="116244" y="45364"/>
                </a:lnTo>
                <a:lnTo>
                  <a:pt x="107659" y="41563"/>
                </a:lnTo>
                <a:lnTo>
                  <a:pt x="95397" y="34563"/>
                </a:lnTo>
                <a:lnTo>
                  <a:pt x="94575" y="33845"/>
                </a:lnTo>
                <a:lnTo>
                  <a:pt x="66239" y="33845"/>
                </a:lnTo>
                <a:lnTo>
                  <a:pt x="64035" y="30176"/>
                </a:lnTo>
                <a:lnTo>
                  <a:pt x="60479" y="23761"/>
                </a:lnTo>
                <a:lnTo>
                  <a:pt x="56158" y="20167"/>
                </a:lnTo>
                <a:close/>
              </a:path>
              <a:path w="532130" h="1704339">
                <a:moveTo>
                  <a:pt x="225351" y="19443"/>
                </a:moveTo>
                <a:lnTo>
                  <a:pt x="219445" y="33215"/>
                </a:lnTo>
                <a:lnTo>
                  <a:pt x="212122" y="41586"/>
                </a:lnTo>
                <a:lnTo>
                  <a:pt x="202773" y="43746"/>
                </a:lnTo>
                <a:lnTo>
                  <a:pt x="303326" y="43746"/>
                </a:lnTo>
                <a:lnTo>
                  <a:pt x="296268" y="40592"/>
                </a:lnTo>
                <a:lnTo>
                  <a:pt x="283083" y="35406"/>
                </a:lnTo>
                <a:lnTo>
                  <a:pt x="280249" y="32410"/>
                </a:lnTo>
                <a:lnTo>
                  <a:pt x="240471" y="32410"/>
                </a:lnTo>
                <a:lnTo>
                  <a:pt x="236151" y="25920"/>
                </a:lnTo>
                <a:lnTo>
                  <a:pt x="231110" y="23050"/>
                </a:lnTo>
                <a:lnTo>
                  <a:pt x="225351" y="19443"/>
                </a:lnTo>
                <a:close/>
              </a:path>
              <a:path w="532130" h="1704339">
                <a:moveTo>
                  <a:pt x="7918" y="31686"/>
                </a:moveTo>
                <a:lnTo>
                  <a:pt x="5040" y="42481"/>
                </a:lnTo>
                <a:lnTo>
                  <a:pt x="12906" y="42481"/>
                </a:lnTo>
                <a:lnTo>
                  <a:pt x="10081" y="38887"/>
                </a:lnTo>
                <a:lnTo>
                  <a:pt x="7918" y="31686"/>
                </a:lnTo>
                <a:close/>
              </a:path>
              <a:path w="532130" h="1704339">
                <a:moveTo>
                  <a:pt x="455023" y="0"/>
                </a:moveTo>
                <a:lnTo>
                  <a:pt x="446676" y="9882"/>
                </a:lnTo>
                <a:lnTo>
                  <a:pt x="439544" y="19626"/>
                </a:lnTo>
                <a:lnTo>
                  <a:pt x="432911" y="30251"/>
                </a:lnTo>
                <a:lnTo>
                  <a:pt x="426224" y="42481"/>
                </a:lnTo>
                <a:lnTo>
                  <a:pt x="495031" y="42481"/>
                </a:lnTo>
                <a:lnTo>
                  <a:pt x="494785" y="31686"/>
                </a:lnTo>
                <a:lnTo>
                  <a:pt x="470862" y="31686"/>
                </a:lnTo>
                <a:lnTo>
                  <a:pt x="467680" y="23395"/>
                </a:lnTo>
                <a:lnTo>
                  <a:pt x="463214" y="15576"/>
                </a:lnTo>
                <a:lnTo>
                  <a:pt x="458613" y="7890"/>
                </a:lnTo>
                <a:lnTo>
                  <a:pt x="455023" y="0"/>
                </a:lnTo>
                <a:close/>
              </a:path>
              <a:path w="532130" h="1704339">
                <a:moveTo>
                  <a:pt x="73437" y="9359"/>
                </a:moveTo>
                <a:lnTo>
                  <a:pt x="71402" y="14907"/>
                </a:lnTo>
                <a:lnTo>
                  <a:pt x="69545" y="20878"/>
                </a:lnTo>
                <a:lnTo>
                  <a:pt x="67801" y="27368"/>
                </a:lnTo>
                <a:lnTo>
                  <a:pt x="66239" y="33845"/>
                </a:lnTo>
                <a:lnTo>
                  <a:pt x="94575" y="33845"/>
                </a:lnTo>
                <a:lnTo>
                  <a:pt x="83674" y="24323"/>
                </a:lnTo>
                <a:lnTo>
                  <a:pt x="73437" y="9359"/>
                </a:lnTo>
                <a:close/>
              </a:path>
              <a:path w="532130" h="1704339">
                <a:moveTo>
                  <a:pt x="382484" y="11806"/>
                </a:moveTo>
                <a:lnTo>
                  <a:pt x="372224" y="33121"/>
                </a:lnTo>
                <a:lnTo>
                  <a:pt x="416624" y="33121"/>
                </a:lnTo>
                <a:lnTo>
                  <a:pt x="410234" y="26894"/>
                </a:lnTo>
                <a:lnTo>
                  <a:pt x="395444" y="13236"/>
                </a:lnTo>
                <a:lnTo>
                  <a:pt x="382484" y="11806"/>
                </a:lnTo>
                <a:close/>
              </a:path>
              <a:path w="532130" h="1704339">
                <a:moveTo>
                  <a:pt x="270709" y="22326"/>
                </a:moveTo>
                <a:lnTo>
                  <a:pt x="262239" y="25722"/>
                </a:lnTo>
                <a:lnTo>
                  <a:pt x="255301" y="27368"/>
                </a:lnTo>
                <a:lnTo>
                  <a:pt x="248537" y="29007"/>
                </a:lnTo>
                <a:lnTo>
                  <a:pt x="240471" y="32410"/>
                </a:lnTo>
                <a:lnTo>
                  <a:pt x="280249" y="32410"/>
                </a:lnTo>
                <a:lnTo>
                  <a:pt x="270709" y="22326"/>
                </a:lnTo>
                <a:close/>
              </a:path>
              <a:path w="532130" h="1704339">
                <a:moveTo>
                  <a:pt x="483101" y="13690"/>
                </a:moveTo>
                <a:lnTo>
                  <a:pt x="480223" y="16560"/>
                </a:lnTo>
                <a:lnTo>
                  <a:pt x="474464" y="27368"/>
                </a:lnTo>
                <a:lnTo>
                  <a:pt x="470862" y="31686"/>
                </a:lnTo>
                <a:lnTo>
                  <a:pt x="494785" y="31686"/>
                </a:lnTo>
                <a:lnTo>
                  <a:pt x="494620" y="24485"/>
                </a:lnTo>
                <a:lnTo>
                  <a:pt x="489581" y="19443"/>
                </a:lnTo>
                <a:lnTo>
                  <a:pt x="485984" y="16560"/>
                </a:lnTo>
                <a:lnTo>
                  <a:pt x="483101" y="13690"/>
                </a:lnTo>
                <a:close/>
              </a:path>
            </a:pathLst>
          </a:custGeom>
          <a:solidFill>
            <a:srgbClr val="F97BDC"/>
          </a:solidFill>
        </p:spPr>
        <p:txBody>
          <a:bodyPr wrap="square" lIns="0" tIns="0" rIns="0" bIns="0" rtlCol="0"/>
          <a:lstStyle/>
          <a:p>
            <a:endParaRPr/>
          </a:p>
        </p:txBody>
      </p:sp>
      <p:sp>
        <p:nvSpPr>
          <p:cNvPr id="3" name="object 3"/>
          <p:cNvSpPr/>
          <p:nvPr/>
        </p:nvSpPr>
        <p:spPr>
          <a:xfrm>
            <a:off x="15499715" y="8234642"/>
            <a:ext cx="2788285" cy="638175"/>
          </a:xfrm>
          <a:custGeom>
            <a:avLst/>
            <a:gdLst/>
            <a:ahLst/>
            <a:cxnLst/>
            <a:rect l="l" t="t" r="r" b="b"/>
            <a:pathLst>
              <a:path w="2788284" h="638175">
                <a:moveTo>
                  <a:pt x="2788283" y="0"/>
                </a:moveTo>
                <a:lnTo>
                  <a:pt x="258444" y="0"/>
                </a:lnTo>
                <a:lnTo>
                  <a:pt x="0" y="319620"/>
                </a:lnTo>
                <a:lnTo>
                  <a:pt x="257010" y="638174"/>
                </a:lnTo>
                <a:lnTo>
                  <a:pt x="2788283" y="638174"/>
                </a:lnTo>
                <a:lnTo>
                  <a:pt x="2788283" y="0"/>
                </a:lnTo>
                <a:close/>
              </a:path>
            </a:pathLst>
          </a:custGeom>
          <a:solidFill>
            <a:srgbClr val="8C54FC"/>
          </a:solidFill>
        </p:spPr>
        <p:txBody>
          <a:bodyPr wrap="square" lIns="0" tIns="0" rIns="0" bIns="0" rtlCol="0"/>
          <a:lstStyle/>
          <a:p>
            <a:endParaRPr/>
          </a:p>
        </p:txBody>
      </p:sp>
      <p:sp>
        <p:nvSpPr>
          <p:cNvPr id="4" name="object 4"/>
          <p:cNvSpPr txBox="1"/>
          <p:nvPr/>
        </p:nvSpPr>
        <p:spPr>
          <a:xfrm>
            <a:off x="6711950" y="958850"/>
            <a:ext cx="3803015" cy="1008380"/>
          </a:xfrm>
          <a:prstGeom prst="rect">
            <a:avLst/>
          </a:prstGeom>
        </p:spPr>
        <p:txBody>
          <a:bodyPr vert="horz" wrap="square" lIns="0" tIns="12700" rIns="0" bIns="0" rtlCol="0">
            <a:spAutoFit/>
          </a:bodyPr>
          <a:lstStyle/>
          <a:p>
            <a:pPr marL="12700">
              <a:lnSpc>
                <a:spcPct val="100000"/>
              </a:lnSpc>
              <a:spcBef>
                <a:spcPts val="100"/>
              </a:spcBef>
            </a:pPr>
            <a:r>
              <a:rPr sz="6450" b="1" spc="625" dirty="0">
                <a:solidFill>
                  <a:srgbClr val="10100F"/>
                </a:solidFill>
                <a:latin typeface="Calibri"/>
                <a:cs typeface="Calibri"/>
              </a:rPr>
              <a:t>File</a:t>
            </a:r>
            <a:r>
              <a:rPr sz="6450" b="1" spc="-95" dirty="0">
                <a:solidFill>
                  <a:srgbClr val="10100F"/>
                </a:solidFill>
                <a:latin typeface="Calibri"/>
                <a:cs typeface="Calibri"/>
              </a:rPr>
              <a:t> </a:t>
            </a:r>
            <a:r>
              <a:rPr sz="6450" b="1" spc="615" dirty="0">
                <a:solidFill>
                  <a:srgbClr val="10100F"/>
                </a:solidFill>
                <a:latin typeface="Calibri"/>
                <a:cs typeface="Calibri"/>
              </a:rPr>
              <a:t>Class</a:t>
            </a:r>
            <a:endParaRPr sz="6450" dirty="0">
              <a:latin typeface="Calibri"/>
              <a:cs typeface="Calibri"/>
            </a:endParaRPr>
          </a:p>
        </p:txBody>
      </p:sp>
      <p:sp>
        <p:nvSpPr>
          <p:cNvPr id="9" name="object 9"/>
          <p:cNvSpPr txBox="1"/>
          <p:nvPr/>
        </p:nvSpPr>
        <p:spPr>
          <a:xfrm>
            <a:off x="1911350" y="2406650"/>
            <a:ext cx="14325599" cy="5705344"/>
          </a:xfrm>
          <a:prstGeom prst="rect">
            <a:avLst/>
          </a:prstGeom>
        </p:spPr>
        <p:txBody>
          <a:bodyPr vert="horz" wrap="square" lIns="0" tIns="17145" rIns="0" bIns="0" rtlCol="0">
            <a:spAutoFit/>
          </a:bodyPr>
          <a:lstStyle/>
          <a:p>
            <a:pPr marL="12700" marR="5080" algn="just">
              <a:lnSpc>
                <a:spcPct val="200000"/>
              </a:lnSpc>
              <a:spcBef>
                <a:spcPts val="135"/>
              </a:spcBef>
            </a:pPr>
            <a:r>
              <a:rPr sz="2700" dirty="0">
                <a:solidFill>
                  <a:srgbClr val="10100F"/>
                </a:solidFill>
                <a:latin typeface="Arial MT"/>
                <a:cs typeface="Arial MT"/>
              </a:rPr>
              <a:t>The </a:t>
            </a:r>
            <a:r>
              <a:rPr sz="2700" dirty="0">
                <a:latin typeface="Arial MT"/>
                <a:cs typeface="Arial MT"/>
              </a:rPr>
              <a:t>File </a:t>
            </a:r>
            <a:r>
              <a:rPr sz="2700" dirty="0">
                <a:solidFill>
                  <a:srgbClr val="10100F"/>
                </a:solidFill>
                <a:latin typeface="Arial MT"/>
                <a:cs typeface="Arial MT"/>
              </a:rPr>
              <a:t>class </a:t>
            </a:r>
            <a:r>
              <a:rPr sz="2700" spc="-5" dirty="0">
                <a:solidFill>
                  <a:srgbClr val="10100F"/>
                </a:solidFill>
                <a:latin typeface="Arial MT"/>
                <a:cs typeface="Arial MT"/>
              </a:rPr>
              <a:t>provides essential </a:t>
            </a:r>
            <a:r>
              <a:rPr sz="2700" dirty="0">
                <a:solidFill>
                  <a:srgbClr val="10100F"/>
                </a:solidFill>
                <a:latin typeface="Arial MT"/>
                <a:cs typeface="Arial MT"/>
              </a:rPr>
              <a:t>functionality for </a:t>
            </a:r>
            <a:r>
              <a:rPr sz="2700" dirty="0">
                <a:latin typeface="Arial MT"/>
                <a:cs typeface="Arial MT"/>
              </a:rPr>
              <a:t>file </a:t>
            </a:r>
            <a:r>
              <a:rPr sz="2700" spc="-5" dirty="0">
                <a:latin typeface="Arial MT"/>
                <a:cs typeface="Arial MT"/>
              </a:rPr>
              <a:t>and directory </a:t>
            </a:r>
            <a:r>
              <a:rPr sz="2700" dirty="0">
                <a:latin typeface="Arial MT"/>
                <a:cs typeface="Arial MT"/>
              </a:rPr>
              <a:t> manipulation</a:t>
            </a:r>
            <a:r>
              <a:rPr sz="2700" spc="5" dirty="0">
                <a:latin typeface="Arial MT"/>
                <a:cs typeface="Arial MT"/>
              </a:rPr>
              <a:t> </a:t>
            </a:r>
            <a:r>
              <a:rPr sz="2700" spc="-5" dirty="0">
                <a:solidFill>
                  <a:srgbClr val="10100F"/>
                </a:solidFill>
                <a:latin typeface="Arial MT"/>
                <a:cs typeface="Arial MT"/>
              </a:rPr>
              <a:t>in</a:t>
            </a:r>
            <a:r>
              <a:rPr sz="2700" dirty="0">
                <a:solidFill>
                  <a:srgbClr val="10100F"/>
                </a:solidFill>
                <a:latin typeface="Arial MT"/>
                <a:cs typeface="Arial MT"/>
              </a:rPr>
              <a:t> Java.</a:t>
            </a:r>
            <a:r>
              <a:rPr sz="2700" spc="5" dirty="0">
                <a:solidFill>
                  <a:srgbClr val="10100F"/>
                </a:solidFill>
                <a:latin typeface="Arial MT"/>
                <a:cs typeface="Arial MT"/>
              </a:rPr>
              <a:t> </a:t>
            </a:r>
            <a:r>
              <a:rPr sz="2700" dirty="0">
                <a:solidFill>
                  <a:srgbClr val="10100F"/>
                </a:solidFill>
                <a:latin typeface="Arial MT"/>
                <a:cs typeface="Arial MT"/>
              </a:rPr>
              <a:t>Exploring</a:t>
            </a:r>
            <a:r>
              <a:rPr sz="2700" spc="5" dirty="0">
                <a:solidFill>
                  <a:srgbClr val="10100F"/>
                </a:solidFill>
                <a:latin typeface="Arial MT"/>
                <a:cs typeface="Arial MT"/>
              </a:rPr>
              <a:t> </a:t>
            </a:r>
            <a:r>
              <a:rPr sz="2700" spc="-5" dirty="0">
                <a:solidFill>
                  <a:srgbClr val="10100F"/>
                </a:solidFill>
                <a:latin typeface="Arial MT"/>
                <a:cs typeface="Arial MT"/>
              </a:rPr>
              <a:t>its</a:t>
            </a:r>
            <a:r>
              <a:rPr sz="2700" dirty="0">
                <a:solidFill>
                  <a:srgbClr val="10100F"/>
                </a:solidFill>
                <a:latin typeface="Arial MT"/>
                <a:cs typeface="Arial MT"/>
              </a:rPr>
              <a:t> methods</a:t>
            </a:r>
            <a:r>
              <a:rPr sz="2700" spc="5" dirty="0">
                <a:solidFill>
                  <a:srgbClr val="10100F"/>
                </a:solidFill>
                <a:latin typeface="Arial MT"/>
                <a:cs typeface="Arial MT"/>
              </a:rPr>
              <a:t> </a:t>
            </a:r>
            <a:r>
              <a:rPr sz="2700" dirty="0">
                <a:solidFill>
                  <a:srgbClr val="10100F"/>
                </a:solidFill>
                <a:latin typeface="Arial MT"/>
                <a:cs typeface="Arial MT"/>
              </a:rPr>
              <a:t>can</a:t>
            </a:r>
            <a:r>
              <a:rPr sz="2700" spc="5" dirty="0">
                <a:solidFill>
                  <a:srgbClr val="10100F"/>
                </a:solidFill>
                <a:latin typeface="Arial MT"/>
                <a:cs typeface="Arial MT"/>
              </a:rPr>
              <a:t> </a:t>
            </a:r>
            <a:r>
              <a:rPr sz="2700" spc="-5" dirty="0">
                <a:solidFill>
                  <a:srgbClr val="10100F"/>
                </a:solidFill>
                <a:latin typeface="Arial MT"/>
                <a:cs typeface="Arial MT"/>
              </a:rPr>
              <a:t>lead</a:t>
            </a:r>
            <a:r>
              <a:rPr sz="2700" dirty="0">
                <a:solidFill>
                  <a:srgbClr val="10100F"/>
                </a:solidFill>
                <a:latin typeface="Arial MT"/>
                <a:cs typeface="Arial MT"/>
              </a:rPr>
              <a:t> to</a:t>
            </a:r>
            <a:r>
              <a:rPr sz="2700" spc="750" dirty="0">
                <a:solidFill>
                  <a:srgbClr val="10100F"/>
                </a:solidFill>
                <a:latin typeface="Arial MT"/>
                <a:cs typeface="Arial MT"/>
              </a:rPr>
              <a:t> </a:t>
            </a:r>
            <a:r>
              <a:rPr sz="2700" dirty="0">
                <a:solidFill>
                  <a:srgbClr val="10100F"/>
                </a:solidFill>
                <a:latin typeface="Arial MT"/>
                <a:cs typeface="Arial MT"/>
              </a:rPr>
              <a:t>more </a:t>
            </a:r>
            <a:r>
              <a:rPr sz="2700" spc="-740" dirty="0">
                <a:solidFill>
                  <a:srgbClr val="10100F"/>
                </a:solidFill>
                <a:latin typeface="Arial MT"/>
                <a:cs typeface="Arial MT"/>
              </a:rPr>
              <a:t> </a:t>
            </a:r>
            <a:r>
              <a:rPr sz="2700" dirty="0">
                <a:solidFill>
                  <a:srgbClr val="10100F"/>
                </a:solidFill>
                <a:latin typeface="Arial MT"/>
                <a:cs typeface="Arial MT"/>
              </a:rPr>
              <a:t>robust</a:t>
            </a:r>
            <a:r>
              <a:rPr sz="2700" spc="-5" dirty="0">
                <a:solidFill>
                  <a:srgbClr val="10100F"/>
                </a:solidFill>
                <a:latin typeface="Arial MT"/>
                <a:cs typeface="Arial MT"/>
              </a:rPr>
              <a:t> and</a:t>
            </a:r>
            <a:r>
              <a:rPr sz="2700" dirty="0">
                <a:solidFill>
                  <a:srgbClr val="10100F"/>
                </a:solidFill>
                <a:latin typeface="Arial MT"/>
                <a:cs typeface="Arial MT"/>
              </a:rPr>
              <a:t> </a:t>
            </a:r>
            <a:r>
              <a:rPr sz="2700" spc="-10" dirty="0">
                <a:latin typeface="Arial MT"/>
                <a:cs typeface="Arial MT"/>
              </a:rPr>
              <a:t>efficient</a:t>
            </a:r>
            <a:r>
              <a:rPr sz="2700" spc="-5" dirty="0">
                <a:latin typeface="Arial MT"/>
                <a:cs typeface="Arial MT"/>
              </a:rPr>
              <a:t> </a:t>
            </a:r>
            <a:r>
              <a:rPr sz="2700" dirty="0">
                <a:latin typeface="Arial MT"/>
                <a:cs typeface="Arial MT"/>
              </a:rPr>
              <a:t>file </a:t>
            </a:r>
            <a:r>
              <a:rPr sz="2700" spc="-5" dirty="0">
                <a:latin typeface="Arial MT"/>
                <a:cs typeface="Arial MT"/>
              </a:rPr>
              <a:t>handling</a:t>
            </a:r>
            <a:r>
              <a:rPr sz="2700" spc="-15" dirty="0">
                <a:latin typeface="Arial MT"/>
                <a:cs typeface="Arial MT"/>
              </a:rPr>
              <a:t> </a:t>
            </a:r>
            <a:r>
              <a:rPr sz="2700" spc="-5" dirty="0">
                <a:solidFill>
                  <a:srgbClr val="10100F"/>
                </a:solidFill>
                <a:latin typeface="Arial MT"/>
                <a:cs typeface="Arial MT"/>
              </a:rPr>
              <a:t>within </a:t>
            </a:r>
            <a:r>
              <a:rPr sz="2700" dirty="0">
                <a:solidFill>
                  <a:srgbClr val="10100F"/>
                </a:solidFill>
                <a:latin typeface="Arial MT"/>
                <a:cs typeface="Arial MT"/>
              </a:rPr>
              <a:t>your </a:t>
            </a:r>
            <a:r>
              <a:rPr sz="2700" spc="-5" dirty="0">
                <a:solidFill>
                  <a:srgbClr val="10100F"/>
                </a:solidFill>
                <a:latin typeface="Arial MT"/>
                <a:cs typeface="Arial MT"/>
              </a:rPr>
              <a:t>applications.</a:t>
            </a:r>
            <a:r>
              <a:rPr lang="en-US" sz="2700" spc="-5" dirty="0">
                <a:solidFill>
                  <a:srgbClr val="10100F"/>
                </a:solidFill>
                <a:latin typeface="Arial MT"/>
                <a:cs typeface="Arial MT"/>
              </a:rPr>
              <a:t> The File class in Java, located in the java.io package, provides essential functionality for file and directory manipulation. It represents the abstract pathname of files and directories in the file system. By using the methods provided by the File class, developers can perform various operations such as creating, deleting, renaming, and querying files and directories</a:t>
            </a:r>
            <a:endParaRPr sz="2700" dirty="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59550" y="337517"/>
            <a:ext cx="5715000" cy="936154"/>
          </a:xfrm>
          <a:prstGeom prst="rect">
            <a:avLst/>
          </a:prstGeom>
        </p:spPr>
        <p:txBody>
          <a:bodyPr vert="horz" wrap="square" lIns="0" tIns="12700" rIns="0" bIns="0" rtlCol="0">
            <a:spAutoFit/>
          </a:bodyPr>
          <a:lstStyle/>
          <a:p>
            <a:pPr marL="12700" marR="5080">
              <a:lnSpc>
                <a:spcPct val="100000"/>
              </a:lnSpc>
              <a:spcBef>
                <a:spcPts val="100"/>
              </a:spcBef>
            </a:pPr>
            <a:r>
              <a:rPr sz="6000" b="1" spc="520" dirty="0">
                <a:latin typeface="Arial MT"/>
              </a:rPr>
              <a:t>Math</a:t>
            </a:r>
            <a:r>
              <a:rPr lang="en-US" sz="6000" b="1" spc="520" dirty="0">
                <a:latin typeface="Arial MT"/>
              </a:rPr>
              <a:t> </a:t>
            </a:r>
            <a:r>
              <a:rPr sz="6000" b="1" spc="640" dirty="0">
                <a:latin typeface="Arial MT"/>
              </a:rPr>
              <a:t>Class</a:t>
            </a:r>
            <a:endParaRPr sz="6000" b="1" dirty="0">
              <a:latin typeface="Arial MT"/>
            </a:endParaRPr>
          </a:p>
        </p:txBody>
      </p:sp>
      <p:sp>
        <p:nvSpPr>
          <p:cNvPr id="3" name="object 3"/>
          <p:cNvSpPr txBox="1"/>
          <p:nvPr/>
        </p:nvSpPr>
        <p:spPr>
          <a:xfrm>
            <a:off x="1628520" y="1331379"/>
            <a:ext cx="15468600" cy="4510145"/>
          </a:xfrm>
          <a:prstGeom prst="rect">
            <a:avLst/>
          </a:prstGeom>
        </p:spPr>
        <p:txBody>
          <a:bodyPr vert="horz" wrap="square" lIns="0" tIns="12700" rIns="0" bIns="0" rtlCol="0">
            <a:spAutoFit/>
          </a:bodyPr>
          <a:lstStyle/>
          <a:p>
            <a:pPr marL="12700" marR="5080" algn="just">
              <a:lnSpc>
                <a:spcPct val="200000"/>
              </a:lnSpc>
              <a:spcBef>
                <a:spcPts val="100"/>
              </a:spcBef>
            </a:pPr>
            <a:r>
              <a:rPr sz="2500" spc="-5" dirty="0">
                <a:solidFill>
                  <a:srgbClr val="10100F"/>
                </a:solidFill>
                <a:latin typeface="Arial MT"/>
                <a:cs typeface="Arial MT"/>
              </a:rPr>
              <a:t>The </a:t>
            </a:r>
            <a:r>
              <a:rPr sz="2500" b="1" spc="-5" dirty="0">
                <a:solidFill>
                  <a:srgbClr val="10100F"/>
                </a:solidFill>
                <a:latin typeface="Arial MT"/>
                <a:cs typeface="Arial"/>
              </a:rPr>
              <a:t>Math </a:t>
            </a:r>
            <a:r>
              <a:rPr sz="2500" spc="-5" dirty="0">
                <a:solidFill>
                  <a:srgbClr val="10100F"/>
                </a:solidFill>
                <a:latin typeface="Arial MT"/>
                <a:cs typeface="Arial MT"/>
              </a:rPr>
              <a:t>class is </a:t>
            </a:r>
            <a:r>
              <a:rPr sz="2500" dirty="0">
                <a:solidFill>
                  <a:srgbClr val="10100F"/>
                </a:solidFill>
                <a:latin typeface="Arial MT"/>
                <a:cs typeface="Arial MT"/>
              </a:rPr>
              <a:t>a </a:t>
            </a:r>
            <a:r>
              <a:rPr sz="2500" spc="-5" dirty="0">
                <a:solidFill>
                  <a:srgbClr val="10100F"/>
                </a:solidFill>
                <a:latin typeface="Arial MT"/>
                <a:cs typeface="Arial MT"/>
              </a:rPr>
              <a:t>powerhouse of mathematical </a:t>
            </a:r>
            <a:r>
              <a:rPr sz="2500" spc="-680" dirty="0">
                <a:solidFill>
                  <a:srgbClr val="10100F"/>
                </a:solidFill>
                <a:latin typeface="Arial MT"/>
                <a:cs typeface="Arial MT"/>
              </a:rPr>
              <a:t> </a:t>
            </a:r>
            <a:r>
              <a:rPr sz="2500" spc="-5" dirty="0">
                <a:solidFill>
                  <a:srgbClr val="10100F"/>
                </a:solidFill>
                <a:latin typeface="Arial MT"/>
                <a:cs typeface="Arial MT"/>
              </a:rPr>
              <a:t>functions and constants. Utilizing its methods can </a:t>
            </a:r>
            <a:r>
              <a:rPr sz="2500" spc="-680" dirty="0">
                <a:solidFill>
                  <a:srgbClr val="10100F"/>
                </a:solidFill>
                <a:latin typeface="Arial MT"/>
                <a:cs typeface="Arial MT"/>
              </a:rPr>
              <a:t> </a:t>
            </a:r>
            <a:r>
              <a:rPr sz="2500" spc="-5" dirty="0">
                <a:solidFill>
                  <a:srgbClr val="10100F"/>
                </a:solidFill>
                <a:latin typeface="Arial MT"/>
                <a:cs typeface="Arial MT"/>
              </a:rPr>
              <a:t>lead to </a:t>
            </a:r>
            <a:r>
              <a:rPr sz="2500" b="1" spc="-5" dirty="0">
                <a:solidFill>
                  <a:srgbClr val="10100F"/>
                </a:solidFill>
                <a:latin typeface="Arial MT"/>
                <a:cs typeface="Arial"/>
              </a:rPr>
              <a:t>optimized mathematical operations </a:t>
            </a:r>
            <a:r>
              <a:rPr sz="2500" spc="-5" dirty="0">
                <a:solidFill>
                  <a:srgbClr val="10100F"/>
                </a:solidFill>
                <a:latin typeface="Arial MT"/>
                <a:cs typeface="Arial MT"/>
              </a:rPr>
              <a:t>and </a:t>
            </a:r>
            <a:r>
              <a:rPr sz="2500" spc="-680" dirty="0">
                <a:solidFill>
                  <a:srgbClr val="10100F"/>
                </a:solidFill>
                <a:latin typeface="Arial MT"/>
                <a:cs typeface="Arial MT"/>
              </a:rPr>
              <a:t> </a:t>
            </a:r>
            <a:r>
              <a:rPr sz="2500" spc="-5" dirty="0">
                <a:solidFill>
                  <a:srgbClr val="10100F"/>
                </a:solidFill>
                <a:latin typeface="Arial MT"/>
                <a:cs typeface="Arial MT"/>
              </a:rPr>
              <a:t>improved </a:t>
            </a:r>
            <a:r>
              <a:rPr sz="2500" b="1" spc="-5" dirty="0">
                <a:solidFill>
                  <a:srgbClr val="10100F"/>
                </a:solidFill>
                <a:latin typeface="Arial MT"/>
                <a:cs typeface="Arial"/>
              </a:rPr>
              <a:t>computational efficiency </a:t>
            </a:r>
            <a:r>
              <a:rPr sz="2500" spc="-5" dirty="0">
                <a:solidFill>
                  <a:srgbClr val="10100F"/>
                </a:solidFill>
                <a:latin typeface="Arial MT"/>
                <a:cs typeface="Arial MT"/>
              </a:rPr>
              <a:t>in Java </a:t>
            </a:r>
            <a:r>
              <a:rPr sz="2500" dirty="0">
                <a:solidFill>
                  <a:srgbClr val="10100F"/>
                </a:solidFill>
                <a:latin typeface="Arial MT"/>
                <a:cs typeface="Arial MT"/>
              </a:rPr>
              <a:t> </a:t>
            </a:r>
            <a:r>
              <a:rPr sz="2500" spc="-5" dirty="0">
                <a:solidFill>
                  <a:srgbClr val="10100F"/>
                </a:solidFill>
                <a:latin typeface="Arial MT"/>
                <a:cs typeface="Arial MT"/>
              </a:rPr>
              <a:t>programs.</a:t>
            </a:r>
            <a:r>
              <a:rPr lang="en-US" sz="2500" spc="-5" dirty="0">
                <a:solidFill>
                  <a:srgbClr val="10100F"/>
                </a:solidFill>
                <a:latin typeface="Arial MT"/>
                <a:cs typeface="Arial MT"/>
              </a:rPr>
              <a:t> The Math class in Java, located in the </a:t>
            </a:r>
            <a:r>
              <a:rPr lang="en-US" sz="2500" spc="-5" dirty="0" err="1">
                <a:solidFill>
                  <a:srgbClr val="10100F"/>
                </a:solidFill>
                <a:latin typeface="Arial MT"/>
                <a:cs typeface="Arial MT"/>
              </a:rPr>
              <a:t>java.lang</a:t>
            </a:r>
            <a:r>
              <a:rPr lang="en-US" sz="2500" spc="-5" dirty="0">
                <a:solidFill>
                  <a:srgbClr val="10100F"/>
                </a:solidFill>
                <a:latin typeface="Arial MT"/>
                <a:cs typeface="Arial MT"/>
              </a:rPr>
              <a:t> package, serves as a powerhouse of mathematical functions and constants. It provides a wide range of methods for performing common mathematical operations, as well as constants representing mathematical values. By leveraging the functionalities offered by the Math class, developers can optimize mathematical operations and enhance computational efficiency in Java programs.</a:t>
            </a:r>
            <a:endParaRPr sz="2500" dirty="0">
              <a:latin typeface="Arial MT"/>
              <a:cs typeface="Arial MT"/>
            </a:endParaRPr>
          </a:p>
        </p:txBody>
      </p:sp>
      <p:pic>
        <p:nvPicPr>
          <p:cNvPr id="4" name="object 4"/>
          <p:cNvPicPr/>
          <p:nvPr/>
        </p:nvPicPr>
        <p:blipFill>
          <a:blip r:embed="rId2" cstate="print"/>
          <a:stretch>
            <a:fillRect/>
          </a:stretch>
        </p:blipFill>
        <p:spPr>
          <a:xfrm>
            <a:off x="3002087" y="6445250"/>
            <a:ext cx="5791199" cy="2771775"/>
          </a:xfrm>
          <a:prstGeom prst="rect">
            <a:avLst/>
          </a:prstGeom>
        </p:spPr>
      </p:pic>
      <p:pic>
        <p:nvPicPr>
          <p:cNvPr id="5" name="object 5"/>
          <p:cNvPicPr/>
          <p:nvPr/>
        </p:nvPicPr>
        <p:blipFill>
          <a:blip r:embed="rId2" cstate="print"/>
          <a:stretch>
            <a:fillRect/>
          </a:stretch>
        </p:blipFill>
        <p:spPr>
          <a:xfrm>
            <a:off x="9531350" y="6445250"/>
            <a:ext cx="5791199" cy="2771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25600" y="9320399"/>
            <a:ext cx="15430500" cy="259715"/>
            <a:chOff x="1425600" y="9320399"/>
            <a:chExt cx="15430500" cy="259715"/>
          </a:xfrm>
        </p:grpSpPr>
        <p:sp>
          <p:nvSpPr>
            <p:cNvPr id="3" name="object 3"/>
            <p:cNvSpPr/>
            <p:nvPr/>
          </p:nvSpPr>
          <p:spPr>
            <a:xfrm>
              <a:off x="1425600" y="9320399"/>
              <a:ext cx="5144770" cy="259715"/>
            </a:xfrm>
            <a:custGeom>
              <a:avLst/>
              <a:gdLst/>
              <a:ahLst/>
              <a:cxnLst/>
              <a:rect l="l" t="t" r="r" b="b"/>
              <a:pathLst>
                <a:path w="5144770" h="259715">
                  <a:moveTo>
                    <a:pt x="5144363" y="0"/>
                  </a:moveTo>
                  <a:lnTo>
                    <a:pt x="0" y="0"/>
                  </a:lnTo>
                  <a:lnTo>
                    <a:pt x="0" y="259109"/>
                  </a:lnTo>
                  <a:lnTo>
                    <a:pt x="2572537" y="259109"/>
                  </a:lnTo>
                  <a:lnTo>
                    <a:pt x="5144363" y="259109"/>
                  </a:lnTo>
                  <a:lnTo>
                    <a:pt x="5144363" y="0"/>
                  </a:lnTo>
                  <a:close/>
                </a:path>
              </a:pathLst>
            </a:custGeom>
            <a:solidFill>
              <a:srgbClr val="10100F"/>
            </a:solidFill>
          </p:spPr>
          <p:txBody>
            <a:bodyPr wrap="square" lIns="0" tIns="0" rIns="0" bIns="0" rtlCol="0"/>
            <a:lstStyle/>
            <a:p>
              <a:endParaRPr/>
            </a:p>
          </p:txBody>
        </p:sp>
        <p:sp>
          <p:nvSpPr>
            <p:cNvPr id="4" name="object 4"/>
            <p:cNvSpPr/>
            <p:nvPr/>
          </p:nvSpPr>
          <p:spPr>
            <a:xfrm>
              <a:off x="6570675" y="9320399"/>
              <a:ext cx="5144770" cy="259715"/>
            </a:xfrm>
            <a:custGeom>
              <a:avLst/>
              <a:gdLst/>
              <a:ahLst/>
              <a:cxnLst/>
              <a:rect l="l" t="t" r="r" b="b"/>
              <a:pathLst>
                <a:path w="5144770" h="259715">
                  <a:moveTo>
                    <a:pt x="5144363" y="0"/>
                  </a:moveTo>
                  <a:lnTo>
                    <a:pt x="0" y="0"/>
                  </a:lnTo>
                  <a:lnTo>
                    <a:pt x="0" y="259109"/>
                  </a:lnTo>
                  <a:lnTo>
                    <a:pt x="2572550" y="259109"/>
                  </a:lnTo>
                  <a:lnTo>
                    <a:pt x="5144363" y="259109"/>
                  </a:lnTo>
                  <a:lnTo>
                    <a:pt x="5144363" y="0"/>
                  </a:lnTo>
                  <a:close/>
                </a:path>
              </a:pathLst>
            </a:custGeom>
            <a:solidFill>
              <a:srgbClr val="8C54FC"/>
            </a:solidFill>
          </p:spPr>
          <p:txBody>
            <a:bodyPr wrap="square" lIns="0" tIns="0" rIns="0" bIns="0" rtlCol="0"/>
            <a:lstStyle/>
            <a:p>
              <a:endParaRPr/>
            </a:p>
          </p:txBody>
        </p:sp>
        <p:sp>
          <p:nvSpPr>
            <p:cNvPr id="5" name="object 5"/>
            <p:cNvSpPr/>
            <p:nvPr/>
          </p:nvSpPr>
          <p:spPr>
            <a:xfrm>
              <a:off x="11715762" y="9320399"/>
              <a:ext cx="5140960" cy="257175"/>
            </a:xfrm>
            <a:custGeom>
              <a:avLst/>
              <a:gdLst/>
              <a:ahLst/>
              <a:cxnLst/>
              <a:rect l="l" t="t" r="r" b="b"/>
              <a:pathLst>
                <a:path w="5140959" h="257175">
                  <a:moveTo>
                    <a:pt x="5140336" y="0"/>
                  </a:moveTo>
                  <a:lnTo>
                    <a:pt x="0" y="0"/>
                  </a:lnTo>
                  <a:lnTo>
                    <a:pt x="0" y="257174"/>
                  </a:lnTo>
                  <a:lnTo>
                    <a:pt x="5140336" y="257174"/>
                  </a:lnTo>
                  <a:lnTo>
                    <a:pt x="5140336" y="0"/>
                  </a:lnTo>
                  <a:close/>
                </a:path>
              </a:pathLst>
            </a:custGeom>
            <a:solidFill>
              <a:srgbClr val="F97BDC"/>
            </a:solidFill>
          </p:spPr>
          <p:txBody>
            <a:bodyPr wrap="square" lIns="0" tIns="0" rIns="0" bIns="0" rtlCol="0"/>
            <a:lstStyle/>
            <a:p>
              <a:endParaRPr/>
            </a:p>
          </p:txBody>
        </p:sp>
      </p:grpSp>
      <p:sp>
        <p:nvSpPr>
          <p:cNvPr id="6" name="object 6"/>
          <p:cNvSpPr/>
          <p:nvPr/>
        </p:nvSpPr>
        <p:spPr>
          <a:xfrm>
            <a:off x="16611093" y="0"/>
            <a:ext cx="1676400" cy="1238885"/>
          </a:xfrm>
          <a:custGeom>
            <a:avLst/>
            <a:gdLst/>
            <a:ahLst/>
            <a:cxnLst/>
            <a:rect l="l" t="t" r="r" b="b"/>
            <a:pathLst>
              <a:path w="1676400" h="1238885">
                <a:moveTo>
                  <a:pt x="45386" y="330391"/>
                </a:moveTo>
                <a:lnTo>
                  <a:pt x="40544" y="342541"/>
                </a:lnTo>
                <a:lnTo>
                  <a:pt x="45656" y="361982"/>
                </a:lnTo>
                <a:lnTo>
                  <a:pt x="51816" y="383044"/>
                </a:lnTo>
                <a:lnTo>
                  <a:pt x="37909" y="383336"/>
                </a:lnTo>
                <a:lnTo>
                  <a:pt x="25527" y="384303"/>
                </a:lnTo>
                <a:lnTo>
                  <a:pt x="13525" y="386082"/>
                </a:lnTo>
                <a:lnTo>
                  <a:pt x="762" y="388810"/>
                </a:lnTo>
                <a:lnTo>
                  <a:pt x="6024" y="395532"/>
                </a:lnTo>
                <a:lnTo>
                  <a:pt x="10572" y="403201"/>
                </a:lnTo>
                <a:lnTo>
                  <a:pt x="15263" y="410872"/>
                </a:lnTo>
                <a:lnTo>
                  <a:pt x="20955" y="417601"/>
                </a:lnTo>
                <a:lnTo>
                  <a:pt x="15875" y="418325"/>
                </a:lnTo>
                <a:lnTo>
                  <a:pt x="3683" y="419049"/>
                </a:lnTo>
                <a:lnTo>
                  <a:pt x="0" y="419760"/>
                </a:lnTo>
                <a:lnTo>
                  <a:pt x="762" y="423367"/>
                </a:lnTo>
                <a:lnTo>
                  <a:pt x="1524" y="428409"/>
                </a:lnTo>
                <a:lnTo>
                  <a:pt x="3683" y="434886"/>
                </a:lnTo>
                <a:lnTo>
                  <a:pt x="1432052" y="1238402"/>
                </a:lnTo>
                <a:lnTo>
                  <a:pt x="1430740" y="1228921"/>
                </a:lnTo>
                <a:lnTo>
                  <a:pt x="1431940" y="1220316"/>
                </a:lnTo>
                <a:lnTo>
                  <a:pt x="1436784" y="1213193"/>
                </a:lnTo>
                <a:lnTo>
                  <a:pt x="1446403" y="1208163"/>
                </a:lnTo>
                <a:lnTo>
                  <a:pt x="1442509" y="1195449"/>
                </a:lnTo>
                <a:lnTo>
                  <a:pt x="1439354" y="1183141"/>
                </a:lnTo>
                <a:lnTo>
                  <a:pt x="1436866" y="1171105"/>
                </a:lnTo>
                <a:lnTo>
                  <a:pt x="1434973" y="1159205"/>
                </a:lnTo>
                <a:lnTo>
                  <a:pt x="1451464" y="1159205"/>
                </a:lnTo>
                <a:lnTo>
                  <a:pt x="1466421" y="1154615"/>
                </a:lnTo>
                <a:lnTo>
                  <a:pt x="1481889" y="1147762"/>
                </a:lnTo>
                <a:lnTo>
                  <a:pt x="1496822" y="1141920"/>
                </a:lnTo>
                <a:lnTo>
                  <a:pt x="1494174" y="1126451"/>
                </a:lnTo>
                <a:lnTo>
                  <a:pt x="1489551" y="1112132"/>
                </a:lnTo>
                <a:lnTo>
                  <a:pt x="1484784" y="1098490"/>
                </a:lnTo>
                <a:lnTo>
                  <a:pt x="1481709" y="1085049"/>
                </a:lnTo>
                <a:lnTo>
                  <a:pt x="1493867" y="1082977"/>
                </a:lnTo>
                <a:lnTo>
                  <a:pt x="1524268" y="1082977"/>
                </a:lnTo>
                <a:lnTo>
                  <a:pt x="1532890" y="1082167"/>
                </a:lnTo>
                <a:lnTo>
                  <a:pt x="1533439" y="1068979"/>
                </a:lnTo>
                <a:lnTo>
                  <a:pt x="1534048" y="1055522"/>
                </a:lnTo>
                <a:lnTo>
                  <a:pt x="1533157" y="1042065"/>
                </a:lnTo>
                <a:lnTo>
                  <a:pt x="1529207" y="1028877"/>
                </a:lnTo>
                <a:lnTo>
                  <a:pt x="1541528" y="1026147"/>
                </a:lnTo>
                <a:lnTo>
                  <a:pt x="1554241" y="1025910"/>
                </a:lnTo>
                <a:lnTo>
                  <a:pt x="1577801" y="1025910"/>
                </a:lnTo>
                <a:lnTo>
                  <a:pt x="1576570" y="1017362"/>
                </a:lnTo>
                <a:lnTo>
                  <a:pt x="1573720" y="1004762"/>
                </a:lnTo>
                <a:lnTo>
                  <a:pt x="1571156" y="991621"/>
                </a:lnTo>
                <a:lnTo>
                  <a:pt x="1570355" y="978484"/>
                </a:lnTo>
                <a:lnTo>
                  <a:pt x="1600637" y="978484"/>
                </a:lnTo>
                <a:lnTo>
                  <a:pt x="1597677" y="970549"/>
                </a:lnTo>
                <a:lnTo>
                  <a:pt x="1591198" y="959491"/>
                </a:lnTo>
                <a:lnTo>
                  <a:pt x="1584172" y="948566"/>
                </a:lnTo>
                <a:lnTo>
                  <a:pt x="1578229" y="937437"/>
                </a:lnTo>
                <a:lnTo>
                  <a:pt x="1613827" y="937437"/>
                </a:lnTo>
                <a:lnTo>
                  <a:pt x="1613739" y="935408"/>
                </a:lnTo>
                <a:lnTo>
                  <a:pt x="1612773" y="929525"/>
                </a:lnTo>
                <a:lnTo>
                  <a:pt x="1620587" y="928723"/>
                </a:lnTo>
                <a:lnTo>
                  <a:pt x="1629949" y="926371"/>
                </a:lnTo>
                <a:lnTo>
                  <a:pt x="1639169" y="924155"/>
                </a:lnTo>
                <a:lnTo>
                  <a:pt x="1646555" y="923759"/>
                </a:lnTo>
                <a:lnTo>
                  <a:pt x="1642907" y="914705"/>
                </a:lnTo>
                <a:lnTo>
                  <a:pt x="1641094" y="904771"/>
                </a:lnTo>
                <a:lnTo>
                  <a:pt x="1640232" y="895511"/>
                </a:lnTo>
                <a:lnTo>
                  <a:pt x="1639443" y="888479"/>
                </a:lnTo>
                <a:lnTo>
                  <a:pt x="1645193" y="887354"/>
                </a:lnTo>
                <a:lnTo>
                  <a:pt x="1658838" y="882403"/>
                </a:lnTo>
                <a:lnTo>
                  <a:pt x="1664589" y="881278"/>
                </a:lnTo>
                <a:lnTo>
                  <a:pt x="1659669" y="861224"/>
                </a:lnTo>
                <a:lnTo>
                  <a:pt x="1653714" y="841775"/>
                </a:lnTo>
                <a:lnTo>
                  <a:pt x="1651926" y="824078"/>
                </a:lnTo>
                <a:lnTo>
                  <a:pt x="1658767" y="810729"/>
                </a:lnTo>
                <a:lnTo>
                  <a:pt x="1657350" y="810729"/>
                </a:lnTo>
                <a:lnTo>
                  <a:pt x="1659509" y="809282"/>
                </a:lnTo>
                <a:lnTo>
                  <a:pt x="1665986" y="809282"/>
                </a:lnTo>
                <a:lnTo>
                  <a:pt x="1676146" y="807847"/>
                </a:lnTo>
                <a:lnTo>
                  <a:pt x="828662" y="331203"/>
                </a:lnTo>
                <a:lnTo>
                  <a:pt x="69088" y="331203"/>
                </a:lnTo>
                <a:lnTo>
                  <a:pt x="45386" y="330391"/>
                </a:lnTo>
                <a:close/>
              </a:path>
              <a:path w="1676400" h="1238885">
                <a:moveTo>
                  <a:pt x="1451464" y="1159205"/>
                </a:moveTo>
                <a:lnTo>
                  <a:pt x="1434973" y="1159205"/>
                </a:lnTo>
                <a:lnTo>
                  <a:pt x="1450691" y="1159442"/>
                </a:lnTo>
                <a:lnTo>
                  <a:pt x="1451464" y="1159205"/>
                </a:lnTo>
                <a:close/>
              </a:path>
              <a:path w="1676400" h="1238885">
                <a:moveTo>
                  <a:pt x="1524268" y="1082977"/>
                </a:moveTo>
                <a:lnTo>
                  <a:pt x="1493867" y="1082977"/>
                </a:lnTo>
                <a:lnTo>
                  <a:pt x="1506489" y="1083065"/>
                </a:lnTo>
                <a:lnTo>
                  <a:pt x="1519517" y="1083424"/>
                </a:lnTo>
                <a:lnTo>
                  <a:pt x="1524268" y="1082977"/>
                </a:lnTo>
                <a:close/>
              </a:path>
              <a:path w="1676400" h="1238885">
                <a:moveTo>
                  <a:pt x="1577801" y="1025910"/>
                </a:moveTo>
                <a:lnTo>
                  <a:pt x="1554241" y="1025910"/>
                </a:lnTo>
                <a:lnTo>
                  <a:pt x="1566693" y="1027157"/>
                </a:lnTo>
                <a:lnTo>
                  <a:pt x="1578229" y="1028877"/>
                </a:lnTo>
                <a:lnTo>
                  <a:pt x="1577801" y="1025910"/>
                </a:lnTo>
                <a:close/>
              </a:path>
              <a:path w="1676400" h="1238885">
                <a:moveTo>
                  <a:pt x="1601467" y="980709"/>
                </a:moveTo>
                <a:lnTo>
                  <a:pt x="1595286" y="980709"/>
                </a:lnTo>
                <a:lnTo>
                  <a:pt x="1601978" y="982078"/>
                </a:lnTo>
                <a:lnTo>
                  <a:pt x="1601467" y="980709"/>
                </a:lnTo>
                <a:close/>
              </a:path>
              <a:path w="1676400" h="1238885">
                <a:moveTo>
                  <a:pt x="1600637" y="978484"/>
                </a:moveTo>
                <a:lnTo>
                  <a:pt x="1570355" y="978484"/>
                </a:lnTo>
                <a:lnTo>
                  <a:pt x="1578189" y="980667"/>
                </a:lnTo>
                <a:lnTo>
                  <a:pt x="1586928" y="980824"/>
                </a:lnTo>
                <a:lnTo>
                  <a:pt x="1595286" y="980709"/>
                </a:lnTo>
                <a:lnTo>
                  <a:pt x="1601467" y="980709"/>
                </a:lnTo>
                <a:lnTo>
                  <a:pt x="1600637" y="978484"/>
                </a:lnTo>
                <a:close/>
              </a:path>
              <a:path w="1676400" h="1238885">
                <a:moveTo>
                  <a:pt x="1613827" y="937437"/>
                </a:moveTo>
                <a:lnTo>
                  <a:pt x="1578229" y="937437"/>
                </a:lnTo>
                <a:lnTo>
                  <a:pt x="1588039" y="941273"/>
                </a:lnTo>
                <a:lnTo>
                  <a:pt x="1597850" y="945988"/>
                </a:lnTo>
                <a:lnTo>
                  <a:pt x="1607375" y="951107"/>
                </a:lnTo>
                <a:lnTo>
                  <a:pt x="1616329" y="956157"/>
                </a:lnTo>
                <a:lnTo>
                  <a:pt x="1614576" y="949060"/>
                </a:lnTo>
                <a:lnTo>
                  <a:pt x="1614027" y="942032"/>
                </a:lnTo>
                <a:lnTo>
                  <a:pt x="1613827" y="937437"/>
                </a:lnTo>
                <a:close/>
              </a:path>
              <a:path w="1676400" h="1238885">
                <a:moveTo>
                  <a:pt x="1659509" y="809282"/>
                </a:moveTo>
                <a:lnTo>
                  <a:pt x="1657350" y="810729"/>
                </a:lnTo>
                <a:lnTo>
                  <a:pt x="1658900" y="810470"/>
                </a:lnTo>
                <a:lnTo>
                  <a:pt x="1659509" y="809282"/>
                </a:lnTo>
                <a:close/>
              </a:path>
              <a:path w="1676400" h="1238885">
                <a:moveTo>
                  <a:pt x="1658900" y="810470"/>
                </a:moveTo>
                <a:lnTo>
                  <a:pt x="1657350" y="810729"/>
                </a:lnTo>
                <a:lnTo>
                  <a:pt x="1658767" y="810729"/>
                </a:lnTo>
                <a:lnTo>
                  <a:pt x="1658900" y="810470"/>
                </a:lnTo>
                <a:close/>
              </a:path>
              <a:path w="1676400" h="1238885">
                <a:moveTo>
                  <a:pt x="1665986" y="809282"/>
                </a:moveTo>
                <a:lnTo>
                  <a:pt x="1659509" y="809282"/>
                </a:lnTo>
                <a:lnTo>
                  <a:pt x="1658900" y="810470"/>
                </a:lnTo>
                <a:lnTo>
                  <a:pt x="1665986" y="809282"/>
                </a:lnTo>
                <a:close/>
              </a:path>
              <a:path w="1676400" h="1238885">
                <a:moveTo>
                  <a:pt x="84201" y="304558"/>
                </a:moveTo>
                <a:lnTo>
                  <a:pt x="79883" y="305282"/>
                </a:lnTo>
                <a:lnTo>
                  <a:pt x="74435" y="307207"/>
                </a:lnTo>
                <a:lnTo>
                  <a:pt x="71262" y="308792"/>
                </a:lnTo>
                <a:lnTo>
                  <a:pt x="67542" y="310242"/>
                </a:lnTo>
                <a:lnTo>
                  <a:pt x="60452" y="311759"/>
                </a:lnTo>
                <a:lnTo>
                  <a:pt x="64770" y="317525"/>
                </a:lnTo>
                <a:lnTo>
                  <a:pt x="64770" y="323278"/>
                </a:lnTo>
                <a:lnTo>
                  <a:pt x="69088" y="331203"/>
                </a:lnTo>
                <a:lnTo>
                  <a:pt x="828662" y="331203"/>
                </a:lnTo>
                <a:lnTo>
                  <a:pt x="787701" y="308165"/>
                </a:lnTo>
                <a:lnTo>
                  <a:pt x="90043" y="308165"/>
                </a:lnTo>
                <a:lnTo>
                  <a:pt x="84201" y="304558"/>
                </a:lnTo>
                <a:close/>
              </a:path>
              <a:path w="1676400" h="1238885">
                <a:moveTo>
                  <a:pt x="95123" y="298805"/>
                </a:moveTo>
                <a:lnTo>
                  <a:pt x="93599" y="301675"/>
                </a:lnTo>
                <a:lnTo>
                  <a:pt x="98679" y="307441"/>
                </a:lnTo>
                <a:lnTo>
                  <a:pt x="94361" y="307441"/>
                </a:lnTo>
                <a:lnTo>
                  <a:pt x="90043" y="308165"/>
                </a:lnTo>
                <a:lnTo>
                  <a:pt x="787701" y="308165"/>
                </a:lnTo>
                <a:lnTo>
                  <a:pt x="780023" y="303847"/>
                </a:lnTo>
                <a:lnTo>
                  <a:pt x="108077" y="303847"/>
                </a:lnTo>
                <a:lnTo>
                  <a:pt x="105156" y="301675"/>
                </a:lnTo>
                <a:lnTo>
                  <a:pt x="95123" y="298805"/>
                </a:lnTo>
                <a:close/>
              </a:path>
              <a:path w="1676400" h="1238885">
                <a:moveTo>
                  <a:pt x="125984" y="195122"/>
                </a:moveTo>
                <a:lnTo>
                  <a:pt x="126746" y="201599"/>
                </a:lnTo>
                <a:lnTo>
                  <a:pt x="126746" y="207365"/>
                </a:lnTo>
                <a:lnTo>
                  <a:pt x="130302" y="214566"/>
                </a:lnTo>
                <a:lnTo>
                  <a:pt x="123513" y="220170"/>
                </a:lnTo>
                <a:lnTo>
                  <a:pt x="114174" y="230564"/>
                </a:lnTo>
                <a:lnTo>
                  <a:pt x="107315" y="236169"/>
                </a:lnTo>
                <a:lnTo>
                  <a:pt x="112954" y="253400"/>
                </a:lnTo>
                <a:lnTo>
                  <a:pt x="111283" y="267665"/>
                </a:lnTo>
                <a:lnTo>
                  <a:pt x="110136" y="282739"/>
                </a:lnTo>
                <a:lnTo>
                  <a:pt x="117348" y="302399"/>
                </a:lnTo>
                <a:lnTo>
                  <a:pt x="108077" y="303847"/>
                </a:lnTo>
                <a:lnTo>
                  <a:pt x="780023" y="303847"/>
                </a:lnTo>
                <a:lnTo>
                  <a:pt x="588804" y="196301"/>
                </a:lnTo>
                <a:lnTo>
                  <a:pt x="140896" y="196301"/>
                </a:lnTo>
                <a:lnTo>
                  <a:pt x="125984" y="195122"/>
                </a:lnTo>
                <a:close/>
              </a:path>
              <a:path w="1676400" h="1238885">
                <a:moveTo>
                  <a:pt x="159131" y="173520"/>
                </a:moveTo>
                <a:lnTo>
                  <a:pt x="158005" y="186514"/>
                </a:lnTo>
                <a:lnTo>
                  <a:pt x="151749" y="193770"/>
                </a:lnTo>
                <a:lnTo>
                  <a:pt x="140896" y="196301"/>
                </a:lnTo>
                <a:lnTo>
                  <a:pt x="588804" y="196301"/>
                </a:lnTo>
                <a:lnTo>
                  <a:pt x="553424" y="176403"/>
                </a:lnTo>
                <a:lnTo>
                  <a:pt x="169164" y="176403"/>
                </a:lnTo>
                <a:lnTo>
                  <a:pt x="161290" y="174244"/>
                </a:lnTo>
                <a:lnTo>
                  <a:pt x="159131" y="173520"/>
                </a:lnTo>
                <a:close/>
              </a:path>
              <a:path w="1676400" h="1238885">
                <a:moveTo>
                  <a:pt x="188722" y="56159"/>
                </a:moveTo>
                <a:lnTo>
                  <a:pt x="196990" y="72362"/>
                </a:lnTo>
                <a:lnTo>
                  <a:pt x="200390" y="87482"/>
                </a:lnTo>
                <a:lnTo>
                  <a:pt x="200812" y="101524"/>
                </a:lnTo>
                <a:lnTo>
                  <a:pt x="200152" y="114490"/>
                </a:lnTo>
                <a:lnTo>
                  <a:pt x="189001" y="118415"/>
                </a:lnTo>
                <a:lnTo>
                  <a:pt x="183340" y="121597"/>
                </a:lnTo>
                <a:lnTo>
                  <a:pt x="179417" y="125725"/>
                </a:lnTo>
                <a:lnTo>
                  <a:pt x="173482" y="132486"/>
                </a:lnTo>
                <a:lnTo>
                  <a:pt x="169926" y="132486"/>
                </a:lnTo>
                <a:lnTo>
                  <a:pt x="160528" y="133197"/>
                </a:lnTo>
                <a:lnTo>
                  <a:pt x="156972" y="134645"/>
                </a:lnTo>
                <a:lnTo>
                  <a:pt x="162724" y="143857"/>
                </a:lnTo>
                <a:lnTo>
                  <a:pt x="166703" y="154354"/>
                </a:lnTo>
                <a:lnTo>
                  <a:pt x="170134" y="164715"/>
                </a:lnTo>
                <a:lnTo>
                  <a:pt x="174244" y="173520"/>
                </a:lnTo>
                <a:lnTo>
                  <a:pt x="169164" y="176403"/>
                </a:lnTo>
                <a:lnTo>
                  <a:pt x="553424" y="176403"/>
                </a:lnTo>
                <a:lnTo>
                  <a:pt x="348593" y="61201"/>
                </a:lnTo>
                <a:lnTo>
                  <a:pt x="213868" y="61201"/>
                </a:lnTo>
                <a:lnTo>
                  <a:pt x="200199" y="58142"/>
                </a:lnTo>
                <a:lnTo>
                  <a:pt x="194240" y="56948"/>
                </a:lnTo>
                <a:lnTo>
                  <a:pt x="188722" y="56159"/>
                </a:lnTo>
                <a:close/>
              </a:path>
              <a:path w="1676400" h="1238885">
                <a:moveTo>
                  <a:pt x="205994" y="46088"/>
                </a:moveTo>
                <a:lnTo>
                  <a:pt x="207391" y="51841"/>
                </a:lnTo>
                <a:lnTo>
                  <a:pt x="211709" y="57607"/>
                </a:lnTo>
                <a:lnTo>
                  <a:pt x="213868" y="61201"/>
                </a:lnTo>
                <a:lnTo>
                  <a:pt x="348593" y="61201"/>
                </a:lnTo>
                <a:lnTo>
                  <a:pt x="331951" y="51841"/>
                </a:lnTo>
                <a:lnTo>
                  <a:pt x="231902" y="51841"/>
                </a:lnTo>
                <a:lnTo>
                  <a:pt x="225907" y="50131"/>
                </a:lnTo>
                <a:lnTo>
                  <a:pt x="219186" y="48421"/>
                </a:lnTo>
                <a:lnTo>
                  <a:pt x="212345" y="46983"/>
                </a:lnTo>
                <a:lnTo>
                  <a:pt x="205994" y="46088"/>
                </a:lnTo>
                <a:close/>
              </a:path>
              <a:path w="1676400" h="1238885">
                <a:moveTo>
                  <a:pt x="218948" y="24485"/>
                </a:moveTo>
                <a:lnTo>
                  <a:pt x="221972" y="29976"/>
                </a:lnTo>
                <a:lnTo>
                  <a:pt x="224853" y="37625"/>
                </a:lnTo>
                <a:lnTo>
                  <a:pt x="228020" y="45543"/>
                </a:lnTo>
                <a:lnTo>
                  <a:pt x="231902" y="51841"/>
                </a:lnTo>
                <a:lnTo>
                  <a:pt x="331951" y="51841"/>
                </a:lnTo>
                <a:lnTo>
                  <a:pt x="293541" y="30238"/>
                </a:lnTo>
                <a:lnTo>
                  <a:pt x="250571" y="30238"/>
                </a:lnTo>
                <a:lnTo>
                  <a:pt x="242700" y="28430"/>
                </a:lnTo>
                <a:lnTo>
                  <a:pt x="234473" y="27633"/>
                </a:lnTo>
                <a:lnTo>
                  <a:pt x="226389" y="26700"/>
                </a:lnTo>
                <a:lnTo>
                  <a:pt x="218948" y="24485"/>
                </a:lnTo>
                <a:close/>
              </a:path>
              <a:path w="1676400" h="1238885">
                <a:moveTo>
                  <a:pt x="239014" y="8648"/>
                </a:moveTo>
                <a:lnTo>
                  <a:pt x="244094" y="14401"/>
                </a:lnTo>
                <a:lnTo>
                  <a:pt x="249174" y="25920"/>
                </a:lnTo>
                <a:lnTo>
                  <a:pt x="250571" y="30238"/>
                </a:lnTo>
                <a:lnTo>
                  <a:pt x="293541" y="30238"/>
                </a:lnTo>
                <a:lnTo>
                  <a:pt x="260256" y="11518"/>
                </a:lnTo>
                <a:lnTo>
                  <a:pt x="249809" y="11518"/>
                </a:lnTo>
                <a:lnTo>
                  <a:pt x="239014" y="8648"/>
                </a:lnTo>
                <a:close/>
              </a:path>
              <a:path w="1676400" h="1238885">
                <a:moveTo>
                  <a:pt x="239776" y="0"/>
                </a:moveTo>
                <a:lnTo>
                  <a:pt x="243332" y="4318"/>
                </a:lnTo>
                <a:lnTo>
                  <a:pt x="247015" y="9359"/>
                </a:lnTo>
                <a:lnTo>
                  <a:pt x="249809" y="11518"/>
                </a:lnTo>
                <a:lnTo>
                  <a:pt x="260256" y="11518"/>
                </a:lnTo>
                <a:lnTo>
                  <a:pt x="239776" y="0"/>
                </a:lnTo>
                <a:close/>
              </a:path>
            </a:pathLst>
          </a:custGeom>
          <a:solidFill>
            <a:srgbClr val="8C54FC"/>
          </a:solidFill>
        </p:spPr>
        <p:txBody>
          <a:bodyPr wrap="square" lIns="0" tIns="0" rIns="0" bIns="0" rtlCol="0"/>
          <a:lstStyle/>
          <a:p>
            <a:endParaRPr/>
          </a:p>
        </p:txBody>
      </p:sp>
      <p:pic>
        <p:nvPicPr>
          <p:cNvPr id="7" name="object 7"/>
          <p:cNvPicPr/>
          <p:nvPr/>
        </p:nvPicPr>
        <p:blipFill>
          <a:blip r:embed="rId2" cstate="print"/>
          <a:stretch>
            <a:fillRect/>
          </a:stretch>
        </p:blipFill>
        <p:spPr>
          <a:xfrm>
            <a:off x="1425232" y="1074381"/>
            <a:ext cx="5105399" cy="7648575"/>
          </a:xfrm>
          <a:prstGeom prst="rect">
            <a:avLst/>
          </a:prstGeom>
        </p:spPr>
      </p:pic>
      <p:sp>
        <p:nvSpPr>
          <p:cNvPr id="8" name="object 8"/>
          <p:cNvSpPr txBox="1">
            <a:spLocks noGrp="1"/>
          </p:cNvSpPr>
          <p:nvPr>
            <p:ph type="title"/>
          </p:nvPr>
        </p:nvSpPr>
        <p:spPr>
          <a:xfrm>
            <a:off x="4730750" y="401815"/>
            <a:ext cx="12845177" cy="936154"/>
          </a:xfrm>
          <a:prstGeom prst="rect">
            <a:avLst/>
          </a:prstGeom>
        </p:spPr>
        <p:txBody>
          <a:bodyPr vert="horz" wrap="square" lIns="0" tIns="12700" rIns="0" bIns="0" rtlCol="0">
            <a:spAutoFit/>
          </a:bodyPr>
          <a:lstStyle/>
          <a:p>
            <a:pPr marL="2894330">
              <a:lnSpc>
                <a:spcPct val="100000"/>
              </a:lnSpc>
              <a:spcBef>
                <a:spcPts val="100"/>
              </a:spcBef>
            </a:pPr>
            <a:r>
              <a:rPr sz="6000" b="1" spc="360" dirty="0"/>
              <a:t>Date</a:t>
            </a:r>
            <a:r>
              <a:rPr sz="6000" b="1" spc="-45" dirty="0"/>
              <a:t> </a:t>
            </a:r>
            <a:r>
              <a:rPr sz="6000" b="1" spc="575" dirty="0"/>
              <a:t>and</a:t>
            </a:r>
            <a:r>
              <a:rPr sz="6000" b="1" spc="-45" dirty="0"/>
              <a:t> </a:t>
            </a:r>
            <a:r>
              <a:rPr sz="6000" b="1" spc="695" dirty="0"/>
              <a:t>Time</a:t>
            </a:r>
            <a:r>
              <a:rPr sz="6000" b="1" spc="-40" dirty="0"/>
              <a:t> </a:t>
            </a:r>
            <a:r>
              <a:rPr sz="6000" b="1" spc="515" dirty="0"/>
              <a:t>Class</a:t>
            </a:r>
          </a:p>
        </p:txBody>
      </p:sp>
      <p:sp>
        <p:nvSpPr>
          <p:cNvPr id="9" name="object 9"/>
          <p:cNvSpPr txBox="1"/>
          <p:nvPr/>
        </p:nvSpPr>
        <p:spPr>
          <a:xfrm>
            <a:off x="7092950" y="1770225"/>
            <a:ext cx="10749816" cy="5908349"/>
          </a:xfrm>
          <a:prstGeom prst="rect">
            <a:avLst/>
          </a:prstGeom>
        </p:spPr>
        <p:txBody>
          <a:bodyPr vert="horz" wrap="square" lIns="0" tIns="9525" rIns="0" bIns="0" rtlCol="0">
            <a:spAutoFit/>
          </a:bodyPr>
          <a:lstStyle/>
          <a:p>
            <a:pPr marL="12700" marR="5080" algn="just">
              <a:lnSpc>
                <a:spcPct val="200000"/>
              </a:lnSpc>
              <a:spcBef>
                <a:spcPts val="75"/>
              </a:spcBef>
            </a:pPr>
            <a:r>
              <a:rPr sz="2800" spc="-5" dirty="0">
                <a:solidFill>
                  <a:srgbClr val="10100F"/>
                </a:solidFill>
                <a:latin typeface="Arial MT"/>
                <a:cs typeface="Arial MT"/>
              </a:rPr>
              <a:t>The </a:t>
            </a:r>
            <a:r>
              <a:rPr sz="2800" b="1" spc="-5" dirty="0">
                <a:solidFill>
                  <a:srgbClr val="10100F"/>
                </a:solidFill>
                <a:latin typeface="Arial"/>
                <a:cs typeface="Arial"/>
              </a:rPr>
              <a:t>Date and</a:t>
            </a:r>
            <a:r>
              <a:rPr sz="2800" b="1" spc="-10" dirty="0">
                <a:solidFill>
                  <a:srgbClr val="10100F"/>
                </a:solidFill>
                <a:latin typeface="Arial"/>
                <a:cs typeface="Arial"/>
              </a:rPr>
              <a:t> </a:t>
            </a:r>
            <a:r>
              <a:rPr sz="2800" b="1" spc="-20" dirty="0">
                <a:solidFill>
                  <a:srgbClr val="10100F"/>
                </a:solidFill>
                <a:latin typeface="Arial"/>
                <a:cs typeface="Arial"/>
              </a:rPr>
              <a:t>Time</a:t>
            </a:r>
            <a:r>
              <a:rPr sz="2800" b="1" dirty="0">
                <a:solidFill>
                  <a:srgbClr val="10100F"/>
                </a:solidFill>
                <a:latin typeface="Arial"/>
                <a:cs typeface="Arial"/>
              </a:rPr>
              <a:t> </a:t>
            </a:r>
            <a:r>
              <a:rPr sz="2800" spc="-5" dirty="0">
                <a:solidFill>
                  <a:srgbClr val="10100F"/>
                </a:solidFill>
                <a:latin typeface="Arial MT"/>
                <a:cs typeface="Arial MT"/>
              </a:rPr>
              <a:t>classes in</a:t>
            </a:r>
            <a:r>
              <a:rPr sz="2800" spc="-10" dirty="0">
                <a:solidFill>
                  <a:srgbClr val="10100F"/>
                </a:solidFill>
                <a:latin typeface="Arial MT"/>
                <a:cs typeface="Arial MT"/>
              </a:rPr>
              <a:t> </a:t>
            </a:r>
            <a:r>
              <a:rPr sz="2800" spc="-5" dirty="0">
                <a:solidFill>
                  <a:srgbClr val="10100F"/>
                </a:solidFill>
                <a:latin typeface="Arial MT"/>
                <a:cs typeface="Arial MT"/>
              </a:rPr>
              <a:t>Java </a:t>
            </a:r>
            <a:r>
              <a:rPr sz="2800" spc="-15" dirty="0">
                <a:solidFill>
                  <a:srgbClr val="10100F"/>
                </a:solidFill>
                <a:latin typeface="Arial MT"/>
                <a:cs typeface="Arial MT"/>
              </a:rPr>
              <a:t>offer </a:t>
            </a:r>
            <a:r>
              <a:rPr sz="2800" spc="-10" dirty="0">
                <a:solidFill>
                  <a:srgbClr val="10100F"/>
                </a:solidFill>
                <a:latin typeface="Arial MT"/>
                <a:cs typeface="Arial MT"/>
              </a:rPr>
              <a:t> </a:t>
            </a:r>
            <a:r>
              <a:rPr sz="2800" spc="-5" dirty="0">
                <a:solidFill>
                  <a:srgbClr val="10100F"/>
                </a:solidFill>
                <a:latin typeface="Arial MT"/>
                <a:cs typeface="Arial MT"/>
              </a:rPr>
              <a:t>comprehensive support for </a:t>
            </a:r>
            <a:r>
              <a:rPr sz="2800" b="1" spc="-5" dirty="0">
                <a:solidFill>
                  <a:srgbClr val="10100F"/>
                </a:solidFill>
                <a:latin typeface="Arial"/>
                <a:cs typeface="Arial"/>
              </a:rPr>
              <a:t>managing temporal data</a:t>
            </a:r>
            <a:r>
              <a:rPr sz="2800" spc="-5" dirty="0">
                <a:solidFill>
                  <a:srgbClr val="10100F"/>
                </a:solidFill>
                <a:latin typeface="Arial MT"/>
                <a:cs typeface="Arial MT"/>
              </a:rPr>
              <a:t>. </a:t>
            </a:r>
            <a:r>
              <a:rPr sz="2800" spc="-765" dirty="0">
                <a:solidFill>
                  <a:srgbClr val="10100F"/>
                </a:solidFill>
                <a:latin typeface="Arial MT"/>
                <a:cs typeface="Arial MT"/>
              </a:rPr>
              <a:t> </a:t>
            </a:r>
            <a:r>
              <a:rPr sz="2800" spc="-5" dirty="0">
                <a:solidFill>
                  <a:srgbClr val="10100F"/>
                </a:solidFill>
                <a:latin typeface="Arial MT"/>
                <a:cs typeface="Arial MT"/>
              </a:rPr>
              <a:t>Exploring these classes can lead to more </a:t>
            </a:r>
            <a:r>
              <a:rPr sz="2800" b="1" spc="-5" dirty="0">
                <a:solidFill>
                  <a:srgbClr val="10100F"/>
                </a:solidFill>
                <a:latin typeface="Arial"/>
                <a:cs typeface="Arial"/>
              </a:rPr>
              <a:t>efficient </a:t>
            </a:r>
            <a:r>
              <a:rPr sz="2800" b="1" dirty="0">
                <a:solidFill>
                  <a:srgbClr val="10100F"/>
                </a:solidFill>
                <a:latin typeface="Arial"/>
                <a:cs typeface="Arial"/>
              </a:rPr>
              <a:t> </a:t>
            </a:r>
            <a:r>
              <a:rPr sz="2800" b="1" spc="-5" dirty="0">
                <a:solidFill>
                  <a:srgbClr val="10100F"/>
                </a:solidFill>
                <a:latin typeface="Arial"/>
                <a:cs typeface="Arial"/>
              </a:rPr>
              <a:t>handling </a:t>
            </a:r>
            <a:r>
              <a:rPr sz="2800" spc="-5" dirty="0">
                <a:solidFill>
                  <a:srgbClr val="10100F"/>
                </a:solidFill>
                <a:latin typeface="Arial MT"/>
                <a:cs typeface="Arial MT"/>
              </a:rPr>
              <a:t>of</a:t>
            </a:r>
            <a:r>
              <a:rPr sz="2800" spc="-10" dirty="0">
                <a:solidFill>
                  <a:srgbClr val="10100F"/>
                </a:solidFill>
                <a:latin typeface="Arial MT"/>
                <a:cs typeface="Arial MT"/>
              </a:rPr>
              <a:t> </a:t>
            </a:r>
            <a:r>
              <a:rPr sz="2800" spc="-5" dirty="0">
                <a:solidFill>
                  <a:srgbClr val="10100F"/>
                </a:solidFill>
                <a:latin typeface="Arial MT"/>
                <a:cs typeface="Arial MT"/>
              </a:rPr>
              <a:t>dates, times,</a:t>
            </a:r>
            <a:r>
              <a:rPr sz="2800" spc="-10" dirty="0">
                <a:solidFill>
                  <a:srgbClr val="10100F"/>
                </a:solidFill>
                <a:latin typeface="Arial MT"/>
                <a:cs typeface="Arial MT"/>
              </a:rPr>
              <a:t> </a:t>
            </a:r>
            <a:r>
              <a:rPr sz="2800" spc="-5" dirty="0">
                <a:solidFill>
                  <a:srgbClr val="10100F"/>
                </a:solidFill>
                <a:latin typeface="Arial MT"/>
                <a:cs typeface="Arial MT"/>
              </a:rPr>
              <a:t>and time</a:t>
            </a:r>
            <a:r>
              <a:rPr sz="2800" spc="-10" dirty="0">
                <a:solidFill>
                  <a:srgbClr val="10100F"/>
                </a:solidFill>
                <a:latin typeface="Arial MT"/>
                <a:cs typeface="Arial MT"/>
              </a:rPr>
              <a:t> </a:t>
            </a:r>
            <a:r>
              <a:rPr sz="2800" spc="-5" dirty="0">
                <a:solidFill>
                  <a:srgbClr val="10100F"/>
                </a:solidFill>
                <a:latin typeface="Arial MT"/>
                <a:cs typeface="Arial MT"/>
              </a:rPr>
              <a:t>zones.</a:t>
            </a:r>
            <a:r>
              <a:rPr lang="en-US" sz="2800" spc="-5" dirty="0">
                <a:solidFill>
                  <a:srgbClr val="10100F"/>
                </a:solidFill>
                <a:latin typeface="Arial MT"/>
                <a:cs typeface="Arial MT"/>
              </a:rPr>
              <a:t> The Date and Time classes in Java, primarily introduced in the </a:t>
            </a:r>
            <a:r>
              <a:rPr lang="en-US" sz="2800" spc="-5" dirty="0" err="1">
                <a:solidFill>
                  <a:srgbClr val="10100F"/>
                </a:solidFill>
                <a:latin typeface="Arial MT"/>
                <a:cs typeface="Arial MT"/>
              </a:rPr>
              <a:t>java.time</a:t>
            </a:r>
            <a:r>
              <a:rPr lang="en-US" sz="2800" spc="-5" dirty="0">
                <a:solidFill>
                  <a:srgbClr val="10100F"/>
                </a:solidFill>
                <a:latin typeface="Arial MT"/>
                <a:cs typeface="Arial MT"/>
              </a:rPr>
              <a:t> package (since Java 8), offer comprehensive support for managing temporal data. These classes provide a modern and powerful API for handling dates, times, time zones, durations, and more. </a:t>
            </a:r>
            <a:endParaRPr sz="2800" dirty="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25600" y="706323"/>
            <a:ext cx="15430500" cy="259715"/>
            <a:chOff x="1425600" y="706323"/>
            <a:chExt cx="15430500" cy="259715"/>
          </a:xfrm>
        </p:grpSpPr>
        <p:sp>
          <p:nvSpPr>
            <p:cNvPr id="3" name="object 3"/>
            <p:cNvSpPr/>
            <p:nvPr/>
          </p:nvSpPr>
          <p:spPr>
            <a:xfrm>
              <a:off x="1425600" y="706323"/>
              <a:ext cx="5144770" cy="259715"/>
            </a:xfrm>
            <a:custGeom>
              <a:avLst/>
              <a:gdLst/>
              <a:ahLst/>
              <a:cxnLst/>
              <a:rect l="l" t="t" r="r" b="b"/>
              <a:pathLst>
                <a:path w="5144770" h="259715">
                  <a:moveTo>
                    <a:pt x="5144363" y="0"/>
                  </a:moveTo>
                  <a:lnTo>
                    <a:pt x="0" y="0"/>
                  </a:lnTo>
                  <a:lnTo>
                    <a:pt x="0" y="259105"/>
                  </a:lnTo>
                  <a:lnTo>
                    <a:pt x="2572537" y="259105"/>
                  </a:lnTo>
                  <a:lnTo>
                    <a:pt x="5144363" y="259105"/>
                  </a:lnTo>
                  <a:lnTo>
                    <a:pt x="5144363" y="0"/>
                  </a:lnTo>
                  <a:close/>
                </a:path>
              </a:pathLst>
            </a:custGeom>
            <a:solidFill>
              <a:srgbClr val="10100F"/>
            </a:solidFill>
          </p:spPr>
          <p:txBody>
            <a:bodyPr wrap="square" lIns="0" tIns="0" rIns="0" bIns="0" rtlCol="0"/>
            <a:lstStyle/>
            <a:p>
              <a:endParaRPr/>
            </a:p>
          </p:txBody>
        </p:sp>
        <p:sp>
          <p:nvSpPr>
            <p:cNvPr id="4" name="object 4"/>
            <p:cNvSpPr/>
            <p:nvPr/>
          </p:nvSpPr>
          <p:spPr>
            <a:xfrm>
              <a:off x="6570675" y="706323"/>
              <a:ext cx="5144770" cy="259715"/>
            </a:xfrm>
            <a:custGeom>
              <a:avLst/>
              <a:gdLst/>
              <a:ahLst/>
              <a:cxnLst/>
              <a:rect l="l" t="t" r="r" b="b"/>
              <a:pathLst>
                <a:path w="5144770" h="259715">
                  <a:moveTo>
                    <a:pt x="5144363" y="0"/>
                  </a:moveTo>
                  <a:lnTo>
                    <a:pt x="0" y="0"/>
                  </a:lnTo>
                  <a:lnTo>
                    <a:pt x="0" y="259105"/>
                  </a:lnTo>
                  <a:lnTo>
                    <a:pt x="2572550" y="259105"/>
                  </a:lnTo>
                  <a:lnTo>
                    <a:pt x="5144363" y="259105"/>
                  </a:lnTo>
                  <a:lnTo>
                    <a:pt x="5144363" y="0"/>
                  </a:lnTo>
                  <a:close/>
                </a:path>
              </a:pathLst>
            </a:custGeom>
            <a:solidFill>
              <a:srgbClr val="8C54FC"/>
            </a:solidFill>
          </p:spPr>
          <p:txBody>
            <a:bodyPr wrap="square" lIns="0" tIns="0" rIns="0" bIns="0" rtlCol="0"/>
            <a:lstStyle/>
            <a:p>
              <a:endParaRPr/>
            </a:p>
          </p:txBody>
        </p:sp>
        <p:sp>
          <p:nvSpPr>
            <p:cNvPr id="5" name="object 5"/>
            <p:cNvSpPr/>
            <p:nvPr/>
          </p:nvSpPr>
          <p:spPr>
            <a:xfrm>
              <a:off x="11715762" y="706324"/>
              <a:ext cx="5140960" cy="257175"/>
            </a:xfrm>
            <a:custGeom>
              <a:avLst/>
              <a:gdLst/>
              <a:ahLst/>
              <a:cxnLst/>
              <a:rect l="l" t="t" r="r" b="b"/>
              <a:pathLst>
                <a:path w="5140959" h="257175">
                  <a:moveTo>
                    <a:pt x="5140336" y="0"/>
                  </a:moveTo>
                  <a:lnTo>
                    <a:pt x="0" y="0"/>
                  </a:lnTo>
                  <a:lnTo>
                    <a:pt x="0" y="257174"/>
                  </a:lnTo>
                  <a:lnTo>
                    <a:pt x="5140336" y="257174"/>
                  </a:lnTo>
                  <a:lnTo>
                    <a:pt x="5140336" y="0"/>
                  </a:lnTo>
                  <a:close/>
                </a:path>
              </a:pathLst>
            </a:custGeom>
            <a:solidFill>
              <a:srgbClr val="F97BDC"/>
            </a:solidFill>
          </p:spPr>
          <p:txBody>
            <a:bodyPr wrap="square" lIns="0" tIns="0" rIns="0" bIns="0" rtlCol="0"/>
            <a:lstStyle/>
            <a:p>
              <a:endParaRPr/>
            </a:p>
          </p:txBody>
        </p:sp>
      </p:grpSp>
      <p:sp>
        <p:nvSpPr>
          <p:cNvPr id="6" name="object 6"/>
          <p:cNvSpPr/>
          <p:nvPr/>
        </p:nvSpPr>
        <p:spPr>
          <a:xfrm>
            <a:off x="8294395" y="9520557"/>
            <a:ext cx="1706880" cy="545465"/>
          </a:xfrm>
          <a:custGeom>
            <a:avLst/>
            <a:gdLst/>
            <a:ahLst/>
            <a:cxnLst/>
            <a:rect l="l" t="t" r="r" b="b"/>
            <a:pathLst>
              <a:path w="1706879" h="545465">
                <a:moveTo>
                  <a:pt x="1664684" y="214546"/>
                </a:moveTo>
                <a:lnTo>
                  <a:pt x="55448" y="214546"/>
                </a:lnTo>
                <a:lnTo>
                  <a:pt x="63360" y="220305"/>
                </a:lnTo>
                <a:lnTo>
                  <a:pt x="47862" y="234310"/>
                </a:lnTo>
                <a:lnTo>
                  <a:pt x="41946" y="248114"/>
                </a:lnTo>
                <a:lnTo>
                  <a:pt x="36837" y="261514"/>
                </a:lnTo>
                <a:lnTo>
                  <a:pt x="23761" y="274306"/>
                </a:lnTo>
                <a:lnTo>
                  <a:pt x="27158" y="282359"/>
                </a:lnTo>
                <a:lnTo>
                  <a:pt x="30448" y="295768"/>
                </a:lnTo>
                <a:lnTo>
                  <a:pt x="33845" y="303823"/>
                </a:lnTo>
                <a:lnTo>
                  <a:pt x="27368" y="308864"/>
                </a:lnTo>
                <a:lnTo>
                  <a:pt x="25196" y="313903"/>
                </a:lnTo>
                <a:lnTo>
                  <a:pt x="21602" y="318938"/>
                </a:lnTo>
                <a:lnTo>
                  <a:pt x="35057" y="324846"/>
                </a:lnTo>
                <a:lnTo>
                  <a:pt x="43383" y="332169"/>
                </a:lnTo>
                <a:lnTo>
                  <a:pt x="45498" y="341517"/>
                </a:lnTo>
                <a:lnTo>
                  <a:pt x="40322" y="353496"/>
                </a:lnTo>
                <a:lnTo>
                  <a:pt x="43205" y="354220"/>
                </a:lnTo>
                <a:lnTo>
                  <a:pt x="51117" y="355659"/>
                </a:lnTo>
                <a:lnTo>
                  <a:pt x="54000" y="360700"/>
                </a:lnTo>
                <a:lnTo>
                  <a:pt x="46399" y="366481"/>
                </a:lnTo>
                <a:lnTo>
                  <a:pt x="38525" y="374017"/>
                </a:lnTo>
                <a:lnTo>
                  <a:pt x="30108" y="381553"/>
                </a:lnTo>
                <a:lnTo>
                  <a:pt x="20878" y="387336"/>
                </a:lnTo>
                <a:lnTo>
                  <a:pt x="23037" y="390217"/>
                </a:lnTo>
                <a:lnTo>
                  <a:pt x="30962" y="395258"/>
                </a:lnTo>
                <a:lnTo>
                  <a:pt x="34556" y="396697"/>
                </a:lnTo>
                <a:lnTo>
                  <a:pt x="36620" y="405337"/>
                </a:lnTo>
                <a:lnTo>
                  <a:pt x="38071" y="410736"/>
                </a:lnTo>
                <a:lnTo>
                  <a:pt x="41546" y="416135"/>
                </a:lnTo>
                <a:lnTo>
                  <a:pt x="49682" y="424775"/>
                </a:lnTo>
                <a:lnTo>
                  <a:pt x="44136" y="436642"/>
                </a:lnTo>
                <a:lnTo>
                  <a:pt x="37172" y="448983"/>
                </a:lnTo>
                <a:lnTo>
                  <a:pt x="27104" y="460919"/>
                </a:lnTo>
                <a:lnTo>
                  <a:pt x="12242" y="471572"/>
                </a:lnTo>
                <a:lnTo>
                  <a:pt x="37439" y="478770"/>
                </a:lnTo>
                <a:lnTo>
                  <a:pt x="33845" y="480933"/>
                </a:lnTo>
                <a:lnTo>
                  <a:pt x="27368" y="483810"/>
                </a:lnTo>
                <a:lnTo>
                  <a:pt x="23037" y="488132"/>
                </a:lnTo>
                <a:lnTo>
                  <a:pt x="29013" y="490268"/>
                </a:lnTo>
                <a:lnTo>
                  <a:pt x="35731" y="492270"/>
                </a:lnTo>
                <a:lnTo>
                  <a:pt x="42583" y="494003"/>
                </a:lnTo>
                <a:lnTo>
                  <a:pt x="48958" y="495330"/>
                </a:lnTo>
                <a:lnTo>
                  <a:pt x="42402" y="499054"/>
                </a:lnTo>
                <a:lnTo>
                  <a:pt x="35912" y="504600"/>
                </a:lnTo>
                <a:lnTo>
                  <a:pt x="29827" y="510011"/>
                </a:lnTo>
                <a:lnTo>
                  <a:pt x="24485" y="513328"/>
                </a:lnTo>
                <a:lnTo>
                  <a:pt x="32052" y="514892"/>
                </a:lnTo>
                <a:lnTo>
                  <a:pt x="39690" y="517739"/>
                </a:lnTo>
                <a:lnTo>
                  <a:pt x="47467" y="520721"/>
                </a:lnTo>
                <a:lnTo>
                  <a:pt x="55448" y="522690"/>
                </a:lnTo>
                <a:lnTo>
                  <a:pt x="51841" y="526291"/>
                </a:lnTo>
                <a:lnTo>
                  <a:pt x="42481" y="534209"/>
                </a:lnTo>
                <a:lnTo>
                  <a:pt x="35280" y="537086"/>
                </a:lnTo>
                <a:lnTo>
                  <a:pt x="46075" y="539249"/>
                </a:lnTo>
                <a:lnTo>
                  <a:pt x="42481" y="539968"/>
                </a:lnTo>
                <a:lnTo>
                  <a:pt x="36715" y="542846"/>
                </a:lnTo>
                <a:lnTo>
                  <a:pt x="31686" y="545009"/>
                </a:lnTo>
                <a:lnTo>
                  <a:pt x="1678965" y="494610"/>
                </a:lnTo>
                <a:lnTo>
                  <a:pt x="1670316" y="488850"/>
                </a:lnTo>
                <a:lnTo>
                  <a:pt x="1666620" y="485974"/>
                </a:lnTo>
                <a:lnTo>
                  <a:pt x="1664563" y="485974"/>
                </a:lnTo>
                <a:lnTo>
                  <a:pt x="1663839" y="483810"/>
                </a:lnTo>
                <a:lnTo>
                  <a:pt x="1664574" y="483810"/>
                </a:lnTo>
                <a:lnTo>
                  <a:pt x="1664648" y="469424"/>
                </a:lnTo>
                <a:lnTo>
                  <a:pt x="1674456" y="454563"/>
                </a:lnTo>
                <a:lnTo>
                  <a:pt x="1688855" y="440108"/>
                </a:lnTo>
                <a:lnTo>
                  <a:pt x="1702714" y="424775"/>
                </a:lnTo>
                <a:lnTo>
                  <a:pt x="1698173" y="421152"/>
                </a:lnTo>
                <a:lnTo>
                  <a:pt x="1688543" y="410398"/>
                </a:lnTo>
                <a:lnTo>
                  <a:pt x="1683994" y="406777"/>
                </a:lnTo>
                <a:lnTo>
                  <a:pt x="1687790" y="400871"/>
                </a:lnTo>
                <a:lnTo>
                  <a:pt x="1692729" y="393007"/>
                </a:lnTo>
                <a:lnTo>
                  <a:pt x="1698882" y="385009"/>
                </a:lnTo>
                <a:lnTo>
                  <a:pt x="1706321" y="378698"/>
                </a:lnTo>
                <a:lnTo>
                  <a:pt x="1699816" y="375030"/>
                </a:lnTo>
                <a:lnTo>
                  <a:pt x="1692638" y="368797"/>
                </a:lnTo>
                <a:lnTo>
                  <a:pt x="1685463" y="362295"/>
                </a:lnTo>
                <a:lnTo>
                  <a:pt x="1678965" y="357817"/>
                </a:lnTo>
                <a:lnTo>
                  <a:pt x="1682447" y="352913"/>
                </a:lnTo>
                <a:lnTo>
                  <a:pt x="1685798" y="347199"/>
                </a:lnTo>
                <a:lnTo>
                  <a:pt x="1689691" y="341214"/>
                </a:lnTo>
                <a:lnTo>
                  <a:pt x="1694157" y="336220"/>
                </a:lnTo>
                <a:lnTo>
                  <a:pt x="1673294" y="336220"/>
                </a:lnTo>
                <a:lnTo>
                  <a:pt x="1662505" y="335905"/>
                </a:lnTo>
                <a:lnTo>
                  <a:pt x="1652320" y="334779"/>
                </a:lnTo>
                <a:lnTo>
                  <a:pt x="1662492" y="327747"/>
                </a:lnTo>
                <a:lnTo>
                  <a:pt x="1673742" y="321189"/>
                </a:lnTo>
                <a:lnTo>
                  <a:pt x="1684721" y="314226"/>
                </a:lnTo>
                <a:lnTo>
                  <a:pt x="1694078" y="305981"/>
                </a:lnTo>
                <a:lnTo>
                  <a:pt x="1687528" y="304181"/>
                </a:lnTo>
                <a:lnTo>
                  <a:pt x="1680035" y="300221"/>
                </a:lnTo>
                <a:lnTo>
                  <a:pt x="1672004" y="296262"/>
                </a:lnTo>
                <a:lnTo>
                  <a:pt x="1663839" y="294462"/>
                </a:lnTo>
                <a:lnTo>
                  <a:pt x="1670906" y="283494"/>
                </a:lnTo>
                <a:lnTo>
                  <a:pt x="1679321" y="273133"/>
                </a:lnTo>
                <a:lnTo>
                  <a:pt x="1687735" y="263177"/>
                </a:lnTo>
                <a:lnTo>
                  <a:pt x="1694802" y="253424"/>
                </a:lnTo>
                <a:lnTo>
                  <a:pt x="1683789" y="249835"/>
                </a:lnTo>
                <a:lnTo>
                  <a:pt x="1672034" y="245234"/>
                </a:lnTo>
                <a:lnTo>
                  <a:pt x="1660683" y="239148"/>
                </a:lnTo>
                <a:lnTo>
                  <a:pt x="1650885" y="231105"/>
                </a:lnTo>
                <a:lnTo>
                  <a:pt x="1660534" y="221285"/>
                </a:lnTo>
                <a:lnTo>
                  <a:pt x="1664684" y="214546"/>
                </a:lnTo>
                <a:close/>
              </a:path>
              <a:path w="1706879" h="545465">
                <a:moveTo>
                  <a:pt x="1663839" y="483810"/>
                </a:moveTo>
                <a:lnTo>
                  <a:pt x="1664563" y="485974"/>
                </a:lnTo>
                <a:lnTo>
                  <a:pt x="1664571" y="484380"/>
                </a:lnTo>
                <a:lnTo>
                  <a:pt x="1663839" y="483810"/>
                </a:lnTo>
                <a:close/>
              </a:path>
              <a:path w="1706879" h="545465">
                <a:moveTo>
                  <a:pt x="1664571" y="484380"/>
                </a:moveTo>
                <a:lnTo>
                  <a:pt x="1664563" y="485974"/>
                </a:lnTo>
                <a:lnTo>
                  <a:pt x="1666620" y="485974"/>
                </a:lnTo>
                <a:lnTo>
                  <a:pt x="1664571" y="484380"/>
                </a:lnTo>
                <a:close/>
              </a:path>
              <a:path w="1706879" h="545465">
                <a:moveTo>
                  <a:pt x="1664574" y="483810"/>
                </a:moveTo>
                <a:lnTo>
                  <a:pt x="1663839" y="483810"/>
                </a:lnTo>
                <a:lnTo>
                  <a:pt x="1664571" y="484380"/>
                </a:lnTo>
                <a:lnTo>
                  <a:pt x="1664574" y="483810"/>
                </a:lnTo>
                <a:close/>
              </a:path>
              <a:path w="1706879" h="545465">
                <a:moveTo>
                  <a:pt x="1694802" y="335498"/>
                </a:moveTo>
                <a:lnTo>
                  <a:pt x="1684217" y="335994"/>
                </a:lnTo>
                <a:lnTo>
                  <a:pt x="1673294" y="336220"/>
                </a:lnTo>
                <a:lnTo>
                  <a:pt x="1694157" y="336220"/>
                </a:lnTo>
                <a:lnTo>
                  <a:pt x="1694802" y="335498"/>
                </a:lnTo>
                <a:close/>
              </a:path>
              <a:path w="1706879" h="545465">
                <a:moveTo>
                  <a:pt x="1671147" y="202307"/>
                </a:moveTo>
                <a:lnTo>
                  <a:pt x="41757" y="202307"/>
                </a:lnTo>
                <a:lnTo>
                  <a:pt x="45364" y="205190"/>
                </a:lnTo>
                <a:lnTo>
                  <a:pt x="48958" y="207347"/>
                </a:lnTo>
                <a:lnTo>
                  <a:pt x="41757" y="209505"/>
                </a:lnTo>
                <a:lnTo>
                  <a:pt x="41757" y="213107"/>
                </a:lnTo>
                <a:lnTo>
                  <a:pt x="52565" y="215265"/>
                </a:lnTo>
                <a:lnTo>
                  <a:pt x="55448" y="214546"/>
                </a:lnTo>
                <a:lnTo>
                  <a:pt x="1664684" y="214546"/>
                </a:lnTo>
                <a:lnTo>
                  <a:pt x="1667621" y="209777"/>
                </a:lnTo>
                <a:lnTo>
                  <a:pt x="1671147" y="202307"/>
                </a:lnTo>
                <a:close/>
              </a:path>
              <a:path w="1706879" h="545465">
                <a:moveTo>
                  <a:pt x="1662404" y="0"/>
                </a:moveTo>
                <a:lnTo>
                  <a:pt x="23761" y="50398"/>
                </a:lnTo>
                <a:lnTo>
                  <a:pt x="19443" y="54714"/>
                </a:lnTo>
                <a:lnTo>
                  <a:pt x="15849" y="59035"/>
                </a:lnTo>
                <a:lnTo>
                  <a:pt x="13677" y="61917"/>
                </a:lnTo>
                <a:lnTo>
                  <a:pt x="16560" y="64075"/>
                </a:lnTo>
                <a:lnTo>
                  <a:pt x="27368" y="70554"/>
                </a:lnTo>
                <a:lnTo>
                  <a:pt x="31686" y="73437"/>
                </a:lnTo>
                <a:lnTo>
                  <a:pt x="23395" y="76720"/>
                </a:lnTo>
                <a:lnTo>
                  <a:pt x="15576" y="81354"/>
                </a:lnTo>
                <a:lnTo>
                  <a:pt x="7890" y="85988"/>
                </a:lnTo>
                <a:lnTo>
                  <a:pt x="0" y="89272"/>
                </a:lnTo>
                <a:lnTo>
                  <a:pt x="10282" y="97621"/>
                </a:lnTo>
                <a:lnTo>
                  <a:pt x="20159" y="104754"/>
                </a:lnTo>
                <a:lnTo>
                  <a:pt x="30577" y="111345"/>
                </a:lnTo>
                <a:lnTo>
                  <a:pt x="42481" y="118070"/>
                </a:lnTo>
                <a:lnTo>
                  <a:pt x="27362" y="134000"/>
                </a:lnTo>
                <a:lnTo>
                  <a:pt x="13865" y="148850"/>
                </a:lnTo>
                <a:lnTo>
                  <a:pt x="12517" y="161810"/>
                </a:lnTo>
                <a:lnTo>
                  <a:pt x="33845" y="172071"/>
                </a:lnTo>
                <a:lnTo>
                  <a:pt x="26644" y="177110"/>
                </a:lnTo>
                <a:lnTo>
                  <a:pt x="23761" y="182151"/>
                </a:lnTo>
                <a:lnTo>
                  <a:pt x="17284" y="185747"/>
                </a:lnTo>
                <a:lnTo>
                  <a:pt x="22974" y="190327"/>
                </a:lnTo>
                <a:lnTo>
                  <a:pt x="25561" y="193218"/>
                </a:lnTo>
                <a:lnTo>
                  <a:pt x="27610" y="195974"/>
                </a:lnTo>
                <a:lnTo>
                  <a:pt x="31686" y="200149"/>
                </a:lnTo>
                <a:lnTo>
                  <a:pt x="35280" y="203027"/>
                </a:lnTo>
                <a:lnTo>
                  <a:pt x="41757" y="202307"/>
                </a:lnTo>
                <a:lnTo>
                  <a:pt x="1671147" y="202307"/>
                </a:lnTo>
                <a:lnTo>
                  <a:pt x="1678965" y="185747"/>
                </a:lnTo>
                <a:lnTo>
                  <a:pt x="1667647" y="178447"/>
                </a:lnTo>
                <a:lnTo>
                  <a:pt x="1655924" y="172699"/>
                </a:lnTo>
                <a:lnTo>
                  <a:pt x="1644739" y="166817"/>
                </a:lnTo>
                <a:lnTo>
                  <a:pt x="1635036" y="159111"/>
                </a:lnTo>
                <a:lnTo>
                  <a:pt x="1643959" y="148615"/>
                </a:lnTo>
                <a:lnTo>
                  <a:pt x="1654568" y="138861"/>
                </a:lnTo>
                <a:lnTo>
                  <a:pt x="1665311" y="128432"/>
                </a:lnTo>
                <a:lnTo>
                  <a:pt x="1674634" y="115912"/>
                </a:lnTo>
                <a:lnTo>
                  <a:pt x="1664189" y="103685"/>
                </a:lnTo>
                <a:lnTo>
                  <a:pt x="1653674" y="90444"/>
                </a:lnTo>
                <a:lnTo>
                  <a:pt x="1641943" y="78958"/>
                </a:lnTo>
                <a:lnTo>
                  <a:pt x="1627847" y="71993"/>
                </a:lnTo>
                <a:lnTo>
                  <a:pt x="1635148" y="62387"/>
                </a:lnTo>
                <a:lnTo>
                  <a:pt x="1643054" y="52916"/>
                </a:lnTo>
                <a:lnTo>
                  <a:pt x="1651634" y="43445"/>
                </a:lnTo>
                <a:lnTo>
                  <a:pt x="1660956" y="33839"/>
                </a:lnTo>
                <a:lnTo>
                  <a:pt x="1654809" y="24907"/>
                </a:lnTo>
                <a:lnTo>
                  <a:pt x="1653855" y="16379"/>
                </a:lnTo>
                <a:lnTo>
                  <a:pt x="1656815" y="8122"/>
                </a:lnTo>
                <a:lnTo>
                  <a:pt x="1662404" y="0"/>
                </a:lnTo>
                <a:close/>
              </a:path>
            </a:pathLst>
          </a:custGeom>
          <a:solidFill>
            <a:srgbClr val="8C54FC"/>
          </a:solidFill>
        </p:spPr>
        <p:txBody>
          <a:bodyPr wrap="square" lIns="0" tIns="0" rIns="0" bIns="0" rtlCol="0"/>
          <a:lstStyle/>
          <a:p>
            <a:endParaRPr/>
          </a:p>
        </p:txBody>
      </p:sp>
      <p:pic>
        <p:nvPicPr>
          <p:cNvPr id="7" name="object 7"/>
          <p:cNvPicPr/>
          <p:nvPr/>
        </p:nvPicPr>
        <p:blipFill>
          <a:blip r:embed="rId2" cstate="print"/>
          <a:stretch>
            <a:fillRect/>
          </a:stretch>
        </p:blipFill>
        <p:spPr>
          <a:xfrm>
            <a:off x="1615528" y="6134539"/>
            <a:ext cx="15078074" cy="3248025"/>
          </a:xfrm>
          <a:prstGeom prst="rect">
            <a:avLst/>
          </a:prstGeom>
        </p:spPr>
      </p:pic>
      <p:sp>
        <p:nvSpPr>
          <p:cNvPr id="8" name="object 8"/>
          <p:cNvSpPr txBox="1">
            <a:spLocks noGrp="1"/>
          </p:cNvSpPr>
          <p:nvPr>
            <p:ph type="title"/>
          </p:nvPr>
        </p:nvSpPr>
        <p:spPr>
          <a:xfrm>
            <a:off x="1663252" y="1189888"/>
            <a:ext cx="7868098" cy="874598"/>
          </a:xfrm>
          <a:prstGeom prst="rect">
            <a:avLst/>
          </a:prstGeom>
        </p:spPr>
        <p:txBody>
          <a:bodyPr vert="horz" wrap="square" lIns="0" tIns="12700" rIns="0" bIns="0" rtlCol="0">
            <a:spAutoFit/>
          </a:bodyPr>
          <a:lstStyle/>
          <a:p>
            <a:pPr marL="12700">
              <a:lnSpc>
                <a:spcPct val="100000"/>
              </a:lnSpc>
              <a:spcBef>
                <a:spcPts val="100"/>
              </a:spcBef>
            </a:pPr>
            <a:r>
              <a:rPr sz="5600" b="1" spc="515" dirty="0"/>
              <a:t>Input/Output</a:t>
            </a:r>
            <a:r>
              <a:rPr sz="5600" b="1" spc="-100" dirty="0"/>
              <a:t> </a:t>
            </a:r>
            <a:r>
              <a:rPr sz="5600" b="1" spc="530" dirty="0"/>
              <a:t>Class</a:t>
            </a:r>
            <a:endParaRPr sz="5600" b="1" dirty="0"/>
          </a:p>
        </p:txBody>
      </p:sp>
      <p:sp>
        <p:nvSpPr>
          <p:cNvPr id="9" name="object 9"/>
          <p:cNvSpPr txBox="1"/>
          <p:nvPr/>
        </p:nvSpPr>
        <p:spPr>
          <a:xfrm>
            <a:off x="1613242" y="2297283"/>
            <a:ext cx="15078074" cy="3590855"/>
          </a:xfrm>
          <a:prstGeom prst="rect">
            <a:avLst/>
          </a:prstGeom>
        </p:spPr>
        <p:txBody>
          <a:bodyPr vert="horz" wrap="square" lIns="0" tIns="12065" rIns="0" bIns="0" rtlCol="0">
            <a:spAutoFit/>
          </a:bodyPr>
          <a:lstStyle/>
          <a:p>
            <a:pPr marL="12700" marR="5080" indent="-635">
              <a:lnSpc>
                <a:spcPct val="200000"/>
              </a:lnSpc>
              <a:spcBef>
                <a:spcPts val="95"/>
              </a:spcBef>
            </a:pPr>
            <a:r>
              <a:rPr sz="2400" spc="-5" dirty="0">
                <a:solidFill>
                  <a:srgbClr val="10100F"/>
                </a:solidFill>
                <a:latin typeface="Arial MT"/>
                <a:cs typeface="Arial MT"/>
              </a:rPr>
              <a:t>The </a:t>
            </a:r>
            <a:r>
              <a:rPr sz="2400" b="1" spc="-5" dirty="0">
                <a:solidFill>
                  <a:srgbClr val="10100F"/>
                </a:solidFill>
                <a:latin typeface="Arial MT"/>
                <a:cs typeface="Arial"/>
              </a:rPr>
              <a:t>Input/Output </a:t>
            </a:r>
            <a:r>
              <a:rPr sz="2400" spc="-5" dirty="0">
                <a:solidFill>
                  <a:srgbClr val="10100F"/>
                </a:solidFill>
                <a:latin typeface="Arial MT"/>
                <a:cs typeface="Arial MT"/>
              </a:rPr>
              <a:t>classes provide essential utilities for </a:t>
            </a:r>
            <a:r>
              <a:rPr sz="2400" b="1" spc="-5" dirty="0">
                <a:solidFill>
                  <a:srgbClr val="10100F"/>
                </a:solidFill>
                <a:latin typeface="Arial MT"/>
                <a:cs typeface="Arial"/>
              </a:rPr>
              <a:t>reading from </a:t>
            </a:r>
            <a:r>
              <a:rPr sz="2400" b="1" spc="-640" dirty="0">
                <a:solidFill>
                  <a:srgbClr val="10100F"/>
                </a:solidFill>
                <a:latin typeface="Arial MT"/>
                <a:cs typeface="Arial"/>
              </a:rPr>
              <a:t> </a:t>
            </a:r>
            <a:r>
              <a:rPr sz="2400" b="1" spc="-5" dirty="0">
                <a:solidFill>
                  <a:srgbClr val="10100F"/>
                </a:solidFill>
                <a:latin typeface="Arial MT"/>
                <a:cs typeface="Arial"/>
              </a:rPr>
              <a:t>and writing to streams </a:t>
            </a:r>
            <a:r>
              <a:rPr sz="2400" spc="-5" dirty="0">
                <a:solidFill>
                  <a:srgbClr val="10100F"/>
                </a:solidFill>
                <a:latin typeface="Arial MT"/>
                <a:cs typeface="Arial MT"/>
              </a:rPr>
              <a:t>in Java. Understanding these classes can </a:t>
            </a:r>
            <a:r>
              <a:rPr sz="2400" dirty="0">
                <a:solidFill>
                  <a:srgbClr val="10100F"/>
                </a:solidFill>
                <a:latin typeface="Arial MT"/>
                <a:cs typeface="Arial MT"/>
              </a:rPr>
              <a:t> </a:t>
            </a:r>
            <a:r>
              <a:rPr sz="2400" spc="-5" dirty="0">
                <a:solidFill>
                  <a:srgbClr val="10100F"/>
                </a:solidFill>
                <a:latin typeface="Arial MT"/>
                <a:cs typeface="Arial MT"/>
              </a:rPr>
              <a:t>lead to </a:t>
            </a:r>
            <a:r>
              <a:rPr sz="2400" b="1" spc="-5" dirty="0">
                <a:solidFill>
                  <a:srgbClr val="10100F"/>
                </a:solidFill>
                <a:latin typeface="Arial MT"/>
                <a:cs typeface="Arial"/>
              </a:rPr>
              <a:t>streamlined I/O operations </a:t>
            </a:r>
            <a:r>
              <a:rPr sz="2400" spc="-5" dirty="0">
                <a:solidFill>
                  <a:srgbClr val="10100F"/>
                </a:solidFill>
                <a:latin typeface="Arial MT"/>
                <a:cs typeface="Arial MT"/>
              </a:rPr>
              <a:t>and improved </a:t>
            </a:r>
            <a:r>
              <a:rPr sz="2400" b="1" spc="-5" dirty="0">
                <a:solidFill>
                  <a:srgbClr val="10100F"/>
                </a:solidFill>
                <a:latin typeface="Arial MT"/>
                <a:cs typeface="Arial"/>
              </a:rPr>
              <a:t>efficiency </a:t>
            </a:r>
            <a:r>
              <a:rPr sz="2400" spc="-5" dirty="0">
                <a:solidFill>
                  <a:srgbClr val="10100F"/>
                </a:solidFill>
                <a:latin typeface="Arial MT"/>
                <a:cs typeface="Arial MT"/>
              </a:rPr>
              <a:t>in </a:t>
            </a:r>
            <a:r>
              <a:rPr sz="2400" dirty="0">
                <a:solidFill>
                  <a:srgbClr val="10100F"/>
                </a:solidFill>
                <a:latin typeface="Arial MT"/>
                <a:cs typeface="Arial MT"/>
              </a:rPr>
              <a:t> </a:t>
            </a:r>
            <a:r>
              <a:rPr sz="2400" spc="-5" dirty="0">
                <a:solidFill>
                  <a:srgbClr val="10100F"/>
                </a:solidFill>
                <a:latin typeface="Arial MT"/>
                <a:cs typeface="Arial MT"/>
              </a:rPr>
              <a:t>handling</a:t>
            </a:r>
            <a:r>
              <a:rPr sz="2400" spc="-10" dirty="0">
                <a:solidFill>
                  <a:srgbClr val="10100F"/>
                </a:solidFill>
                <a:latin typeface="Arial MT"/>
                <a:cs typeface="Arial MT"/>
              </a:rPr>
              <a:t> </a:t>
            </a:r>
            <a:r>
              <a:rPr sz="2400" spc="-5" dirty="0">
                <a:solidFill>
                  <a:srgbClr val="10100F"/>
                </a:solidFill>
                <a:latin typeface="Arial MT"/>
                <a:cs typeface="Arial MT"/>
              </a:rPr>
              <a:t>data.</a:t>
            </a:r>
            <a:r>
              <a:rPr lang="en-US" sz="2400" spc="-5" dirty="0">
                <a:solidFill>
                  <a:srgbClr val="10100F"/>
                </a:solidFill>
                <a:latin typeface="Arial MT"/>
                <a:cs typeface="Arial MT"/>
              </a:rPr>
              <a:t> The Input/Output (I/O) classes in Java, primarily found in the java.io and </a:t>
            </a:r>
            <a:r>
              <a:rPr lang="en-US" sz="2400" spc="-5" dirty="0" err="1">
                <a:solidFill>
                  <a:srgbClr val="10100F"/>
                </a:solidFill>
                <a:latin typeface="Arial MT"/>
                <a:cs typeface="Arial MT"/>
              </a:rPr>
              <a:t>java.nio</a:t>
            </a:r>
            <a:r>
              <a:rPr lang="en-US" sz="2400" spc="-5" dirty="0">
                <a:solidFill>
                  <a:srgbClr val="10100F"/>
                </a:solidFill>
                <a:latin typeface="Arial MT"/>
                <a:cs typeface="Arial MT"/>
              </a:rPr>
              <a:t> packages, provide essential utilities for reading from and writing to streams, files, and other data sources. Understanding and utilizing these classes can lead to streamlined I/O operations and improved efficiency in handling data.</a:t>
            </a:r>
            <a:endParaRPr sz="2400" dirty="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25600" y="706323"/>
            <a:ext cx="15430500" cy="259715"/>
            <a:chOff x="1425600" y="706323"/>
            <a:chExt cx="15430500" cy="259715"/>
          </a:xfrm>
        </p:grpSpPr>
        <p:sp>
          <p:nvSpPr>
            <p:cNvPr id="3" name="object 3"/>
            <p:cNvSpPr/>
            <p:nvPr/>
          </p:nvSpPr>
          <p:spPr>
            <a:xfrm>
              <a:off x="1425600" y="706323"/>
              <a:ext cx="5144770" cy="259715"/>
            </a:xfrm>
            <a:custGeom>
              <a:avLst/>
              <a:gdLst/>
              <a:ahLst/>
              <a:cxnLst/>
              <a:rect l="l" t="t" r="r" b="b"/>
              <a:pathLst>
                <a:path w="5144770" h="259715">
                  <a:moveTo>
                    <a:pt x="5144363" y="0"/>
                  </a:moveTo>
                  <a:lnTo>
                    <a:pt x="0" y="0"/>
                  </a:lnTo>
                  <a:lnTo>
                    <a:pt x="0" y="259105"/>
                  </a:lnTo>
                  <a:lnTo>
                    <a:pt x="2572537" y="259105"/>
                  </a:lnTo>
                  <a:lnTo>
                    <a:pt x="5144363" y="259105"/>
                  </a:lnTo>
                  <a:lnTo>
                    <a:pt x="5144363" y="0"/>
                  </a:lnTo>
                  <a:close/>
                </a:path>
              </a:pathLst>
            </a:custGeom>
            <a:solidFill>
              <a:srgbClr val="10100F"/>
            </a:solidFill>
          </p:spPr>
          <p:txBody>
            <a:bodyPr wrap="square" lIns="0" tIns="0" rIns="0" bIns="0" rtlCol="0"/>
            <a:lstStyle/>
            <a:p>
              <a:endParaRPr/>
            </a:p>
          </p:txBody>
        </p:sp>
        <p:sp>
          <p:nvSpPr>
            <p:cNvPr id="4" name="object 4"/>
            <p:cNvSpPr/>
            <p:nvPr/>
          </p:nvSpPr>
          <p:spPr>
            <a:xfrm>
              <a:off x="6570675" y="706323"/>
              <a:ext cx="5144770" cy="259715"/>
            </a:xfrm>
            <a:custGeom>
              <a:avLst/>
              <a:gdLst/>
              <a:ahLst/>
              <a:cxnLst/>
              <a:rect l="l" t="t" r="r" b="b"/>
              <a:pathLst>
                <a:path w="5144770" h="259715">
                  <a:moveTo>
                    <a:pt x="5144363" y="0"/>
                  </a:moveTo>
                  <a:lnTo>
                    <a:pt x="0" y="0"/>
                  </a:lnTo>
                  <a:lnTo>
                    <a:pt x="0" y="259105"/>
                  </a:lnTo>
                  <a:lnTo>
                    <a:pt x="2572550" y="259105"/>
                  </a:lnTo>
                  <a:lnTo>
                    <a:pt x="5144363" y="259105"/>
                  </a:lnTo>
                  <a:lnTo>
                    <a:pt x="5144363" y="0"/>
                  </a:lnTo>
                  <a:close/>
                </a:path>
              </a:pathLst>
            </a:custGeom>
            <a:solidFill>
              <a:srgbClr val="8C54FC"/>
            </a:solidFill>
          </p:spPr>
          <p:txBody>
            <a:bodyPr wrap="square" lIns="0" tIns="0" rIns="0" bIns="0" rtlCol="0"/>
            <a:lstStyle/>
            <a:p>
              <a:endParaRPr/>
            </a:p>
          </p:txBody>
        </p:sp>
        <p:sp>
          <p:nvSpPr>
            <p:cNvPr id="5" name="object 5"/>
            <p:cNvSpPr/>
            <p:nvPr/>
          </p:nvSpPr>
          <p:spPr>
            <a:xfrm>
              <a:off x="11715762" y="706324"/>
              <a:ext cx="5140960" cy="257175"/>
            </a:xfrm>
            <a:custGeom>
              <a:avLst/>
              <a:gdLst/>
              <a:ahLst/>
              <a:cxnLst/>
              <a:rect l="l" t="t" r="r" b="b"/>
              <a:pathLst>
                <a:path w="5140959" h="257175">
                  <a:moveTo>
                    <a:pt x="5140336" y="0"/>
                  </a:moveTo>
                  <a:lnTo>
                    <a:pt x="0" y="0"/>
                  </a:lnTo>
                  <a:lnTo>
                    <a:pt x="0" y="257174"/>
                  </a:lnTo>
                  <a:lnTo>
                    <a:pt x="5140336" y="257174"/>
                  </a:lnTo>
                  <a:lnTo>
                    <a:pt x="5140336" y="0"/>
                  </a:lnTo>
                  <a:close/>
                </a:path>
              </a:pathLst>
            </a:custGeom>
            <a:solidFill>
              <a:srgbClr val="F97BDC"/>
            </a:solidFill>
          </p:spPr>
          <p:txBody>
            <a:bodyPr wrap="square" lIns="0" tIns="0" rIns="0" bIns="0" rtlCol="0"/>
            <a:lstStyle/>
            <a:p>
              <a:endParaRPr/>
            </a:p>
          </p:txBody>
        </p:sp>
      </p:grpSp>
      <p:sp>
        <p:nvSpPr>
          <p:cNvPr id="6" name="object 6"/>
          <p:cNvSpPr/>
          <p:nvPr/>
        </p:nvSpPr>
        <p:spPr>
          <a:xfrm>
            <a:off x="148322" y="9571680"/>
            <a:ext cx="1696720" cy="513715"/>
          </a:xfrm>
          <a:custGeom>
            <a:avLst/>
            <a:gdLst/>
            <a:ahLst/>
            <a:cxnLst/>
            <a:rect l="l" t="t" r="r" b="b"/>
            <a:pathLst>
              <a:path w="1696720" h="513715">
                <a:moveTo>
                  <a:pt x="856540" y="9361"/>
                </a:moveTo>
                <a:lnTo>
                  <a:pt x="46071" y="9361"/>
                </a:lnTo>
                <a:lnTo>
                  <a:pt x="46796" y="11520"/>
                </a:lnTo>
                <a:lnTo>
                  <a:pt x="45951" y="11520"/>
                </a:lnTo>
                <a:lnTo>
                  <a:pt x="45139" y="26088"/>
                </a:lnTo>
                <a:lnTo>
                  <a:pt x="34824" y="40587"/>
                </a:lnTo>
                <a:lnTo>
                  <a:pt x="20055" y="54410"/>
                </a:lnTo>
                <a:lnTo>
                  <a:pt x="5759" y="69110"/>
                </a:lnTo>
                <a:lnTo>
                  <a:pt x="10191" y="73150"/>
                </a:lnTo>
                <a:lnTo>
                  <a:pt x="14758" y="78742"/>
                </a:lnTo>
                <a:lnTo>
                  <a:pt x="19365" y="84231"/>
                </a:lnTo>
                <a:lnTo>
                  <a:pt x="23757" y="87833"/>
                </a:lnTo>
                <a:lnTo>
                  <a:pt x="19437" y="93624"/>
                </a:lnTo>
                <a:lnTo>
                  <a:pt x="14036" y="101239"/>
                </a:lnTo>
                <a:lnTo>
                  <a:pt x="7557" y="108989"/>
                </a:lnTo>
                <a:lnTo>
                  <a:pt x="0" y="115187"/>
                </a:lnTo>
                <a:lnTo>
                  <a:pt x="6085" y="119272"/>
                </a:lnTo>
                <a:lnTo>
                  <a:pt x="20145" y="132298"/>
                </a:lnTo>
                <a:lnTo>
                  <a:pt x="26635" y="136787"/>
                </a:lnTo>
                <a:lnTo>
                  <a:pt x="22732" y="141375"/>
                </a:lnTo>
                <a:lnTo>
                  <a:pt x="19166" y="147044"/>
                </a:lnTo>
                <a:lnTo>
                  <a:pt x="15195" y="152983"/>
                </a:lnTo>
                <a:lnTo>
                  <a:pt x="10076" y="158382"/>
                </a:lnTo>
                <a:lnTo>
                  <a:pt x="20258" y="158428"/>
                </a:lnTo>
                <a:lnTo>
                  <a:pt x="31046" y="158743"/>
                </a:lnTo>
                <a:lnTo>
                  <a:pt x="41969" y="159599"/>
                </a:lnTo>
                <a:lnTo>
                  <a:pt x="52556" y="161265"/>
                </a:lnTo>
                <a:lnTo>
                  <a:pt x="41552" y="167653"/>
                </a:lnTo>
                <a:lnTo>
                  <a:pt x="29873" y="173503"/>
                </a:lnTo>
                <a:lnTo>
                  <a:pt x="18738" y="179891"/>
                </a:lnTo>
                <a:lnTo>
                  <a:pt x="9356" y="187900"/>
                </a:lnTo>
                <a:lnTo>
                  <a:pt x="15792" y="190127"/>
                </a:lnTo>
                <a:lnTo>
                  <a:pt x="23036" y="194379"/>
                </a:lnTo>
                <a:lnTo>
                  <a:pt x="30819" y="198631"/>
                </a:lnTo>
                <a:lnTo>
                  <a:pt x="38873" y="200858"/>
                </a:lnTo>
                <a:lnTo>
                  <a:pt x="31585" y="211703"/>
                </a:lnTo>
                <a:lnTo>
                  <a:pt x="22676" y="221738"/>
                </a:lnTo>
                <a:lnTo>
                  <a:pt x="13767" y="231232"/>
                </a:lnTo>
                <a:lnTo>
                  <a:pt x="6479" y="240456"/>
                </a:lnTo>
                <a:lnTo>
                  <a:pt x="17367" y="244585"/>
                </a:lnTo>
                <a:lnTo>
                  <a:pt x="28795" y="249726"/>
                </a:lnTo>
                <a:lnTo>
                  <a:pt x="39684" y="256351"/>
                </a:lnTo>
                <a:lnTo>
                  <a:pt x="48954" y="264934"/>
                </a:lnTo>
                <a:lnTo>
                  <a:pt x="39178" y="274328"/>
                </a:lnTo>
                <a:lnTo>
                  <a:pt x="31764" y="285542"/>
                </a:lnTo>
                <a:lnTo>
                  <a:pt x="25566" y="297432"/>
                </a:lnTo>
                <a:lnTo>
                  <a:pt x="19437" y="308848"/>
                </a:lnTo>
                <a:lnTo>
                  <a:pt x="30325" y="316677"/>
                </a:lnTo>
                <a:lnTo>
                  <a:pt x="41753" y="322887"/>
                </a:lnTo>
                <a:lnTo>
                  <a:pt x="52642" y="329097"/>
                </a:lnTo>
                <a:lnTo>
                  <a:pt x="61912" y="336927"/>
                </a:lnTo>
                <a:lnTo>
                  <a:pt x="52553" y="347003"/>
                </a:lnTo>
                <a:lnTo>
                  <a:pt x="41663" y="356454"/>
                </a:lnTo>
                <a:lnTo>
                  <a:pt x="30628" y="366590"/>
                </a:lnTo>
                <a:lnTo>
                  <a:pt x="20876" y="378683"/>
                </a:lnTo>
                <a:lnTo>
                  <a:pt x="30684" y="391449"/>
                </a:lnTo>
                <a:lnTo>
                  <a:pt x="40493" y="405227"/>
                </a:lnTo>
                <a:lnTo>
                  <a:pt x="51654" y="417252"/>
                </a:lnTo>
                <a:lnTo>
                  <a:pt x="65514" y="424755"/>
                </a:lnTo>
                <a:lnTo>
                  <a:pt x="57785" y="434237"/>
                </a:lnTo>
                <a:lnTo>
                  <a:pt x="49584" y="443383"/>
                </a:lnTo>
                <a:lnTo>
                  <a:pt x="40708" y="452394"/>
                </a:lnTo>
                <a:lnTo>
                  <a:pt x="30956" y="461472"/>
                </a:lnTo>
                <a:lnTo>
                  <a:pt x="36996" y="470493"/>
                </a:lnTo>
                <a:lnTo>
                  <a:pt x="37705" y="479110"/>
                </a:lnTo>
                <a:lnTo>
                  <a:pt x="34498" y="487188"/>
                </a:lnTo>
                <a:lnTo>
                  <a:pt x="28793" y="494591"/>
                </a:lnTo>
                <a:lnTo>
                  <a:pt x="1667397" y="513308"/>
                </a:lnTo>
                <a:lnTo>
                  <a:pt x="1672426" y="508988"/>
                </a:lnTo>
                <a:lnTo>
                  <a:pt x="1675309" y="504671"/>
                </a:lnTo>
                <a:lnTo>
                  <a:pt x="1678192" y="501789"/>
                </a:lnTo>
                <a:lnTo>
                  <a:pt x="1675309" y="499630"/>
                </a:lnTo>
                <a:lnTo>
                  <a:pt x="1665238" y="492432"/>
                </a:lnTo>
                <a:lnTo>
                  <a:pt x="1660920" y="489550"/>
                </a:lnTo>
                <a:lnTo>
                  <a:pt x="1669205" y="486379"/>
                </a:lnTo>
                <a:lnTo>
                  <a:pt x="1684708" y="477605"/>
                </a:lnTo>
                <a:lnTo>
                  <a:pt x="1692593" y="474435"/>
                </a:lnTo>
                <a:lnTo>
                  <a:pt x="1683146" y="465964"/>
                </a:lnTo>
                <a:lnTo>
                  <a:pt x="1673696" y="458505"/>
                </a:lnTo>
                <a:lnTo>
                  <a:pt x="1663436" y="451452"/>
                </a:lnTo>
                <a:lnTo>
                  <a:pt x="1651560" y="444197"/>
                </a:lnTo>
                <a:lnTo>
                  <a:pt x="1667214" y="428886"/>
                </a:lnTo>
                <a:lnTo>
                  <a:pt x="1681251" y="414589"/>
                </a:lnTo>
                <a:lnTo>
                  <a:pt x="1683140" y="401777"/>
                </a:lnTo>
                <a:lnTo>
                  <a:pt x="1662355" y="390922"/>
                </a:lnTo>
                <a:lnTo>
                  <a:pt x="1670267" y="385881"/>
                </a:lnTo>
                <a:lnTo>
                  <a:pt x="1673150" y="380841"/>
                </a:lnTo>
                <a:lnTo>
                  <a:pt x="1679639" y="377964"/>
                </a:lnTo>
                <a:lnTo>
                  <a:pt x="1674259" y="373271"/>
                </a:lnTo>
                <a:lnTo>
                  <a:pt x="1671713" y="370131"/>
                </a:lnTo>
                <a:lnTo>
                  <a:pt x="1669708" y="367128"/>
                </a:lnTo>
                <a:lnTo>
                  <a:pt x="1665949" y="362842"/>
                </a:lnTo>
                <a:lnTo>
                  <a:pt x="1662355" y="359966"/>
                </a:lnTo>
                <a:lnTo>
                  <a:pt x="1655878" y="359966"/>
                </a:lnTo>
                <a:lnTo>
                  <a:pt x="1648677" y="355644"/>
                </a:lnTo>
                <a:lnTo>
                  <a:pt x="1655878" y="352762"/>
                </a:lnTo>
                <a:lnTo>
                  <a:pt x="1655878" y="349885"/>
                </a:lnTo>
                <a:lnTo>
                  <a:pt x="1648327" y="347727"/>
                </a:lnTo>
                <a:lnTo>
                  <a:pt x="1642200" y="347727"/>
                </a:lnTo>
                <a:lnTo>
                  <a:pt x="1634999" y="341243"/>
                </a:lnTo>
                <a:lnTo>
                  <a:pt x="1651039" y="327983"/>
                </a:lnTo>
                <a:lnTo>
                  <a:pt x="1657497" y="314518"/>
                </a:lnTo>
                <a:lnTo>
                  <a:pt x="1663145" y="301457"/>
                </a:lnTo>
                <a:lnTo>
                  <a:pt x="1676756" y="289411"/>
                </a:lnTo>
                <a:lnTo>
                  <a:pt x="1673772" y="280941"/>
                </a:lnTo>
                <a:lnTo>
                  <a:pt x="1672343" y="274023"/>
                </a:lnTo>
                <a:lnTo>
                  <a:pt x="1670781" y="267239"/>
                </a:lnTo>
                <a:lnTo>
                  <a:pt x="1667397" y="259173"/>
                </a:lnTo>
                <a:lnTo>
                  <a:pt x="1674597" y="254853"/>
                </a:lnTo>
                <a:lnTo>
                  <a:pt x="1677522" y="249726"/>
                </a:lnTo>
                <a:lnTo>
                  <a:pt x="1681074" y="244053"/>
                </a:lnTo>
                <a:lnTo>
                  <a:pt x="1667733" y="237733"/>
                </a:lnTo>
                <a:lnTo>
                  <a:pt x="1659656" y="230197"/>
                </a:lnTo>
                <a:lnTo>
                  <a:pt x="1657789" y="220772"/>
                </a:lnTo>
                <a:lnTo>
                  <a:pt x="1663079" y="208781"/>
                </a:lnTo>
                <a:lnTo>
                  <a:pt x="1660920" y="208781"/>
                </a:lnTo>
                <a:lnTo>
                  <a:pt x="1652995" y="206618"/>
                </a:lnTo>
                <a:lnTo>
                  <a:pt x="1650112" y="201578"/>
                </a:lnTo>
                <a:lnTo>
                  <a:pt x="1658147" y="195920"/>
                </a:lnTo>
                <a:lnTo>
                  <a:pt x="1666314" y="188710"/>
                </a:lnTo>
                <a:lnTo>
                  <a:pt x="1675019" y="181635"/>
                </a:lnTo>
                <a:lnTo>
                  <a:pt x="1684669" y="176381"/>
                </a:lnTo>
                <a:lnTo>
                  <a:pt x="1681797" y="173502"/>
                </a:lnTo>
                <a:lnTo>
                  <a:pt x="1674597" y="168464"/>
                </a:lnTo>
                <a:lnTo>
                  <a:pt x="1670991" y="166305"/>
                </a:lnTo>
                <a:lnTo>
                  <a:pt x="1669362" y="157653"/>
                </a:lnTo>
                <a:lnTo>
                  <a:pt x="1668205" y="152174"/>
                </a:lnTo>
                <a:lnTo>
                  <a:pt x="1665020" y="146561"/>
                </a:lnTo>
                <a:lnTo>
                  <a:pt x="1657313" y="137507"/>
                </a:lnTo>
                <a:lnTo>
                  <a:pt x="1662983" y="125773"/>
                </a:lnTo>
                <a:lnTo>
                  <a:pt x="1670275" y="113837"/>
                </a:lnTo>
                <a:lnTo>
                  <a:pt x="1680807" y="102577"/>
                </a:lnTo>
                <a:lnTo>
                  <a:pt x="1696200" y="92868"/>
                </a:lnTo>
                <a:lnTo>
                  <a:pt x="1691054" y="90812"/>
                </a:lnTo>
                <a:lnTo>
                  <a:pt x="1685305" y="88822"/>
                </a:lnTo>
                <a:lnTo>
                  <a:pt x="1678882" y="86696"/>
                </a:lnTo>
                <a:lnTo>
                  <a:pt x="1671715" y="84231"/>
                </a:lnTo>
                <a:lnTo>
                  <a:pt x="1682510" y="79910"/>
                </a:lnTo>
                <a:lnTo>
                  <a:pt x="1686116" y="75590"/>
                </a:lnTo>
                <a:lnTo>
                  <a:pt x="1680154" y="73038"/>
                </a:lnTo>
                <a:lnTo>
                  <a:pt x="1673518" y="70822"/>
                </a:lnTo>
                <a:lnTo>
                  <a:pt x="1666882" y="69010"/>
                </a:lnTo>
                <a:lnTo>
                  <a:pt x="1660920" y="67671"/>
                </a:lnTo>
                <a:lnTo>
                  <a:pt x="1667589" y="64062"/>
                </a:lnTo>
                <a:lnTo>
                  <a:pt x="1674328" y="58765"/>
                </a:lnTo>
                <a:lnTo>
                  <a:pt x="1680661" y="53601"/>
                </a:lnTo>
                <a:lnTo>
                  <a:pt x="1686116" y="50393"/>
                </a:lnTo>
                <a:lnTo>
                  <a:pt x="1678554" y="48302"/>
                </a:lnTo>
                <a:lnTo>
                  <a:pt x="1663433" y="41690"/>
                </a:lnTo>
                <a:lnTo>
                  <a:pt x="1655878" y="39598"/>
                </a:lnTo>
                <a:lnTo>
                  <a:pt x="1658748" y="35996"/>
                </a:lnTo>
                <a:lnTo>
                  <a:pt x="1668832" y="28798"/>
                </a:lnTo>
                <a:lnTo>
                  <a:pt x="1676756" y="26635"/>
                </a:lnTo>
                <a:lnTo>
                  <a:pt x="1665949" y="23757"/>
                </a:lnTo>
                <a:lnTo>
                  <a:pt x="1669556" y="23039"/>
                </a:lnTo>
                <a:lnTo>
                  <a:pt x="1674597" y="20156"/>
                </a:lnTo>
                <a:lnTo>
                  <a:pt x="1680351" y="18718"/>
                </a:lnTo>
                <a:lnTo>
                  <a:pt x="1046616" y="11520"/>
                </a:lnTo>
                <a:lnTo>
                  <a:pt x="46796" y="11520"/>
                </a:lnTo>
                <a:lnTo>
                  <a:pt x="45986" y="10890"/>
                </a:lnTo>
                <a:lnTo>
                  <a:pt x="991160" y="10890"/>
                </a:lnTo>
                <a:lnTo>
                  <a:pt x="856540" y="9361"/>
                </a:lnTo>
                <a:close/>
              </a:path>
              <a:path w="1696720" h="513715">
                <a:moveTo>
                  <a:pt x="1645794" y="347003"/>
                </a:moveTo>
                <a:lnTo>
                  <a:pt x="1642200" y="347727"/>
                </a:lnTo>
                <a:lnTo>
                  <a:pt x="1648327" y="347727"/>
                </a:lnTo>
                <a:lnTo>
                  <a:pt x="1645794" y="347003"/>
                </a:lnTo>
                <a:close/>
              </a:path>
              <a:path w="1696720" h="513715">
                <a:moveTo>
                  <a:pt x="46071" y="9361"/>
                </a:moveTo>
                <a:lnTo>
                  <a:pt x="45986" y="10890"/>
                </a:lnTo>
                <a:lnTo>
                  <a:pt x="46796" y="11520"/>
                </a:lnTo>
                <a:lnTo>
                  <a:pt x="46071" y="9361"/>
                </a:lnTo>
                <a:close/>
              </a:path>
              <a:path w="1696720" h="513715">
                <a:moveTo>
                  <a:pt x="32395" y="0"/>
                </a:moveTo>
                <a:lnTo>
                  <a:pt x="40312" y="6479"/>
                </a:lnTo>
                <a:lnTo>
                  <a:pt x="45986" y="10890"/>
                </a:lnTo>
                <a:lnTo>
                  <a:pt x="46071" y="9361"/>
                </a:lnTo>
                <a:lnTo>
                  <a:pt x="856540" y="9361"/>
                </a:lnTo>
                <a:lnTo>
                  <a:pt x="32395" y="0"/>
                </a:lnTo>
                <a:close/>
              </a:path>
            </a:pathLst>
          </a:custGeom>
          <a:solidFill>
            <a:srgbClr val="F97BDC"/>
          </a:solidFill>
        </p:spPr>
        <p:txBody>
          <a:bodyPr wrap="square" lIns="0" tIns="0" rIns="0" bIns="0" rtlCol="0"/>
          <a:lstStyle/>
          <a:p>
            <a:endParaRPr/>
          </a:p>
        </p:txBody>
      </p:sp>
      <p:sp>
        <p:nvSpPr>
          <p:cNvPr id="7" name="object 7"/>
          <p:cNvSpPr txBox="1">
            <a:spLocks noGrp="1"/>
          </p:cNvSpPr>
          <p:nvPr>
            <p:ph type="title"/>
          </p:nvPr>
        </p:nvSpPr>
        <p:spPr>
          <a:xfrm>
            <a:off x="2444750" y="1589399"/>
            <a:ext cx="6546850" cy="936154"/>
          </a:xfrm>
          <a:prstGeom prst="rect">
            <a:avLst/>
          </a:prstGeom>
        </p:spPr>
        <p:txBody>
          <a:bodyPr vert="horz" wrap="square" lIns="0" tIns="12700" rIns="0" bIns="0" rtlCol="0">
            <a:spAutoFit/>
          </a:bodyPr>
          <a:lstStyle/>
          <a:p>
            <a:pPr marL="12700">
              <a:lnSpc>
                <a:spcPct val="100000"/>
              </a:lnSpc>
              <a:spcBef>
                <a:spcPts val="100"/>
              </a:spcBef>
            </a:pPr>
            <a:r>
              <a:rPr sz="6000" b="1" spc="555" dirty="0"/>
              <a:t>Conclusion</a:t>
            </a:r>
            <a:endParaRPr sz="5300" b="1" dirty="0"/>
          </a:p>
        </p:txBody>
      </p:sp>
      <p:sp>
        <p:nvSpPr>
          <p:cNvPr id="8" name="object 8"/>
          <p:cNvSpPr txBox="1"/>
          <p:nvPr/>
        </p:nvSpPr>
        <p:spPr>
          <a:xfrm>
            <a:off x="2444750" y="2940050"/>
            <a:ext cx="14554200" cy="5193217"/>
          </a:xfrm>
          <a:prstGeom prst="rect">
            <a:avLst/>
          </a:prstGeom>
        </p:spPr>
        <p:txBody>
          <a:bodyPr vert="horz" wrap="square" lIns="0" tIns="13970" rIns="0" bIns="0" rtlCol="0">
            <a:spAutoFit/>
          </a:bodyPr>
          <a:lstStyle/>
          <a:p>
            <a:pPr marL="12700" marR="5080" algn="just">
              <a:lnSpc>
                <a:spcPct val="200000"/>
              </a:lnSpc>
              <a:spcBef>
                <a:spcPts val="110"/>
              </a:spcBef>
            </a:pPr>
            <a:r>
              <a:rPr lang="en-US" sz="2400" spc="5" dirty="0">
                <a:solidFill>
                  <a:srgbClr val="10100F"/>
                </a:solidFill>
                <a:latin typeface="Arial MT"/>
                <a:cs typeface="Arial MT"/>
              </a:rPr>
              <a:t>In conclusion, learning Java Utility Classes increases the efficiency in your programming efforts. These classes offer a rich array of functionalities that can profoundly enhance the performance, reliability, and scalability of your Java applications. Whether it's managing collections, handling dates and times, performing mathematical operations, or facilitating input/output operations, these utility classes provide the building blocks for robust and efficient software development. By leveraging the capabilities of these classes effectively, you can streamline your </a:t>
            </a:r>
            <a:r>
              <a:rPr lang="en-US" sz="2800" spc="5" dirty="0">
                <a:solidFill>
                  <a:srgbClr val="10100F"/>
                </a:solidFill>
                <a:latin typeface="Arial MT"/>
                <a:cs typeface="Arial MT"/>
              </a:rPr>
              <a:t>code</a:t>
            </a:r>
            <a:r>
              <a:rPr lang="en-US" sz="2400" spc="5" dirty="0">
                <a:solidFill>
                  <a:srgbClr val="10100F"/>
                </a:solidFill>
                <a:latin typeface="Arial MT"/>
                <a:cs typeface="Arial MT"/>
              </a:rPr>
              <a:t>, reduce development time, and create Java applications that meet the highest standards of performance and quality.</a:t>
            </a:r>
            <a:endParaRPr sz="2400" dirty="0">
              <a:latin typeface="Arial MT"/>
              <a:cs typeface="Arial MT"/>
            </a:endParaRPr>
          </a:p>
        </p:txBody>
      </p:sp>
      <p:sp>
        <p:nvSpPr>
          <p:cNvPr id="9" name="object 9"/>
          <p:cNvSpPr/>
          <p:nvPr/>
        </p:nvSpPr>
        <p:spPr>
          <a:xfrm>
            <a:off x="15092807" y="2057476"/>
            <a:ext cx="3195320" cy="638175"/>
          </a:xfrm>
          <a:custGeom>
            <a:avLst/>
            <a:gdLst/>
            <a:ahLst/>
            <a:cxnLst/>
            <a:rect l="l" t="t" r="r" b="b"/>
            <a:pathLst>
              <a:path w="3195319" h="638175">
                <a:moveTo>
                  <a:pt x="3195255" y="0"/>
                </a:moveTo>
                <a:lnTo>
                  <a:pt x="258444" y="0"/>
                </a:lnTo>
                <a:lnTo>
                  <a:pt x="0" y="319620"/>
                </a:lnTo>
                <a:lnTo>
                  <a:pt x="257011" y="638174"/>
                </a:lnTo>
                <a:lnTo>
                  <a:pt x="3195255" y="638174"/>
                </a:lnTo>
                <a:lnTo>
                  <a:pt x="3195255" y="0"/>
                </a:lnTo>
                <a:close/>
              </a:path>
            </a:pathLst>
          </a:custGeom>
          <a:solidFill>
            <a:srgbClr val="8C54FC"/>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702</Words>
  <Application>Microsoft Office PowerPoint</Application>
  <PresentationFormat>Custom</PresentationFormat>
  <Paragraphs>21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Arial MT</vt:lpstr>
      <vt:lpstr>Calibri</vt:lpstr>
      <vt:lpstr>Office Theme</vt:lpstr>
      <vt:lpstr>PowerPoint Presentation</vt:lpstr>
      <vt:lpstr>Introduction</vt:lpstr>
      <vt:lpstr>String Class</vt:lpstr>
      <vt:lpstr>Collections Class</vt:lpstr>
      <vt:lpstr>PowerPoint Presentation</vt:lpstr>
      <vt:lpstr>Math Class</vt:lpstr>
      <vt:lpstr>Date and Time Class</vt:lpstr>
      <vt:lpstr>Input/Output Class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FNU LNU</cp:lastModifiedBy>
  <cp:revision>1</cp:revision>
  <dcterms:created xsi:type="dcterms:W3CDTF">2024-05-20T05:55:04Z</dcterms:created>
  <dcterms:modified xsi:type="dcterms:W3CDTF">2024-05-20T06:30:19Z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2024-05-20T00:00:00Z</vt:filetime>
  </property>
  <property fmtid="{D5CDD505-2E9C-101B-9397-08002B2CF9AE}" pid="3" name="Creator">
    <vt:lpwstr>Chromium</vt:lpwstr>
  </property>
  <property fmtid="{D5CDD505-2E9C-101B-9397-08002B2CF9AE}" pid="4" name="LastSaved">
    <vt:filetime>2024-05-20T00:00:00Z</vt:filetime>
  </property>
  <property fmtid="{D5CDD505-2E9C-101B-9397-08002B2CF9AE}" pid="5" name="MSIP_Label_defa4170-0d19-0005-0004-bc88714345d2_Enabled">
    <vt:lpwstr>true</vt:lpwstr>
  </property>
  <property fmtid="{D5CDD505-2E9C-101B-9397-08002B2CF9AE}" pid="6" name="MSIP_Label_defa4170-0d19-0005-0004-bc88714345d2_SetDate">
    <vt:lpwstr>2024-05-20T06:29:47Z</vt:lpwstr>
  </property>
  <property fmtid="{D5CDD505-2E9C-101B-9397-08002B2CF9AE}" pid="7" name="MSIP_Label_defa4170-0d19-0005-0004-bc88714345d2_Method">
    <vt:lpwstr>Standard</vt:lpwstr>
  </property>
  <property fmtid="{D5CDD505-2E9C-101B-9397-08002B2CF9AE}" pid="8" name="MSIP_Label_defa4170-0d19-0005-0004-bc88714345d2_Name">
    <vt:lpwstr>defa4170-0d19-0005-0004-bc88714345d2</vt:lpwstr>
  </property>
  <property fmtid="{D5CDD505-2E9C-101B-9397-08002B2CF9AE}" pid="9" name="MSIP_Label_defa4170-0d19-0005-0004-bc88714345d2_SiteId">
    <vt:lpwstr>e058c777-a102-4aef-a4cb-dc586c59d4f6</vt:lpwstr>
  </property>
  <property fmtid="{D5CDD505-2E9C-101B-9397-08002B2CF9AE}" pid="10" name="MSIP_Label_defa4170-0d19-0005-0004-bc88714345d2_ActionId">
    <vt:lpwstr>f24304ec-9887-4eef-8e1b-58cb12b503b8</vt:lpwstr>
  </property>
  <property fmtid="{D5CDD505-2E9C-101B-9397-08002B2CF9AE}" pid="11" name="MSIP_Label_defa4170-0d19-0005-0004-bc88714345d2_ContentBits">
    <vt:lpwstr>0</vt:lpwstr>
  </property>
</Properties>
</file>