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76" r:id="rId4"/>
    <p:sldId id="258" r:id="rId5"/>
    <p:sldId id="278" r:id="rId6"/>
    <p:sldId id="277" r:id="rId7"/>
    <p:sldId id="279" r:id="rId8"/>
    <p:sldId id="280" r:id="rId9"/>
    <p:sldId id="263" r:id="rId10"/>
    <p:sldId id="265" r:id="rId11"/>
    <p:sldId id="266" r:id="rId12"/>
    <p:sldId id="267" r:id="rId13"/>
    <p:sldId id="268" r:id="rId14"/>
    <p:sldId id="269" r:id="rId15"/>
    <p:sldId id="270" r:id="rId16"/>
    <p:sldId id="271" r:id="rId17"/>
    <p:sldId id="264" r:id="rId18"/>
    <p:sldId id="281" r:id="rId19"/>
    <p:sldId id="282" r:id="rId20"/>
    <p:sldId id="272" r:id="rId21"/>
    <p:sldId id="273" r:id="rId22"/>
    <p:sldId id="274"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shwarya Ramanath" initials="AR" lastIdx="1" clrIdx="0">
    <p:extLst>
      <p:ext uri="{19B8F6BF-5375-455C-9EA6-DF929625EA0E}">
        <p15:presenceInfo xmlns:p15="http://schemas.microsoft.com/office/powerpoint/2012/main" userId="406cdb25a121e5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8D4"/>
    <a:srgbClr val="CAF2AC"/>
    <a:srgbClr val="E6F1AD"/>
    <a:srgbClr val="68A0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3891" autoAdjust="0"/>
  </p:normalViewPr>
  <p:slideViewPr>
    <p:cSldViewPr snapToGrid="0">
      <p:cViewPr varScale="1">
        <p:scale>
          <a:sx n="81" d="100"/>
          <a:sy n="81" d="100"/>
        </p:scale>
        <p:origin x="754"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11T19:24:31.879" idx="1">
    <p:pos x="10" y="10"/>
    <p:text/>
    <p:extLst>
      <p:ext uri="{C676402C-5697-4E1C-873F-D02D1690AC5C}">
        <p15:threadingInfo xmlns:p15="http://schemas.microsoft.com/office/powerpoint/2012/main" timeZoneBias="-330"/>
      </p:ext>
    </p:extLst>
  </p:cm>
</p:cmLst>
</file>

<file path=ppt/diagrams/_rels/data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0ED6E6-C475-4858-8F3C-E2064C80A668}" type="doc">
      <dgm:prSet loTypeId="urn:microsoft.com/office/officeart/2005/8/layout/vProcess5" loCatId="process" qsTypeId="urn:microsoft.com/office/officeart/2005/8/quickstyle/simple1" qsCatId="simple" csTypeId="urn:microsoft.com/office/officeart/2005/8/colors/colorful5" csCatId="colorful" phldr="1"/>
      <dgm:spPr/>
    </dgm:pt>
    <dgm:pt modelId="{3D7CB7F1-96B8-4BED-87BF-7C652384BF8F}">
      <dgm:prSet phldrT="[Text]"/>
      <dgm:spPr>
        <a:solidFill>
          <a:schemeClr val="accent6">
            <a:lumMod val="40000"/>
            <a:lumOff val="60000"/>
          </a:schemeClr>
        </a:solidFill>
      </dgm:spPr>
      <dgm:t>
        <a:bodyPr/>
        <a:lstStyle/>
        <a:p>
          <a:r>
            <a:rPr lang="en-IN" dirty="0"/>
            <a:t>DATA CLEANING</a:t>
          </a:r>
        </a:p>
      </dgm:t>
    </dgm:pt>
    <dgm:pt modelId="{6A01121C-36BF-4D06-B1A5-CBE945CCE39D}" type="parTrans" cxnId="{6E77B102-DEC2-47D4-BDEF-9B7E062312FC}">
      <dgm:prSet/>
      <dgm:spPr/>
      <dgm:t>
        <a:bodyPr/>
        <a:lstStyle/>
        <a:p>
          <a:endParaRPr lang="en-IN"/>
        </a:p>
      </dgm:t>
    </dgm:pt>
    <dgm:pt modelId="{5AC30D0F-6440-4CC7-A506-C41A7CB6E7CD}" type="sibTrans" cxnId="{6E77B102-DEC2-47D4-BDEF-9B7E062312FC}">
      <dgm:prSet/>
      <dgm:spPr>
        <a:solidFill>
          <a:schemeClr val="bg1">
            <a:alpha val="90000"/>
          </a:schemeClr>
        </a:solidFill>
      </dgm:spPr>
      <dgm:t>
        <a:bodyPr/>
        <a:lstStyle/>
        <a:p>
          <a:endParaRPr lang="en-IN"/>
        </a:p>
      </dgm:t>
    </dgm:pt>
    <dgm:pt modelId="{391AC855-C669-4B1E-B061-8DA8438DE5EC}">
      <dgm:prSet phldrT="[Text]"/>
      <dgm:spPr>
        <a:solidFill>
          <a:schemeClr val="accent6">
            <a:lumMod val="60000"/>
            <a:lumOff val="40000"/>
          </a:schemeClr>
        </a:solidFill>
      </dgm:spPr>
      <dgm:t>
        <a:bodyPr/>
        <a:lstStyle/>
        <a:p>
          <a:r>
            <a:rPr lang="en-IN" dirty="0"/>
            <a:t>DATA VISUALIZATION</a:t>
          </a:r>
        </a:p>
      </dgm:t>
    </dgm:pt>
    <dgm:pt modelId="{7C0F901C-4E15-4338-833A-14B933A03554}" type="parTrans" cxnId="{6750ABBE-AFD3-4B3E-A231-6C2629C08AF3}">
      <dgm:prSet/>
      <dgm:spPr/>
      <dgm:t>
        <a:bodyPr/>
        <a:lstStyle/>
        <a:p>
          <a:endParaRPr lang="en-IN"/>
        </a:p>
      </dgm:t>
    </dgm:pt>
    <dgm:pt modelId="{A74DD178-276D-43CE-978C-4EACA240DC4E}" type="sibTrans" cxnId="{6750ABBE-AFD3-4B3E-A231-6C2629C08AF3}">
      <dgm:prSet/>
      <dgm:spPr>
        <a:solidFill>
          <a:schemeClr val="bg1">
            <a:alpha val="90000"/>
          </a:schemeClr>
        </a:solidFill>
      </dgm:spPr>
      <dgm:t>
        <a:bodyPr/>
        <a:lstStyle/>
        <a:p>
          <a:endParaRPr lang="en-IN"/>
        </a:p>
      </dgm:t>
    </dgm:pt>
    <dgm:pt modelId="{CE43EEA0-A0D8-437B-8008-B9731CE17790}">
      <dgm:prSet phldrT="[Text]"/>
      <dgm:spPr>
        <a:solidFill>
          <a:schemeClr val="accent6">
            <a:lumMod val="50000"/>
          </a:schemeClr>
        </a:solidFill>
      </dgm:spPr>
      <dgm:t>
        <a:bodyPr/>
        <a:lstStyle/>
        <a:p>
          <a:r>
            <a:rPr lang="en-IN" dirty="0"/>
            <a:t>CORRELATION</a:t>
          </a:r>
        </a:p>
      </dgm:t>
    </dgm:pt>
    <dgm:pt modelId="{C73C2462-3830-49C4-A1D2-F0DC719495CF}" type="parTrans" cxnId="{AB413391-8FF7-417C-8EBB-0363A1BDDC71}">
      <dgm:prSet/>
      <dgm:spPr/>
      <dgm:t>
        <a:bodyPr/>
        <a:lstStyle/>
        <a:p>
          <a:endParaRPr lang="en-IN"/>
        </a:p>
      </dgm:t>
    </dgm:pt>
    <dgm:pt modelId="{3C060187-DD4D-4A30-A4AC-C49A90919781}" type="sibTrans" cxnId="{AB413391-8FF7-417C-8EBB-0363A1BDDC71}">
      <dgm:prSet/>
      <dgm:spPr/>
      <dgm:t>
        <a:bodyPr/>
        <a:lstStyle/>
        <a:p>
          <a:endParaRPr lang="en-IN"/>
        </a:p>
      </dgm:t>
    </dgm:pt>
    <dgm:pt modelId="{5BFAB197-72EF-407C-8B67-B06E7369F38F}">
      <dgm:prSet phldrT="[Text]"/>
      <dgm:spPr>
        <a:solidFill>
          <a:schemeClr val="accent6">
            <a:lumMod val="75000"/>
          </a:schemeClr>
        </a:solidFill>
      </dgm:spPr>
      <dgm:t>
        <a:bodyPr/>
        <a:lstStyle/>
        <a:p>
          <a:r>
            <a:rPr lang="en-IN" dirty="0"/>
            <a:t>HYPOTHESIS TESTING</a:t>
          </a:r>
        </a:p>
      </dgm:t>
    </dgm:pt>
    <dgm:pt modelId="{B3D7104F-7C35-4985-8681-71F03AE984E6}" type="parTrans" cxnId="{8A111FBB-4E76-4953-8B96-B8B973F0E9F1}">
      <dgm:prSet/>
      <dgm:spPr/>
      <dgm:t>
        <a:bodyPr/>
        <a:lstStyle/>
        <a:p>
          <a:endParaRPr lang="en-IN"/>
        </a:p>
      </dgm:t>
    </dgm:pt>
    <dgm:pt modelId="{4496AA37-0718-4120-A5A1-D7BCE02AE12D}" type="sibTrans" cxnId="{8A111FBB-4E76-4953-8B96-B8B973F0E9F1}">
      <dgm:prSet/>
      <dgm:spPr>
        <a:solidFill>
          <a:schemeClr val="bg1">
            <a:alpha val="90000"/>
          </a:schemeClr>
        </a:solidFill>
      </dgm:spPr>
      <dgm:t>
        <a:bodyPr/>
        <a:lstStyle/>
        <a:p>
          <a:endParaRPr lang="en-IN"/>
        </a:p>
      </dgm:t>
    </dgm:pt>
    <dgm:pt modelId="{E8166E30-1CB8-48E8-8696-6FCAFDEB9DBF}" type="pres">
      <dgm:prSet presAssocID="{890ED6E6-C475-4858-8F3C-E2064C80A668}" presName="outerComposite" presStyleCnt="0">
        <dgm:presLayoutVars>
          <dgm:chMax val="5"/>
          <dgm:dir/>
          <dgm:resizeHandles val="exact"/>
        </dgm:presLayoutVars>
      </dgm:prSet>
      <dgm:spPr/>
    </dgm:pt>
    <dgm:pt modelId="{79DC8917-4B21-4560-9D3C-E6C45221C1FC}" type="pres">
      <dgm:prSet presAssocID="{890ED6E6-C475-4858-8F3C-E2064C80A668}" presName="dummyMaxCanvas" presStyleCnt="0">
        <dgm:presLayoutVars/>
      </dgm:prSet>
      <dgm:spPr/>
    </dgm:pt>
    <dgm:pt modelId="{4DCB4FB9-DDD4-47C6-B0C4-44DE6A45DEE4}" type="pres">
      <dgm:prSet presAssocID="{890ED6E6-C475-4858-8F3C-E2064C80A668}" presName="FourNodes_1" presStyleLbl="node1" presStyleIdx="0" presStyleCnt="4">
        <dgm:presLayoutVars>
          <dgm:bulletEnabled val="1"/>
        </dgm:presLayoutVars>
      </dgm:prSet>
      <dgm:spPr/>
    </dgm:pt>
    <dgm:pt modelId="{E895CCEF-57DD-43AB-9618-B586D6784644}" type="pres">
      <dgm:prSet presAssocID="{890ED6E6-C475-4858-8F3C-E2064C80A668}" presName="FourNodes_2" presStyleLbl="node1" presStyleIdx="1" presStyleCnt="4">
        <dgm:presLayoutVars>
          <dgm:bulletEnabled val="1"/>
        </dgm:presLayoutVars>
      </dgm:prSet>
      <dgm:spPr/>
    </dgm:pt>
    <dgm:pt modelId="{1F96F348-90A1-4879-9750-7FD3F87981CD}" type="pres">
      <dgm:prSet presAssocID="{890ED6E6-C475-4858-8F3C-E2064C80A668}" presName="FourNodes_3" presStyleLbl="node1" presStyleIdx="2" presStyleCnt="4">
        <dgm:presLayoutVars>
          <dgm:bulletEnabled val="1"/>
        </dgm:presLayoutVars>
      </dgm:prSet>
      <dgm:spPr/>
    </dgm:pt>
    <dgm:pt modelId="{5038DF5C-03E6-41CD-8D52-2C81EF14B055}" type="pres">
      <dgm:prSet presAssocID="{890ED6E6-C475-4858-8F3C-E2064C80A668}" presName="FourNodes_4" presStyleLbl="node1" presStyleIdx="3" presStyleCnt="4">
        <dgm:presLayoutVars>
          <dgm:bulletEnabled val="1"/>
        </dgm:presLayoutVars>
      </dgm:prSet>
      <dgm:spPr/>
    </dgm:pt>
    <dgm:pt modelId="{7D9DF25C-E6F9-46A5-943B-4B7333A07711}" type="pres">
      <dgm:prSet presAssocID="{890ED6E6-C475-4858-8F3C-E2064C80A668}" presName="FourConn_1-2" presStyleLbl="fgAccFollowNode1" presStyleIdx="0" presStyleCnt="3">
        <dgm:presLayoutVars>
          <dgm:bulletEnabled val="1"/>
        </dgm:presLayoutVars>
      </dgm:prSet>
      <dgm:spPr/>
    </dgm:pt>
    <dgm:pt modelId="{A48D82E5-15D4-43AB-BB2B-D8D662C3A170}" type="pres">
      <dgm:prSet presAssocID="{890ED6E6-C475-4858-8F3C-E2064C80A668}" presName="FourConn_2-3" presStyleLbl="fgAccFollowNode1" presStyleIdx="1" presStyleCnt="3">
        <dgm:presLayoutVars>
          <dgm:bulletEnabled val="1"/>
        </dgm:presLayoutVars>
      </dgm:prSet>
      <dgm:spPr/>
    </dgm:pt>
    <dgm:pt modelId="{DCE12C2E-CD13-494A-B85A-97345797B0BF}" type="pres">
      <dgm:prSet presAssocID="{890ED6E6-C475-4858-8F3C-E2064C80A668}" presName="FourConn_3-4" presStyleLbl="fgAccFollowNode1" presStyleIdx="2" presStyleCnt="3">
        <dgm:presLayoutVars>
          <dgm:bulletEnabled val="1"/>
        </dgm:presLayoutVars>
      </dgm:prSet>
      <dgm:spPr/>
    </dgm:pt>
    <dgm:pt modelId="{19E6CC60-7F89-4DFD-AB9B-89E4A9B102D8}" type="pres">
      <dgm:prSet presAssocID="{890ED6E6-C475-4858-8F3C-E2064C80A668}" presName="FourNodes_1_text" presStyleLbl="node1" presStyleIdx="3" presStyleCnt="4">
        <dgm:presLayoutVars>
          <dgm:bulletEnabled val="1"/>
        </dgm:presLayoutVars>
      </dgm:prSet>
      <dgm:spPr/>
    </dgm:pt>
    <dgm:pt modelId="{A855E657-EFF5-430E-AEF7-1F3BE89F09F2}" type="pres">
      <dgm:prSet presAssocID="{890ED6E6-C475-4858-8F3C-E2064C80A668}" presName="FourNodes_2_text" presStyleLbl="node1" presStyleIdx="3" presStyleCnt="4">
        <dgm:presLayoutVars>
          <dgm:bulletEnabled val="1"/>
        </dgm:presLayoutVars>
      </dgm:prSet>
      <dgm:spPr/>
    </dgm:pt>
    <dgm:pt modelId="{8C2618EF-D66A-400F-9FD3-A944F280905E}" type="pres">
      <dgm:prSet presAssocID="{890ED6E6-C475-4858-8F3C-E2064C80A668}" presName="FourNodes_3_text" presStyleLbl="node1" presStyleIdx="3" presStyleCnt="4">
        <dgm:presLayoutVars>
          <dgm:bulletEnabled val="1"/>
        </dgm:presLayoutVars>
      </dgm:prSet>
      <dgm:spPr/>
    </dgm:pt>
    <dgm:pt modelId="{B979981E-AB81-4D78-9F06-AE1F5D1B0D49}" type="pres">
      <dgm:prSet presAssocID="{890ED6E6-C475-4858-8F3C-E2064C80A668}" presName="FourNodes_4_text" presStyleLbl="node1" presStyleIdx="3" presStyleCnt="4">
        <dgm:presLayoutVars>
          <dgm:bulletEnabled val="1"/>
        </dgm:presLayoutVars>
      </dgm:prSet>
      <dgm:spPr/>
    </dgm:pt>
  </dgm:ptLst>
  <dgm:cxnLst>
    <dgm:cxn modelId="{6E77B102-DEC2-47D4-BDEF-9B7E062312FC}" srcId="{890ED6E6-C475-4858-8F3C-E2064C80A668}" destId="{3D7CB7F1-96B8-4BED-87BF-7C652384BF8F}" srcOrd="0" destOrd="0" parTransId="{6A01121C-36BF-4D06-B1A5-CBE945CCE39D}" sibTransId="{5AC30D0F-6440-4CC7-A506-C41A7CB6E7CD}"/>
    <dgm:cxn modelId="{79C0481B-007E-4968-A257-593F8F345CB1}" type="presOf" srcId="{5BFAB197-72EF-407C-8B67-B06E7369F38F}" destId="{8C2618EF-D66A-400F-9FD3-A944F280905E}" srcOrd="1" destOrd="0" presId="urn:microsoft.com/office/officeart/2005/8/layout/vProcess5"/>
    <dgm:cxn modelId="{3A64C667-303C-4D30-9024-E08FCEDCB781}" type="presOf" srcId="{5BFAB197-72EF-407C-8B67-B06E7369F38F}" destId="{1F96F348-90A1-4879-9750-7FD3F87981CD}" srcOrd="0" destOrd="0" presId="urn:microsoft.com/office/officeart/2005/8/layout/vProcess5"/>
    <dgm:cxn modelId="{2425D750-2FD7-41A7-B1DC-58BD8399F3DF}" type="presOf" srcId="{CE43EEA0-A0D8-437B-8008-B9731CE17790}" destId="{5038DF5C-03E6-41CD-8D52-2C81EF14B055}" srcOrd="0" destOrd="0" presId="urn:microsoft.com/office/officeart/2005/8/layout/vProcess5"/>
    <dgm:cxn modelId="{BE3E8589-E7E8-4022-B5B4-7C0FBC6DF558}" type="presOf" srcId="{3D7CB7F1-96B8-4BED-87BF-7C652384BF8F}" destId="{19E6CC60-7F89-4DFD-AB9B-89E4A9B102D8}" srcOrd="1" destOrd="0" presId="urn:microsoft.com/office/officeart/2005/8/layout/vProcess5"/>
    <dgm:cxn modelId="{AB413391-8FF7-417C-8EBB-0363A1BDDC71}" srcId="{890ED6E6-C475-4858-8F3C-E2064C80A668}" destId="{CE43EEA0-A0D8-437B-8008-B9731CE17790}" srcOrd="3" destOrd="0" parTransId="{C73C2462-3830-49C4-A1D2-F0DC719495CF}" sibTransId="{3C060187-DD4D-4A30-A4AC-C49A90919781}"/>
    <dgm:cxn modelId="{84B1EBB8-0F78-443E-9418-E86FC24CC50D}" type="presOf" srcId="{4496AA37-0718-4120-A5A1-D7BCE02AE12D}" destId="{DCE12C2E-CD13-494A-B85A-97345797B0BF}" srcOrd="0" destOrd="0" presId="urn:microsoft.com/office/officeart/2005/8/layout/vProcess5"/>
    <dgm:cxn modelId="{8A111FBB-4E76-4953-8B96-B8B973F0E9F1}" srcId="{890ED6E6-C475-4858-8F3C-E2064C80A668}" destId="{5BFAB197-72EF-407C-8B67-B06E7369F38F}" srcOrd="2" destOrd="0" parTransId="{B3D7104F-7C35-4985-8681-71F03AE984E6}" sibTransId="{4496AA37-0718-4120-A5A1-D7BCE02AE12D}"/>
    <dgm:cxn modelId="{77B74CBC-FE86-4282-8675-219DE2666E2A}" type="presOf" srcId="{A74DD178-276D-43CE-978C-4EACA240DC4E}" destId="{A48D82E5-15D4-43AB-BB2B-D8D662C3A170}" srcOrd="0" destOrd="0" presId="urn:microsoft.com/office/officeart/2005/8/layout/vProcess5"/>
    <dgm:cxn modelId="{6750ABBE-AFD3-4B3E-A231-6C2629C08AF3}" srcId="{890ED6E6-C475-4858-8F3C-E2064C80A668}" destId="{391AC855-C669-4B1E-B061-8DA8438DE5EC}" srcOrd="1" destOrd="0" parTransId="{7C0F901C-4E15-4338-833A-14B933A03554}" sibTransId="{A74DD178-276D-43CE-978C-4EACA240DC4E}"/>
    <dgm:cxn modelId="{FF3C1CC6-0B17-495B-BE98-9E5D1A77A426}" type="presOf" srcId="{3D7CB7F1-96B8-4BED-87BF-7C652384BF8F}" destId="{4DCB4FB9-DDD4-47C6-B0C4-44DE6A45DEE4}" srcOrd="0" destOrd="0" presId="urn:microsoft.com/office/officeart/2005/8/layout/vProcess5"/>
    <dgm:cxn modelId="{89CC54CD-5BF5-4FBB-84A0-272D74809690}" type="presOf" srcId="{5AC30D0F-6440-4CC7-A506-C41A7CB6E7CD}" destId="{7D9DF25C-E6F9-46A5-943B-4B7333A07711}" srcOrd="0" destOrd="0" presId="urn:microsoft.com/office/officeart/2005/8/layout/vProcess5"/>
    <dgm:cxn modelId="{5CB671CE-57D5-4F53-AD59-550FA70DE1DA}" type="presOf" srcId="{890ED6E6-C475-4858-8F3C-E2064C80A668}" destId="{E8166E30-1CB8-48E8-8696-6FCAFDEB9DBF}" srcOrd="0" destOrd="0" presId="urn:microsoft.com/office/officeart/2005/8/layout/vProcess5"/>
    <dgm:cxn modelId="{1CFAF4D3-6324-470C-92A9-4FA86CA7FB03}" type="presOf" srcId="{CE43EEA0-A0D8-437B-8008-B9731CE17790}" destId="{B979981E-AB81-4D78-9F06-AE1F5D1B0D49}" srcOrd="1" destOrd="0" presId="urn:microsoft.com/office/officeart/2005/8/layout/vProcess5"/>
    <dgm:cxn modelId="{DB4EE9E1-4E3E-479D-A14B-421CD2C70053}" type="presOf" srcId="{391AC855-C669-4B1E-B061-8DA8438DE5EC}" destId="{A855E657-EFF5-430E-AEF7-1F3BE89F09F2}" srcOrd="1" destOrd="0" presId="urn:microsoft.com/office/officeart/2005/8/layout/vProcess5"/>
    <dgm:cxn modelId="{F5B21CFA-5C15-47DC-9333-D6DCA4AE78FD}" type="presOf" srcId="{391AC855-C669-4B1E-B061-8DA8438DE5EC}" destId="{E895CCEF-57DD-43AB-9618-B586D6784644}" srcOrd="0" destOrd="0" presId="urn:microsoft.com/office/officeart/2005/8/layout/vProcess5"/>
    <dgm:cxn modelId="{C66AC7DA-9A5D-4D1C-9EE5-F35BB6CA4F63}" type="presParOf" srcId="{E8166E30-1CB8-48E8-8696-6FCAFDEB9DBF}" destId="{79DC8917-4B21-4560-9D3C-E6C45221C1FC}" srcOrd="0" destOrd="0" presId="urn:microsoft.com/office/officeart/2005/8/layout/vProcess5"/>
    <dgm:cxn modelId="{5ED7FB01-3019-43E7-9B23-50DFC4F6FA20}" type="presParOf" srcId="{E8166E30-1CB8-48E8-8696-6FCAFDEB9DBF}" destId="{4DCB4FB9-DDD4-47C6-B0C4-44DE6A45DEE4}" srcOrd="1" destOrd="0" presId="urn:microsoft.com/office/officeart/2005/8/layout/vProcess5"/>
    <dgm:cxn modelId="{A4A47F8F-D3C7-4079-A83C-8D294978BF5D}" type="presParOf" srcId="{E8166E30-1CB8-48E8-8696-6FCAFDEB9DBF}" destId="{E895CCEF-57DD-43AB-9618-B586D6784644}" srcOrd="2" destOrd="0" presId="urn:microsoft.com/office/officeart/2005/8/layout/vProcess5"/>
    <dgm:cxn modelId="{FF2E331D-68A1-4872-9015-1F3DCFB93C7D}" type="presParOf" srcId="{E8166E30-1CB8-48E8-8696-6FCAFDEB9DBF}" destId="{1F96F348-90A1-4879-9750-7FD3F87981CD}" srcOrd="3" destOrd="0" presId="urn:microsoft.com/office/officeart/2005/8/layout/vProcess5"/>
    <dgm:cxn modelId="{41C533A1-F48F-4371-8336-D498EA1EFFCC}" type="presParOf" srcId="{E8166E30-1CB8-48E8-8696-6FCAFDEB9DBF}" destId="{5038DF5C-03E6-41CD-8D52-2C81EF14B055}" srcOrd="4" destOrd="0" presId="urn:microsoft.com/office/officeart/2005/8/layout/vProcess5"/>
    <dgm:cxn modelId="{DFCC1BBB-C85E-43AC-9C03-377FB4950EBA}" type="presParOf" srcId="{E8166E30-1CB8-48E8-8696-6FCAFDEB9DBF}" destId="{7D9DF25C-E6F9-46A5-943B-4B7333A07711}" srcOrd="5" destOrd="0" presId="urn:microsoft.com/office/officeart/2005/8/layout/vProcess5"/>
    <dgm:cxn modelId="{65F60776-BCEC-4AFF-8834-FE12B0C4B78A}" type="presParOf" srcId="{E8166E30-1CB8-48E8-8696-6FCAFDEB9DBF}" destId="{A48D82E5-15D4-43AB-BB2B-D8D662C3A170}" srcOrd="6" destOrd="0" presId="urn:microsoft.com/office/officeart/2005/8/layout/vProcess5"/>
    <dgm:cxn modelId="{8F4580CE-2BCF-42B1-87FC-1AB0B28E929B}" type="presParOf" srcId="{E8166E30-1CB8-48E8-8696-6FCAFDEB9DBF}" destId="{DCE12C2E-CD13-494A-B85A-97345797B0BF}" srcOrd="7" destOrd="0" presId="urn:microsoft.com/office/officeart/2005/8/layout/vProcess5"/>
    <dgm:cxn modelId="{04747D58-E06C-468C-976C-ED5A7E0A8364}" type="presParOf" srcId="{E8166E30-1CB8-48E8-8696-6FCAFDEB9DBF}" destId="{19E6CC60-7F89-4DFD-AB9B-89E4A9B102D8}" srcOrd="8" destOrd="0" presId="urn:microsoft.com/office/officeart/2005/8/layout/vProcess5"/>
    <dgm:cxn modelId="{4F57C281-F8E4-4EB8-A6FE-A6788DE91622}" type="presParOf" srcId="{E8166E30-1CB8-48E8-8696-6FCAFDEB9DBF}" destId="{A855E657-EFF5-430E-AEF7-1F3BE89F09F2}" srcOrd="9" destOrd="0" presId="urn:microsoft.com/office/officeart/2005/8/layout/vProcess5"/>
    <dgm:cxn modelId="{38FF6FF8-493C-4070-8526-DFA2545DE9F2}" type="presParOf" srcId="{E8166E30-1CB8-48E8-8696-6FCAFDEB9DBF}" destId="{8C2618EF-D66A-400F-9FD3-A944F280905E}" srcOrd="10" destOrd="0" presId="urn:microsoft.com/office/officeart/2005/8/layout/vProcess5"/>
    <dgm:cxn modelId="{C97D4A8F-F7AD-416A-A59F-672B548F81E3}" type="presParOf" srcId="{E8166E30-1CB8-48E8-8696-6FCAFDEB9DBF}" destId="{B979981E-AB81-4D78-9F06-AE1F5D1B0D4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66122B6-E83B-4299-8DC8-B5BA85FBBF95}"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IN"/>
        </a:p>
      </dgm:t>
    </dgm:pt>
    <dgm:pt modelId="{DB223293-9E65-4D71-9DB2-9351B9038BDC}">
      <dgm:prSet phldrT="[Text]"/>
      <dgm:spPr>
        <a:solidFill>
          <a:schemeClr val="accent6">
            <a:lumMod val="60000"/>
            <a:lumOff val="40000"/>
          </a:schemeClr>
        </a:solidFill>
      </dgm:spPr>
      <dgm:t>
        <a:bodyPr/>
        <a:lstStyle/>
        <a:p>
          <a:r>
            <a:rPr lang="en-IN" dirty="0"/>
            <a:t>BEFORE</a:t>
          </a:r>
        </a:p>
      </dgm:t>
    </dgm:pt>
    <dgm:pt modelId="{A748950C-0C5C-487F-9DE3-948D5B5D0D6C}" type="parTrans" cxnId="{44446EC5-7B6B-46FC-B60E-30A9B85B3708}">
      <dgm:prSet/>
      <dgm:spPr/>
      <dgm:t>
        <a:bodyPr/>
        <a:lstStyle/>
        <a:p>
          <a:endParaRPr lang="en-IN"/>
        </a:p>
      </dgm:t>
    </dgm:pt>
    <dgm:pt modelId="{9FD420F9-E8C0-4D9D-B183-8878A6D333D6}" type="sibTrans" cxnId="{44446EC5-7B6B-46FC-B60E-30A9B85B3708}">
      <dgm:prSet/>
      <dgm:spPr/>
      <dgm:t>
        <a:bodyPr/>
        <a:lstStyle/>
        <a:p>
          <a:endParaRPr lang="en-IN"/>
        </a:p>
      </dgm:t>
    </dgm:pt>
    <dgm:pt modelId="{C86E345D-A8CA-4196-A7CA-52BD054DE7D7}">
      <dgm:prSet phldrT="[Text]"/>
      <dgm:spPr>
        <a:solidFill>
          <a:schemeClr val="accent6">
            <a:lumMod val="60000"/>
            <a:lumOff val="40000"/>
          </a:schemeClr>
        </a:solidFill>
      </dgm:spPr>
      <dgm:t>
        <a:bodyPr/>
        <a:lstStyle/>
        <a:p>
          <a:r>
            <a:rPr lang="en-IN" dirty="0"/>
            <a:t>AFTER</a:t>
          </a:r>
        </a:p>
      </dgm:t>
    </dgm:pt>
    <dgm:pt modelId="{3093A95F-F149-4ECC-A4AE-A07815662313}" type="parTrans" cxnId="{50E55823-CEFB-4DD1-B8E1-F2D3080A22CB}">
      <dgm:prSet/>
      <dgm:spPr/>
      <dgm:t>
        <a:bodyPr/>
        <a:lstStyle/>
        <a:p>
          <a:endParaRPr lang="en-IN"/>
        </a:p>
      </dgm:t>
    </dgm:pt>
    <dgm:pt modelId="{DF23D480-37D8-468F-8ED9-9F0D27C350AF}" type="sibTrans" cxnId="{50E55823-CEFB-4DD1-B8E1-F2D3080A22CB}">
      <dgm:prSet/>
      <dgm:spPr/>
      <dgm:t>
        <a:bodyPr/>
        <a:lstStyle/>
        <a:p>
          <a:endParaRPr lang="en-IN"/>
        </a:p>
      </dgm:t>
    </dgm:pt>
    <dgm:pt modelId="{60DE34B7-26AD-4954-A0B5-D80712609E52}" type="pres">
      <dgm:prSet presAssocID="{B66122B6-E83B-4299-8DC8-B5BA85FBBF95}" presName="diagram" presStyleCnt="0">
        <dgm:presLayoutVars>
          <dgm:dir/>
        </dgm:presLayoutVars>
      </dgm:prSet>
      <dgm:spPr/>
    </dgm:pt>
    <dgm:pt modelId="{494BE834-B77D-41CF-86EE-B6A0DE5CC72D}" type="pres">
      <dgm:prSet presAssocID="{DB223293-9E65-4D71-9DB2-9351B9038BDC}" presName="composite" presStyleCnt="0"/>
      <dgm:spPr/>
    </dgm:pt>
    <dgm:pt modelId="{7A6C125D-F73C-4425-805C-EB906079F1A8}" type="pres">
      <dgm:prSet presAssocID="{DB223293-9E65-4D71-9DB2-9351B9038BDC}" presName="Image" presStyleLbl="bgShp" presStyleIdx="0" presStyleCnt="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36000" r="-36000"/>
          </a:stretch>
        </a:blipFill>
      </dgm:spPr>
    </dgm:pt>
    <dgm:pt modelId="{B109BF8E-9846-4405-8E40-693BBE2E2EF9}" type="pres">
      <dgm:prSet presAssocID="{DB223293-9E65-4D71-9DB2-9351B9038BDC}" presName="Parent" presStyleLbl="node0" presStyleIdx="0" presStyleCnt="2" custLinFactNeighborX="8318" custLinFactNeighborY="49150">
        <dgm:presLayoutVars>
          <dgm:bulletEnabled val="1"/>
        </dgm:presLayoutVars>
      </dgm:prSet>
      <dgm:spPr/>
    </dgm:pt>
    <dgm:pt modelId="{CAB53117-B13C-46BA-AC87-0371C817DE3B}" type="pres">
      <dgm:prSet presAssocID="{9FD420F9-E8C0-4D9D-B183-8878A6D333D6}" presName="sibTrans" presStyleCnt="0"/>
      <dgm:spPr/>
    </dgm:pt>
    <dgm:pt modelId="{71FFF660-7382-4944-B6DC-532866467313}" type="pres">
      <dgm:prSet presAssocID="{C86E345D-A8CA-4196-A7CA-52BD054DE7D7}" presName="composite" presStyleCnt="0"/>
      <dgm:spPr/>
    </dgm:pt>
    <dgm:pt modelId="{D7739214-1D03-4B19-9FEE-F6FA1EDA95FB}" type="pres">
      <dgm:prSet presAssocID="{C86E345D-A8CA-4196-A7CA-52BD054DE7D7}" presName="Image" presStyleLbl="bgShp" presStyleIdx="1" presStyleCnt="2"/>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30000" r="-30000"/>
          </a:stretch>
        </a:blipFill>
      </dgm:spPr>
    </dgm:pt>
    <dgm:pt modelId="{DA637ED1-2E69-4006-A300-2DDE23F5D935}" type="pres">
      <dgm:prSet presAssocID="{C86E345D-A8CA-4196-A7CA-52BD054DE7D7}" presName="Parent" presStyleLbl="node0" presStyleIdx="1" presStyleCnt="2" custLinFactNeighborX="5906" custLinFactNeighborY="51986">
        <dgm:presLayoutVars>
          <dgm:bulletEnabled val="1"/>
        </dgm:presLayoutVars>
      </dgm:prSet>
      <dgm:spPr/>
    </dgm:pt>
  </dgm:ptLst>
  <dgm:cxnLst>
    <dgm:cxn modelId="{50E55823-CEFB-4DD1-B8E1-F2D3080A22CB}" srcId="{B66122B6-E83B-4299-8DC8-B5BA85FBBF95}" destId="{C86E345D-A8CA-4196-A7CA-52BD054DE7D7}" srcOrd="1" destOrd="0" parTransId="{3093A95F-F149-4ECC-A4AE-A07815662313}" sibTransId="{DF23D480-37D8-468F-8ED9-9F0D27C350AF}"/>
    <dgm:cxn modelId="{0636AF70-2A3D-434F-99D7-B05FDDA872DC}" type="presOf" srcId="{B66122B6-E83B-4299-8DC8-B5BA85FBBF95}" destId="{60DE34B7-26AD-4954-A0B5-D80712609E52}" srcOrd="0" destOrd="0" presId="urn:microsoft.com/office/officeart/2008/layout/BendingPictureCaption"/>
    <dgm:cxn modelId="{DDDCFA82-2C47-443D-B01B-76B226623A7E}" type="presOf" srcId="{DB223293-9E65-4D71-9DB2-9351B9038BDC}" destId="{B109BF8E-9846-4405-8E40-693BBE2E2EF9}" srcOrd="0" destOrd="0" presId="urn:microsoft.com/office/officeart/2008/layout/BendingPictureCaption"/>
    <dgm:cxn modelId="{5AEC6B98-17F8-4AF8-BD9B-8B2CFFD5EB72}" type="presOf" srcId="{C86E345D-A8CA-4196-A7CA-52BD054DE7D7}" destId="{DA637ED1-2E69-4006-A300-2DDE23F5D935}" srcOrd="0" destOrd="0" presId="urn:microsoft.com/office/officeart/2008/layout/BendingPictureCaption"/>
    <dgm:cxn modelId="{44446EC5-7B6B-46FC-B60E-30A9B85B3708}" srcId="{B66122B6-E83B-4299-8DC8-B5BA85FBBF95}" destId="{DB223293-9E65-4D71-9DB2-9351B9038BDC}" srcOrd="0" destOrd="0" parTransId="{A748950C-0C5C-487F-9DE3-948D5B5D0D6C}" sibTransId="{9FD420F9-E8C0-4D9D-B183-8878A6D333D6}"/>
    <dgm:cxn modelId="{7D2693C8-9371-4A60-8A13-49D325ED3727}" type="presParOf" srcId="{60DE34B7-26AD-4954-A0B5-D80712609E52}" destId="{494BE834-B77D-41CF-86EE-B6A0DE5CC72D}" srcOrd="0" destOrd="0" presId="urn:microsoft.com/office/officeart/2008/layout/BendingPictureCaption"/>
    <dgm:cxn modelId="{F8DC8423-8506-4787-A4A7-96ED6AF9B1D8}" type="presParOf" srcId="{494BE834-B77D-41CF-86EE-B6A0DE5CC72D}" destId="{7A6C125D-F73C-4425-805C-EB906079F1A8}" srcOrd="0" destOrd="0" presId="urn:microsoft.com/office/officeart/2008/layout/BendingPictureCaption"/>
    <dgm:cxn modelId="{31B777B0-51A4-4B84-8DE8-FE370A1E86AB}" type="presParOf" srcId="{494BE834-B77D-41CF-86EE-B6A0DE5CC72D}" destId="{B109BF8E-9846-4405-8E40-693BBE2E2EF9}" srcOrd="1" destOrd="0" presId="urn:microsoft.com/office/officeart/2008/layout/BendingPictureCaption"/>
    <dgm:cxn modelId="{56C6DD52-86DC-4256-8C07-1134795DD530}" type="presParOf" srcId="{60DE34B7-26AD-4954-A0B5-D80712609E52}" destId="{CAB53117-B13C-46BA-AC87-0371C817DE3B}" srcOrd="1" destOrd="0" presId="urn:microsoft.com/office/officeart/2008/layout/BendingPictureCaption"/>
    <dgm:cxn modelId="{BBC3D6DE-495C-4234-A355-2F300C1D7F40}" type="presParOf" srcId="{60DE34B7-26AD-4954-A0B5-D80712609E52}" destId="{71FFF660-7382-4944-B6DC-532866467313}" srcOrd="2" destOrd="0" presId="urn:microsoft.com/office/officeart/2008/layout/BendingPictureCaption"/>
    <dgm:cxn modelId="{6514B0D7-BCB8-4A06-860B-A8720ACE1D0C}" type="presParOf" srcId="{71FFF660-7382-4944-B6DC-532866467313}" destId="{D7739214-1D03-4B19-9FEE-F6FA1EDA95FB}" srcOrd="0" destOrd="0" presId="urn:microsoft.com/office/officeart/2008/layout/BendingPictureCaption"/>
    <dgm:cxn modelId="{936C52D3-AAE1-4F72-B5F4-58682C0E8186}" type="presParOf" srcId="{71FFF660-7382-4944-B6DC-532866467313}" destId="{DA637ED1-2E69-4006-A300-2DDE23F5D935}" srcOrd="1" destOrd="0" presId="urn:microsoft.com/office/officeart/2008/layout/BendingPictureCapti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7D8E66-A1E6-4121-9C2B-B463E9DDE604}"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IN"/>
        </a:p>
      </dgm:t>
    </dgm:pt>
    <dgm:pt modelId="{9674BF24-02FA-4054-87D9-26097519DFDC}">
      <dgm:prSet phldrT="[Text]"/>
      <dgm:spPr>
        <a:solidFill>
          <a:schemeClr val="accent6">
            <a:lumMod val="60000"/>
            <a:lumOff val="40000"/>
          </a:schemeClr>
        </a:solidFill>
      </dgm:spPr>
      <dgm:t>
        <a:bodyPr/>
        <a:lstStyle/>
        <a:p>
          <a:r>
            <a:rPr lang="en-IN" dirty="0"/>
            <a:t>BEFORE</a:t>
          </a:r>
        </a:p>
      </dgm:t>
    </dgm:pt>
    <dgm:pt modelId="{3C7EA365-02FE-430C-9C5C-FB5A34FFA390}" type="parTrans" cxnId="{DA37AC45-EC4F-47D2-BA4A-40A8D2F1AD03}">
      <dgm:prSet/>
      <dgm:spPr/>
      <dgm:t>
        <a:bodyPr/>
        <a:lstStyle/>
        <a:p>
          <a:endParaRPr lang="en-IN"/>
        </a:p>
      </dgm:t>
    </dgm:pt>
    <dgm:pt modelId="{E2BA7B03-4136-4852-8379-08A262BC04D0}" type="sibTrans" cxnId="{DA37AC45-EC4F-47D2-BA4A-40A8D2F1AD03}">
      <dgm:prSet/>
      <dgm:spPr/>
      <dgm:t>
        <a:bodyPr/>
        <a:lstStyle/>
        <a:p>
          <a:endParaRPr lang="en-IN"/>
        </a:p>
      </dgm:t>
    </dgm:pt>
    <dgm:pt modelId="{9C311565-FF4C-482B-8097-8CEF6A151109}">
      <dgm:prSet phldrT="[Text]"/>
      <dgm:spPr>
        <a:solidFill>
          <a:schemeClr val="accent6">
            <a:lumMod val="60000"/>
            <a:lumOff val="40000"/>
          </a:schemeClr>
        </a:solidFill>
      </dgm:spPr>
      <dgm:t>
        <a:bodyPr/>
        <a:lstStyle/>
        <a:p>
          <a:r>
            <a:rPr lang="en-IN" dirty="0"/>
            <a:t>AFTER</a:t>
          </a:r>
        </a:p>
      </dgm:t>
    </dgm:pt>
    <dgm:pt modelId="{70528496-2414-42BA-ABC4-2AAF2E95CF53}" type="parTrans" cxnId="{44A0768E-F1BE-4F2B-B7EE-A4880A759FA2}">
      <dgm:prSet/>
      <dgm:spPr/>
      <dgm:t>
        <a:bodyPr/>
        <a:lstStyle/>
        <a:p>
          <a:endParaRPr lang="en-IN"/>
        </a:p>
      </dgm:t>
    </dgm:pt>
    <dgm:pt modelId="{491A0757-B0E4-4D7A-A45B-08ED5019ACA8}" type="sibTrans" cxnId="{44A0768E-F1BE-4F2B-B7EE-A4880A759FA2}">
      <dgm:prSet/>
      <dgm:spPr/>
      <dgm:t>
        <a:bodyPr/>
        <a:lstStyle/>
        <a:p>
          <a:endParaRPr lang="en-IN"/>
        </a:p>
      </dgm:t>
    </dgm:pt>
    <dgm:pt modelId="{11F610DA-FD01-4974-ADBA-7C87ABCEEF63}" type="pres">
      <dgm:prSet presAssocID="{877D8E66-A1E6-4121-9C2B-B463E9DDE604}" presName="diagram" presStyleCnt="0">
        <dgm:presLayoutVars>
          <dgm:dir/>
        </dgm:presLayoutVars>
      </dgm:prSet>
      <dgm:spPr/>
    </dgm:pt>
    <dgm:pt modelId="{2B984EC7-11E8-46A1-91E8-0D9F01E3D5DB}" type="pres">
      <dgm:prSet presAssocID="{9674BF24-02FA-4054-87D9-26097519DFDC}" presName="composite" presStyleCnt="0"/>
      <dgm:spPr/>
    </dgm:pt>
    <dgm:pt modelId="{B77FA728-DA57-4BCC-8256-0E5E37D59D43}" type="pres">
      <dgm:prSet presAssocID="{9674BF24-02FA-4054-87D9-26097519DFDC}" presName="Image" presStyleLbl="bgShp" presStyleIdx="0" presStyleCnt="2" custScaleX="97158" custScaleY="113980" custLinFactNeighborX="201" custLinFactNeighborY="-190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34000" r="-34000"/>
          </a:stretch>
        </a:blipFill>
      </dgm:spPr>
    </dgm:pt>
    <dgm:pt modelId="{1ECA7EAD-C708-443A-99F7-7FE8A20BD995}" type="pres">
      <dgm:prSet presAssocID="{9674BF24-02FA-4054-87D9-26097519DFDC}" presName="Parent" presStyleLbl="node0" presStyleIdx="0" presStyleCnt="2" custLinFactNeighborX="5958" custLinFactNeighborY="79663">
        <dgm:presLayoutVars>
          <dgm:bulletEnabled val="1"/>
        </dgm:presLayoutVars>
      </dgm:prSet>
      <dgm:spPr/>
    </dgm:pt>
    <dgm:pt modelId="{DE87C6D2-B0D3-4006-8465-DA8A04C3F60B}" type="pres">
      <dgm:prSet presAssocID="{E2BA7B03-4136-4852-8379-08A262BC04D0}" presName="sibTrans" presStyleCnt="0"/>
      <dgm:spPr/>
    </dgm:pt>
    <dgm:pt modelId="{7C9FB274-F878-44C1-8584-7690A938C5A6}" type="pres">
      <dgm:prSet presAssocID="{9C311565-FF4C-482B-8097-8CEF6A151109}" presName="composite" presStyleCnt="0"/>
      <dgm:spPr/>
    </dgm:pt>
    <dgm:pt modelId="{F2AE4A7D-AD1A-4344-AE36-A49561F97D3C}" type="pres">
      <dgm:prSet presAssocID="{9C311565-FF4C-482B-8097-8CEF6A151109}" presName="Image" presStyleLbl="bgShp" presStyleIdx="1" presStyleCnt="2" custScaleX="100717" custScaleY="120874"/>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dgm:spPr>
    </dgm:pt>
    <dgm:pt modelId="{08C98A97-C269-4DFA-83CE-2759C7BABE6C}" type="pres">
      <dgm:prSet presAssocID="{9C311565-FF4C-482B-8097-8CEF6A151109}" presName="Parent" presStyleLbl="node0" presStyleIdx="1" presStyleCnt="2" custLinFactNeighborX="-229" custLinFactNeighborY="76057">
        <dgm:presLayoutVars>
          <dgm:bulletEnabled val="1"/>
        </dgm:presLayoutVars>
      </dgm:prSet>
      <dgm:spPr/>
    </dgm:pt>
  </dgm:ptLst>
  <dgm:cxnLst>
    <dgm:cxn modelId="{DA37AC45-EC4F-47D2-BA4A-40A8D2F1AD03}" srcId="{877D8E66-A1E6-4121-9C2B-B463E9DDE604}" destId="{9674BF24-02FA-4054-87D9-26097519DFDC}" srcOrd="0" destOrd="0" parTransId="{3C7EA365-02FE-430C-9C5C-FB5A34FFA390}" sibTransId="{E2BA7B03-4136-4852-8379-08A262BC04D0}"/>
    <dgm:cxn modelId="{7EE05855-28B9-4014-8AE0-840C5972EF64}" type="presOf" srcId="{877D8E66-A1E6-4121-9C2B-B463E9DDE604}" destId="{11F610DA-FD01-4974-ADBA-7C87ABCEEF63}" srcOrd="0" destOrd="0" presId="urn:microsoft.com/office/officeart/2008/layout/BendingPictureCaption"/>
    <dgm:cxn modelId="{ED63EB77-2CA2-4F79-8E50-FFDD0CE4E1E3}" type="presOf" srcId="{9C311565-FF4C-482B-8097-8CEF6A151109}" destId="{08C98A97-C269-4DFA-83CE-2759C7BABE6C}" srcOrd="0" destOrd="0" presId="urn:microsoft.com/office/officeart/2008/layout/BendingPictureCaption"/>
    <dgm:cxn modelId="{44A0768E-F1BE-4F2B-B7EE-A4880A759FA2}" srcId="{877D8E66-A1E6-4121-9C2B-B463E9DDE604}" destId="{9C311565-FF4C-482B-8097-8CEF6A151109}" srcOrd="1" destOrd="0" parTransId="{70528496-2414-42BA-ABC4-2AAF2E95CF53}" sibTransId="{491A0757-B0E4-4D7A-A45B-08ED5019ACA8}"/>
    <dgm:cxn modelId="{64441AF7-CC83-48B1-98B4-6B5EFF8C30D4}" type="presOf" srcId="{9674BF24-02FA-4054-87D9-26097519DFDC}" destId="{1ECA7EAD-C708-443A-99F7-7FE8A20BD995}" srcOrd="0" destOrd="0" presId="urn:microsoft.com/office/officeart/2008/layout/BendingPictureCaption"/>
    <dgm:cxn modelId="{6AF8FA4C-BE3E-4C46-A376-9D8F0254885D}" type="presParOf" srcId="{11F610DA-FD01-4974-ADBA-7C87ABCEEF63}" destId="{2B984EC7-11E8-46A1-91E8-0D9F01E3D5DB}" srcOrd="0" destOrd="0" presId="urn:microsoft.com/office/officeart/2008/layout/BendingPictureCaption"/>
    <dgm:cxn modelId="{EE4D3931-8E97-4908-96BC-C861665B866F}" type="presParOf" srcId="{2B984EC7-11E8-46A1-91E8-0D9F01E3D5DB}" destId="{B77FA728-DA57-4BCC-8256-0E5E37D59D43}" srcOrd="0" destOrd="0" presId="urn:microsoft.com/office/officeart/2008/layout/BendingPictureCaption"/>
    <dgm:cxn modelId="{513B92FD-00CF-4DC7-BF60-DCB98369E4D1}" type="presParOf" srcId="{2B984EC7-11E8-46A1-91E8-0D9F01E3D5DB}" destId="{1ECA7EAD-C708-443A-99F7-7FE8A20BD995}" srcOrd="1" destOrd="0" presId="urn:microsoft.com/office/officeart/2008/layout/BendingPictureCaption"/>
    <dgm:cxn modelId="{13A9758A-F902-4559-82B0-07435867B4C8}" type="presParOf" srcId="{11F610DA-FD01-4974-ADBA-7C87ABCEEF63}" destId="{DE87C6D2-B0D3-4006-8465-DA8A04C3F60B}" srcOrd="1" destOrd="0" presId="urn:microsoft.com/office/officeart/2008/layout/BendingPictureCaption"/>
    <dgm:cxn modelId="{4A6A3D23-F05D-41F9-82FC-FF905A3F5C7B}" type="presParOf" srcId="{11F610DA-FD01-4974-ADBA-7C87ABCEEF63}" destId="{7C9FB274-F878-44C1-8584-7690A938C5A6}" srcOrd="2" destOrd="0" presId="urn:microsoft.com/office/officeart/2008/layout/BendingPictureCaption"/>
    <dgm:cxn modelId="{34008A6A-22A6-4E00-8E7D-8EE6D974AF9D}" type="presParOf" srcId="{7C9FB274-F878-44C1-8584-7690A938C5A6}" destId="{F2AE4A7D-AD1A-4344-AE36-A49561F97D3C}" srcOrd="0" destOrd="0" presId="urn:microsoft.com/office/officeart/2008/layout/BendingPictureCaption"/>
    <dgm:cxn modelId="{537EF2E4-D49F-4DF2-B6F8-E76E884198BA}" type="presParOf" srcId="{7C9FB274-F878-44C1-8584-7690A938C5A6}" destId="{08C98A97-C269-4DFA-83CE-2759C7BABE6C}"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F75F50-150C-4163-929B-D592525F27B4}" type="doc">
      <dgm:prSet loTypeId="urn:microsoft.com/office/officeart/2005/8/layout/arrow1" loCatId="relationship" qsTypeId="urn:microsoft.com/office/officeart/2005/8/quickstyle/simple1" qsCatId="simple" csTypeId="urn:microsoft.com/office/officeart/2005/8/colors/accent1_2" csCatId="accent1" phldr="1"/>
      <dgm:spPr/>
      <dgm:t>
        <a:bodyPr/>
        <a:lstStyle/>
        <a:p>
          <a:endParaRPr lang="en-IN"/>
        </a:p>
      </dgm:t>
    </dgm:pt>
    <dgm:pt modelId="{A916BA44-655F-43DF-B9B7-822C2C228DFA}">
      <dgm:prSet phldrT="[Text]"/>
      <dgm:spPr>
        <a:solidFill>
          <a:schemeClr val="accent6">
            <a:lumMod val="75000"/>
          </a:schemeClr>
        </a:solidFill>
      </dgm:spPr>
      <dgm:t>
        <a:bodyPr/>
        <a:lstStyle/>
        <a:p>
          <a:r>
            <a:rPr lang="en-IN" dirty="0"/>
            <a:t>NULL HYPOTHESIS: There has not been a 20% rise in mean volume from 2017 to 2018. </a:t>
          </a:r>
        </a:p>
      </dgm:t>
    </dgm:pt>
    <dgm:pt modelId="{6E48306B-2FCE-4E74-9CB1-AAA146C2627C}" type="parTrans" cxnId="{2C0E4AC6-B04D-4D1E-BE3C-E8BF5A55D38C}">
      <dgm:prSet/>
      <dgm:spPr/>
      <dgm:t>
        <a:bodyPr/>
        <a:lstStyle/>
        <a:p>
          <a:endParaRPr lang="en-IN"/>
        </a:p>
      </dgm:t>
    </dgm:pt>
    <dgm:pt modelId="{9CF9385D-F6E3-438C-8DB3-B9226C2E86AC}" type="sibTrans" cxnId="{2C0E4AC6-B04D-4D1E-BE3C-E8BF5A55D38C}">
      <dgm:prSet/>
      <dgm:spPr/>
      <dgm:t>
        <a:bodyPr/>
        <a:lstStyle/>
        <a:p>
          <a:endParaRPr lang="en-IN"/>
        </a:p>
      </dgm:t>
    </dgm:pt>
    <dgm:pt modelId="{59A85423-7EF8-4CDB-BCD4-549C6A9991FE}">
      <dgm:prSet phldrT="[Text]"/>
      <dgm:spPr>
        <a:solidFill>
          <a:schemeClr val="accent6">
            <a:lumMod val="75000"/>
          </a:schemeClr>
        </a:solidFill>
      </dgm:spPr>
      <dgm:t>
        <a:bodyPr/>
        <a:lstStyle/>
        <a:p>
          <a:r>
            <a:rPr lang="en-IN" dirty="0"/>
            <a:t>ALTERNATE HYPOTHESIS: There has been a 20% rise in mean volume from 2017 to 2018.</a:t>
          </a:r>
        </a:p>
      </dgm:t>
    </dgm:pt>
    <dgm:pt modelId="{F123C058-FCB9-4923-BC90-4CF987F1FE9A}" type="parTrans" cxnId="{F3D3D6F9-CEAE-4943-95F7-5423013C364D}">
      <dgm:prSet/>
      <dgm:spPr/>
      <dgm:t>
        <a:bodyPr/>
        <a:lstStyle/>
        <a:p>
          <a:endParaRPr lang="en-IN"/>
        </a:p>
      </dgm:t>
    </dgm:pt>
    <dgm:pt modelId="{3382419A-402D-4883-B7DB-AEDB7791599F}" type="sibTrans" cxnId="{F3D3D6F9-CEAE-4943-95F7-5423013C364D}">
      <dgm:prSet/>
      <dgm:spPr/>
      <dgm:t>
        <a:bodyPr/>
        <a:lstStyle/>
        <a:p>
          <a:endParaRPr lang="en-IN"/>
        </a:p>
      </dgm:t>
    </dgm:pt>
    <dgm:pt modelId="{6035E876-8061-47D1-B17F-32CDF75659C6}" type="pres">
      <dgm:prSet presAssocID="{30F75F50-150C-4163-929B-D592525F27B4}" presName="cycle" presStyleCnt="0">
        <dgm:presLayoutVars>
          <dgm:dir/>
          <dgm:resizeHandles val="exact"/>
        </dgm:presLayoutVars>
      </dgm:prSet>
      <dgm:spPr/>
    </dgm:pt>
    <dgm:pt modelId="{085684B9-0A4C-4148-B143-4C3BE08CB26F}" type="pres">
      <dgm:prSet presAssocID="{A916BA44-655F-43DF-B9B7-822C2C228DFA}" presName="arrow" presStyleLbl="node1" presStyleIdx="0" presStyleCnt="2">
        <dgm:presLayoutVars>
          <dgm:bulletEnabled val="1"/>
        </dgm:presLayoutVars>
      </dgm:prSet>
      <dgm:spPr/>
    </dgm:pt>
    <dgm:pt modelId="{A8E9438F-B054-4C0B-A3D2-A7C3082689B3}" type="pres">
      <dgm:prSet presAssocID="{59A85423-7EF8-4CDB-BCD4-549C6A9991FE}" presName="arrow" presStyleLbl="node1" presStyleIdx="1" presStyleCnt="2">
        <dgm:presLayoutVars>
          <dgm:bulletEnabled val="1"/>
        </dgm:presLayoutVars>
      </dgm:prSet>
      <dgm:spPr/>
    </dgm:pt>
  </dgm:ptLst>
  <dgm:cxnLst>
    <dgm:cxn modelId="{3EDCAB3A-38FB-41EB-A36F-6A9E3731FDA8}" type="presOf" srcId="{A916BA44-655F-43DF-B9B7-822C2C228DFA}" destId="{085684B9-0A4C-4148-B143-4C3BE08CB26F}" srcOrd="0" destOrd="0" presId="urn:microsoft.com/office/officeart/2005/8/layout/arrow1"/>
    <dgm:cxn modelId="{3451BE51-A30B-4A11-AA6F-F3C4CEF669E5}" type="presOf" srcId="{30F75F50-150C-4163-929B-D592525F27B4}" destId="{6035E876-8061-47D1-B17F-32CDF75659C6}" srcOrd="0" destOrd="0" presId="urn:microsoft.com/office/officeart/2005/8/layout/arrow1"/>
    <dgm:cxn modelId="{E7F04980-A73A-4A2F-8A8C-C746B25C5032}" type="presOf" srcId="{59A85423-7EF8-4CDB-BCD4-549C6A9991FE}" destId="{A8E9438F-B054-4C0B-A3D2-A7C3082689B3}" srcOrd="0" destOrd="0" presId="urn:microsoft.com/office/officeart/2005/8/layout/arrow1"/>
    <dgm:cxn modelId="{2C0E4AC6-B04D-4D1E-BE3C-E8BF5A55D38C}" srcId="{30F75F50-150C-4163-929B-D592525F27B4}" destId="{A916BA44-655F-43DF-B9B7-822C2C228DFA}" srcOrd="0" destOrd="0" parTransId="{6E48306B-2FCE-4E74-9CB1-AAA146C2627C}" sibTransId="{9CF9385D-F6E3-438C-8DB3-B9226C2E86AC}"/>
    <dgm:cxn modelId="{F3D3D6F9-CEAE-4943-95F7-5423013C364D}" srcId="{30F75F50-150C-4163-929B-D592525F27B4}" destId="{59A85423-7EF8-4CDB-BCD4-549C6A9991FE}" srcOrd="1" destOrd="0" parTransId="{F123C058-FCB9-4923-BC90-4CF987F1FE9A}" sibTransId="{3382419A-402D-4883-B7DB-AEDB7791599F}"/>
    <dgm:cxn modelId="{9784385E-3B1F-455D-88ED-947979AD8062}" type="presParOf" srcId="{6035E876-8061-47D1-B17F-32CDF75659C6}" destId="{085684B9-0A4C-4148-B143-4C3BE08CB26F}" srcOrd="0" destOrd="0" presId="urn:microsoft.com/office/officeart/2005/8/layout/arrow1"/>
    <dgm:cxn modelId="{87779B7F-ADB3-41F7-9B45-1BA20926DF23}" type="presParOf" srcId="{6035E876-8061-47D1-B17F-32CDF75659C6}" destId="{A8E9438F-B054-4C0B-A3D2-A7C3082689B3}" srcOrd="1" destOrd="0" presId="urn:microsoft.com/office/officeart/2005/8/layout/arrow1"/>
  </dgm:cxnLst>
  <dgm:bg>
    <a:solidFill>
      <a:schemeClr val="accent6">
        <a:lumMod val="60000"/>
        <a:lumOff val="4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B4FB9-DDD4-47C6-B0C4-44DE6A45DEE4}">
      <dsp:nvSpPr>
        <dsp:cNvPr id="0" name=""/>
        <dsp:cNvSpPr/>
      </dsp:nvSpPr>
      <dsp:spPr>
        <a:xfrm>
          <a:off x="0" y="0"/>
          <a:ext cx="5659120" cy="1031917"/>
        </a:xfrm>
        <a:prstGeom prst="roundRect">
          <a:avLst>
            <a:gd name="adj" fmla="val 10000"/>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IN" sz="3700" kern="1200" dirty="0"/>
            <a:t>DATA CLEANING</a:t>
          </a:r>
        </a:p>
      </dsp:txBody>
      <dsp:txXfrm>
        <a:off x="30224" y="30224"/>
        <a:ext cx="4458403" cy="971469"/>
      </dsp:txXfrm>
    </dsp:sp>
    <dsp:sp modelId="{E895CCEF-57DD-43AB-9618-B586D6784644}">
      <dsp:nvSpPr>
        <dsp:cNvPr id="0" name=""/>
        <dsp:cNvSpPr/>
      </dsp:nvSpPr>
      <dsp:spPr>
        <a:xfrm>
          <a:off x="473951" y="1219538"/>
          <a:ext cx="5659120" cy="1031917"/>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IN" sz="3700" kern="1200" dirty="0"/>
            <a:t>DATA VISUALIZATION</a:t>
          </a:r>
        </a:p>
      </dsp:txBody>
      <dsp:txXfrm>
        <a:off x="504175" y="1249762"/>
        <a:ext cx="4453974" cy="971469"/>
      </dsp:txXfrm>
    </dsp:sp>
    <dsp:sp modelId="{1F96F348-90A1-4879-9750-7FD3F87981CD}">
      <dsp:nvSpPr>
        <dsp:cNvPr id="0" name=""/>
        <dsp:cNvSpPr/>
      </dsp:nvSpPr>
      <dsp:spPr>
        <a:xfrm>
          <a:off x="940828" y="2439077"/>
          <a:ext cx="5659120" cy="1031917"/>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IN" sz="3700" kern="1200" dirty="0"/>
            <a:t>HYPOTHESIS TESTING</a:t>
          </a:r>
        </a:p>
      </dsp:txBody>
      <dsp:txXfrm>
        <a:off x="971052" y="2469301"/>
        <a:ext cx="4461048" cy="971469"/>
      </dsp:txXfrm>
    </dsp:sp>
    <dsp:sp modelId="{5038DF5C-03E6-41CD-8D52-2C81EF14B055}">
      <dsp:nvSpPr>
        <dsp:cNvPr id="0" name=""/>
        <dsp:cNvSpPr/>
      </dsp:nvSpPr>
      <dsp:spPr>
        <a:xfrm>
          <a:off x="1414780" y="3658616"/>
          <a:ext cx="5659120" cy="1031917"/>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IN" sz="3700" kern="1200" dirty="0"/>
            <a:t>CORRELATION</a:t>
          </a:r>
        </a:p>
      </dsp:txBody>
      <dsp:txXfrm>
        <a:off x="1445004" y="3688840"/>
        <a:ext cx="4453974" cy="971469"/>
      </dsp:txXfrm>
    </dsp:sp>
    <dsp:sp modelId="{7D9DF25C-E6F9-46A5-943B-4B7333A07711}">
      <dsp:nvSpPr>
        <dsp:cNvPr id="0" name=""/>
        <dsp:cNvSpPr/>
      </dsp:nvSpPr>
      <dsp:spPr>
        <a:xfrm>
          <a:off x="4988373" y="790354"/>
          <a:ext cx="670746" cy="670746"/>
        </a:xfrm>
        <a:prstGeom prst="downArrow">
          <a:avLst>
            <a:gd name="adj1" fmla="val 55000"/>
            <a:gd name="adj2" fmla="val 45000"/>
          </a:avLst>
        </a:prstGeom>
        <a:solidFill>
          <a:schemeClr val="bg1">
            <a:alpha val="9000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IN" sz="3000" kern="1200"/>
        </a:p>
      </dsp:txBody>
      <dsp:txXfrm>
        <a:off x="5139291" y="790354"/>
        <a:ext cx="368910" cy="504736"/>
      </dsp:txXfrm>
    </dsp:sp>
    <dsp:sp modelId="{A48D82E5-15D4-43AB-BB2B-D8D662C3A170}">
      <dsp:nvSpPr>
        <dsp:cNvPr id="0" name=""/>
        <dsp:cNvSpPr/>
      </dsp:nvSpPr>
      <dsp:spPr>
        <a:xfrm>
          <a:off x="5462324" y="2009893"/>
          <a:ext cx="670746" cy="670746"/>
        </a:xfrm>
        <a:prstGeom prst="downArrow">
          <a:avLst>
            <a:gd name="adj1" fmla="val 55000"/>
            <a:gd name="adj2" fmla="val 45000"/>
          </a:avLst>
        </a:prstGeom>
        <a:solidFill>
          <a:schemeClr val="bg1">
            <a:alpha val="9000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IN" sz="3000" kern="1200"/>
        </a:p>
      </dsp:txBody>
      <dsp:txXfrm>
        <a:off x="5613242" y="2009893"/>
        <a:ext cx="368910" cy="504736"/>
      </dsp:txXfrm>
    </dsp:sp>
    <dsp:sp modelId="{DCE12C2E-CD13-494A-B85A-97345797B0BF}">
      <dsp:nvSpPr>
        <dsp:cNvPr id="0" name=""/>
        <dsp:cNvSpPr/>
      </dsp:nvSpPr>
      <dsp:spPr>
        <a:xfrm>
          <a:off x="5929202" y="3229432"/>
          <a:ext cx="670746" cy="670746"/>
        </a:xfrm>
        <a:prstGeom prst="downArrow">
          <a:avLst>
            <a:gd name="adj1" fmla="val 55000"/>
            <a:gd name="adj2" fmla="val 45000"/>
          </a:avLst>
        </a:prstGeom>
        <a:solidFill>
          <a:schemeClr val="bg1">
            <a:alpha val="9000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IN" sz="3000" kern="1200"/>
        </a:p>
      </dsp:txBody>
      <dsp:txXfrm>
        <a:off x="6080120" y="3229432"/>
        <a:ext cx="368910" cy="5047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C125D-F73C-4425-805C-EB906079F1A8}">
      <dsp:nvSpPr>
        <dsp:cNvPr id="0" name=""/>
        <dsp:cNvSpPr/>
      </dsp:nvSpPr>
      <dsp:spPr>
        <a:xfrm>
          <a:off x="3485" y="1156199"/>
          <a:ext cx="4866340" cy="359620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36000" r="-36000"/>
          </a:stretch>
        </a:blipFill>
        <a:ln>
          <a:noFill/>
        </a:ln>
        <a:effectLst/>
      </dsp:spPr>
      <dsp:style>
        <a:lnRef idx="0">
          <a:scrgbClr r="0" g="0" b="0"/>
        </a:lnRef>
        <a:fillRef idx="1">
          <a:scrgbClr r="0" g="0" b="0"/>
        </a:fillRef>
        <a:effectRef idx="0">
          <a:scrgbClr r="0" g="0" b="0"/>
        </a:effectRef>
        <a:fontRef idx="minor"/>
      </dsp:style>
    </dsp:sp>
    <dsp:sp modelId="{B109BF8E-9846-4405-8E40-693BBE2E2EF9}">
      <dsp:nvSpPr>
        <dsp:cNvPr id="0" name=""/>
        <dsp:cNvSpPr/>
      </dsp:nvSpPr>
      <dsp:spPr>
        <a:xfrm>
          <a:off x="1335909" y="4595645"/>
          <a:ext cx="4193336" cy="1007728"/>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2489200">
            <a:lnSpc>
              <a:spcPct val="90000"/>
            </a:lnSpc>
            <a:spcBef>
              <a:spcPct val="0"/>
            </a:spcBef>
            <a:spcAft>
              <a:spcPct val="5000"/>
            </a:spcAft>
            <a:buNone/>
          </a:pPr>
          <a:r>
            <a:rPr lang="en-IN" sz="5600" kern="1200" dirty="0"/>
            <a:t>BEFORE</a:t>
          </a:r>
        </a:p>
      </dsp:txBody>
      <dsp:txXfrm>
        <a:off x="1335909" y="4595645"/>
        <a:ext cx="4193336" cy="1007728"/>
      </dsp:txXfrm>
    </dsp:sp>
    <dsp:sp modelId="{D7739214-1D03-4B19-9FEE-F6FA1EDA95FB}">
      <dsp:nvSpPr>
        <dsp:cNvPr id="0" name=""/>
        <dsp:cNvSpPr/>
      </dsp:nvSpPr>
      <dsp:spPr>
        <a:xfrm>
          <a:off x="5878081" y="1156199"/>
          <a:ext cx="4866340" cy="3596207"/>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30000" r="-30000"/>
          </a:stretch>
        </a:blipFill>
        <a:ln>
          <a:noFill/>
        </a:ln>
        <a:effectLst/>
      </dsp:spPr>
      <dsp:style>
        <a:lnRef idx="0">
          <a:scrgbClr r="0" g="0" b="0"/>
        </a:lnRef>
        <a:fillRef idx="1">
          <a:scrgbClr r="0" g="0" b="0"/>
        </a:fillRef>
        <a:effectRef idx="0">
          <a:scrgbClr r="0" g="0" b="0"/>
        </a:effectRef>
        <a:fontRef idx="minor"/>
      </dsp:style>
    </dsp:sp>
    <dsp:sp modelId="{DA637ED1-2E69-4006-A300-2DDE23F5D935}">
      <dsp:nvSpPr>
        <dsp:cNvPr id="0" name=""/>
        <dsp:cNvSpPr/>
      </dsp:nvSpPr>
      <dsp:spPr>
        <a:xfrm>
          <a:off x="6865188" y="4624225"/>
          <a:ext cx="4193336" cy="1007728"/>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2489200">
            <a:lnSpc>
              <a:spcPct val="90000"/>
            </a:lnSpc>
            <a:spcBef>
              <a:spcPct val="0"/>
            </a:spcBef>
            <a:spcAft>
              <a:spcPct val="5000"/>
            </a:spcAft>
            <a:buNone/>
          </a:pPr>
          <a:r>
            <a:rPr lang="en-IN" sz="5600" kern="1200" dirty="0"/>
            <a:t>AFTER</a:t>
          </a:r>
        </a:p>
      </dsp:txBody>
      <dsp:txXfrm>
        <a:off x="6865188" y="4624225"/>
        <a:ext cx="4193336" cy="10077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7FA728-DA57-4BCC-8256-0E5E37D59D43}">
      <dsp:nvSpPr>
        <dsp:cNvPr id="0" name=""/>
        <dsp:cNvSpPr/>
      </dsp:nvSpPr>
      <dsp:spPr>
        <a:xfrm>
          <a:off x="11534" y="517638"/>
          <a:ext cx="4668886" cy="404767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34000" r="-34000"/>
          </a:stretch>
        </a:blipFill>
        <a:ln>
          <a:noFill/>
        </a:ln>
        <a:effectLst/>
      </dsp:spPr>
      <dsp:style>
        <a:lnRef idx="0">
          <a:scrgbClr r="0" g="0" b="0"/>
        </a:lnRef>
        <a:fillRef idx="1">
          <a:scrgbClr r="0" g="0" b="0"/>
        </a:fillRef>
        <a:effectRef idx="0">
          <a:scrgbClr r="0" g="0" b="0"/>
        </a:effectRef>
        <a:fontRef idx="minor"/>
      </dsp:style>
    </dsp:sp>
    <dsp:sp modelId="{1ECA7EAD-C708-443A-99F7-7FE8A20BD995}">
      <dsp:nvSpPr>
        <dsp:cNvPr id="0" name=""/>
        <dsp:cNvSpPr/>
      </dsp:nvSpPr>
      <dsp:spPr>
        <a:xfrm>
          <a:off x="1151619" y="4325908"/>
          <a:ext cx="4140873" cy="995120"/>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2489200">
            <a:lnSpc>
              <a:spcPct val="90000"/>
            </a:lnSpc>
            <a:spcBef>
              <a:spcPct val="0"/>
            </a:spcBef>
            <a:spcAft>
              <a:spcPct val="5000"/>
            </a:spcAft>
            <a:buNone/>
          </a:pPr>
          <a:r>
            <a:rPr lang="en-IN" sz="5600" kern="1200" dirty="0"/>
            <a:t>BEFORE</a:t>
          </a:r>
        </a:p>
      </dsp:txBody>
      <dsp:txXfrm>
        <a:off x="1151619" y="4325908"/>
        <a:ext cx="4140873" cy="995120"/>
      </dsp:txXfrm>
    </dsp:sp>
    <dsp:sp modelId="{F2AE4A7D-AD1A-4344-AE36-A49561F97D3C}">
      <dsp:nvSpPr>
        <dsp:cNvPr id="0" name=""/>
        <dsp:cNvSpPr/>
      </dsp:nvSpPr>
      <dsp:spPr>
        <a:xfrm>
          <a:off x="5851235" y="514266"/>
          <a:ext cx="4839912" cy="4292495"/>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a:ln>
          <a:noFill/>
        </a:ln>
        <a:effectLst/>
      </dsp:spPr>
      <dsp:style>
        <a:lnRef idx="0">
          <a:scrgbClr r="0" g="0" b="0"/>
        </a:lnRef>
        <a:fillRef idx="1">
          <a:scrgbClr r="0" g="0" b="0"/>
        </a:fillRef>
        <a:effectRef idx="0">
          <a:scrgbClr r="0" g="0" b="0"/>
        </a:effectRef>
        <a:fontRef idx="minor"/>
      </dsp:style>
    </dsp:sp>
    <dsp:sp modelId="{08C98A97-C269-4DFA-83CE-2759C7BABE6C}">
      <dsp:nvSpPr>
        <dsp:cNvPr id="0" name=""/>
        <dsp:cNvSpPr/>
      </dsp:nvSpPr>
      <dsp:spPr>
        <a:xfrm>
          <a:off x="6830296" y="4325908"/>
          <a:ext cx="4140873" cy="995120"/>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2489200">
            <a:lnSpc>
              <a:spcPct val="90000"/>
            </a:lnSpc>
            <a:spcBef>
              <a:spcPct val="0"/>
            </a:spcBef>
            <a:spcAft>
              <a:spcPct val="5000"/>
            </a:spcAft>
            <a:buNone/>
          </a:pPr>
          <a:r>
            <a:rPr lang="en-IN" sz="5600" kern="1200" dirty="0"/>
            <a:t>AFTER</a:t>
          </a:r>
        </a:p>
      </dsp:txBody>
      <dsp:txXfrm>
        <a:off x="6830296" y="4325908"/>
        <a:ext cx="4140873" cy="995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684B9-0A4C-4148-B143-4C3BE08CB26F}">
      <dsp:nvSpPr>
        <dsp:cNvPr id="0" name=""/>
        <dsp:cNvSpPr/>
      </dsp:nvSpPr>
      <dsp:spPr>
        <a:xfrm rot="16200000">
          <a:off x="377" y="1063472"/>
          <a:ext cx="4321480" cy="4321480"/>
        </a:xfrm>
        <a:prstGeom prst="upArrow">
          <a:avLst>
            <a:gd name="adj1" fmla="val 50000"/>
            <a:gd name="adj2" fmla="val 35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IN" sz="2500" kern="1200" dirty="0"/>
            <a:t>NULL HYPOTHESIS: There has not been a 20% rise in mean volume from 2017 to 2018. </a:t>
          </a:r>
        </a:p>
      </dsp:txBody>
      <dsp:txXfrm rot="5400000">
        <a:off x="756637" y="2143841"/>
        <a:ext cx="3565221" cy="2160740"/>
      </dsp:txXfrm>
    </dsp:sp>
    <dsp:sp modelId="{A8E9438F-B054-4C0B-A3D2-A7C3082689B3}">
      <dsp:nvSpPr>
        <dsp:cNvPr id="0" name=""/>
        <dsp:cNvSpPr/>
      </dsp:nvSpPr>
      <dsp:spPr>
        <a:xfrm rot="5400000">
          <a:off x="4755467" y="1063472"/>
          <a:ext cx="4321480" cy="4321480"/>
        </a:xfrm>
        <a:prstGeom prst="upArrow">
          <a:avLst>
            <a:gd name="adj1" fmla="val 50000"/>
            <a:gd name="adj2" fmla="val 35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IN" sz="2500" kern="1200" dirty="0"/>
            <a:t>ALTERNATE HYPOTHESIS: There has been a 20% rise in mean volume from 2017 to 2018.</a:t>
          </a:r>
        </a:p>
      </dsp:txBody>
      <dsp:txXfrm rot="-5400000">
        <a:off x="4755468" y="2143842"/>
        <a:ext cx="3565221" cy="216074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9A789A-E47B-48AE-B856-2754FDC91C4F}" type="datetimeFigureOut">
              <a:rPr lang="en-IN" smtClean="0"/>
              <a:t>20-11-2018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8E86-CB69-47A4-AA4C-06AC49B91844}" type="slidenum">
              <a:rPr lang="en-IN" smtClean="0"/>
              <a:t>‹#›</a:t>
            </a:fld>
            <a:endParaRPr lang="en-IN"/>
          </a:p>
        </p:txBody>
      </p:sp>
    </p:spTree>
    <p:extLst>
      <p:ext uri="{BB962C8B-B14F-4D97-AF65-F5344CB8AC3E}">
        <p14:creationId xmlns:p14="http://schemas.microsoft.com/office/powerpoint/2010/main" val="3957034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8E86-CB69-47A4-AA4C-06AC49B91844}" type="slidenum">
              <a:rPr lang="en-IN" smtClean="0"/>
              <a:t>6</a:t>
            </a:fld>
            <a:endParaRPr lang="en-IN"/>
          </a:p>
        </p:txBody>
      </p:sp>
    </p:spTree>
    <p:extLst>
      <p:ext uri="{BB962C8B-B14F-4D97-AF65-F5344CB8AC3E}">
        <p14:creationId xmlns:p14="http://schemas.microsoft.com/office/powerpoint/2010/main" val="1525572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9E423-9CFC-45B7-82A1-43ED213196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294D8C-AF8B-4706-9DDF-C00118FA4A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429256-7F62-45AA-A51A-5F1652183E6E}"/>
              </a:ext>
            </a:extLst>
          </p:cNvPr>
          <p:cNvSpPr>
            <a:spLocks noGrp="1"/>
          </p:cNvSpPr>
          <p:nvPr>
            <p:ph type="dt" sz="half" idx="10"/>
          </p:nvPr>
        </p:nvSpPr>
        <p:spPr/>
        <p:txBody>
          <a:bodyPr/>
          <a:lstStyle/>
          <a:p>
            <a:fld id="{2DC543E6-4939-4A68-B1E0-C2A59E067ABB}" type="datetimeFigureOut">
              <a:rPr lang="en-IN" smtClean="0"/>
              <a:t>20-11-2018</a:t>
            </a:fld>
            <a:endParaRPr lang="en-IN"/>
          </a:p>
        </p:txBody>
      </p:sp>
      <p:sp>
        <p:nvSpPr>
          <p:cNvPr id="5" name="Footer Placeholder 4">
            <a:extLst>
              <a:ext uri="{FF2B5EF4-FFF2-40B4-BE49-F238E27FC236}">
                <a16:creationId xmlns:a16="http://schemas.microsoft.com/office/drawing/2014/main" id="{5E7A2FCA-E5BA-4F9A-92C4-A0C31E9C1C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58BD99-2608-4346-8862-80148EAAF17A}"/>
              </a:ext>
            </a:extLst>
          </p:cNvPr>
          <p:cNvSpPr>
            <a:spLocks noGrp="1"/>
          </p:cNvSpPr>
          <p:nvPr>
            <p:ph type="sldNum" sz="quarter" idx="12"/>
          </p:nvPr>
        </p:nvSpPr>
        <p:spPr/>
        <p:txBody>
          <a:bodyPr/>
          <a:lstStyle/>
          <a:p>
            <a:fld id="{DBC60AFF-68C6-45F7-9FBB-54AD218A8261}" type="slidenum">
              <a:rPr lang="en-IN" smtClean="0"/>
              <a:t>‹#›</a:t>
            </a:fld>
            <a:endParaRPr lang="en-IN"/>
          </a:p>
        </p:txBody>
      </p:sp>
    </p:spTree>
    <p:extLst>
      <p:ext uri="{BB962C8B-B14F-4D97-AF65-F5344CB8AC3E}">
        <p14:creationId xmlns:p14="http://schemas.microsoft.com/office/powerpoint/2010/main" val="75600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9F85-1C89-4D6B-B645-7069C2064C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B2FB20-885F-42FB-9CE0-A8E1BE63F8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BBF7BD-807C-463E-8C87-6B90D126B7D0}"/>
              </a:ext>
            </a:extLst>
          </p:cNvPr>
          <p:cNvSpPr>
            <a:spLocks noGrp="1"/>
          </p:cNvSpPr>
          <p:nvPr>
            <p:ph type="dt" sz="half" idx="10"/>
          </p:nvPr>
        </p:nvSpPr>
        <p:spPr/>
        <p:txBody>
          <a:bodyPr/>
          <a:lstStyle/>
          <a:p>
            <a:fld id="{2DC543E6-4939-4A68-B1E0-C2A59E067ABB}" type="datetimeFigureOut">
              <a:rPr lang="en-IN" smtClean="0"/>
              <a:t>20-11-2018</a:t>
            </a:fld>
            <a:endParaRPr lang="en-IN"/>
          </a:p>
        </p:txBody>
      </p:sp>
      <p:sp>
        <p:nvSpPr>
          <p:cNvPr id="5" name="Footer Placeholder 4">
            <a:extLst>
              <a:ext uri="{FF2B5EF4-FFF2-40B4-BE49-F238E27FC236}">
                <a16:creationId xmlns:a16="http://schemas.microsoft.com/office/drawing/2014/main" id="{F16C88E4-CC29-4C19-A840-926EEDF1B7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7E0D53-8A36-42F1-BEC6-CA9472BD59E9}"/>
              </a:ext>
            </a:extLst>
          </p:cNvPr>
          <p:cNvSpPr>
            <a:spLocks noGrp="1"/>
          </p:cNvSpPr>
          <p:nvPr>
            <p:ph type="sldNum" sz="quarter" idx="12"/>
          </p:nvPr>
        </p:nvSpPr>
        <p:spPr/>
        <p:txBody>
          <a:bodyPr/>
          <a:lstStyle/>
          <a:p>
            <a:fld id="{DBC60AFF-68C6-45F7-9FBB-54AD218A8261}" type="slidenum">
              <a:rPr lang="en-IN" smtClean="0"/>
              <a:t>‹#›</a:t>
            </a:fld>
            <a:endParaRPr lang="en-IN"/>
          </a:p>
        </p:txBody>
      </p:sp>
    </p:spTree>
    <p:extLst>
      <p:ext uri="{BB962C8B-B14F-4D97-AF65-F5344CB8AC3E}">
        <p14:creationId xmlns:p14="http://schemas.microsoft.com/office/powerpoint/2010/main" val="280866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2A75B1-D993-4FA2-AF0C-1AC87D2427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5FC277-DE17-44FC-B143-C6C2337490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0E0632-4687-44DB-A590-F22DCA2247BE}"/>
              </a:ext>
            </a:extLst>
          </p:cNvPr>
          <p:cNvSpPr>
            <a:spLocks noGrp="1"/>
          </p:cNvSpPr>
          <p:nvPr>
            <p:ph type="dt" sz="half" idx="10"/>
          </p:nvPr>
        </p:nvSpPr>
        <p:spPr/>
        <p:txBody>
          <a:bodyPr/>
          <a:lstStyle/>
          <a:p>
            <a:fld id="{2DC543E6-4939-4A68-B1E0-C2A59E067ABB}" type="datetimeFigureOut">
              <a:rPr lang="en-IN" smtClean="0"/>
              <a:t>20-11-2018</a:t>
            </a:fld>
            <a:endParaRPr lang="en-IN"/>
          </a:p>
        </p:txBody>
      </p:sp>
      <p:sp>
        <p:nvSpPr>
          <p:cNvPr id="5" name="Footer Placeholder 4">
            <a:extLst>
              <a:ext uri="{FF2B5EF4-FFF2-40B4-BE49-F238E27FC236}">
                <a16:creationId xmlns:a16="http://schemas.microsoft.com/office/drawing/2014/main" id="{5659EB1C-9574-4753-8DBA-A9C2E00933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285691-C397-453F-83CF-3B724450C797}"/>
              </a:ext>
            </a:extLst>
          </p:cNvPr>
          <p:cNvSpPr>
            <a:spLocks noGrp="1"/>
          </p:cNvSpPr>
          <p:nvPr>
            <p:ph type="sldNum" sz="quarter" idx="12"/>
          </p:nvPr>
        </p:nvSpPr>
        <p:spPr/>
        <p:txBody>
          <a:bodyPr/>
          <a:lstStyle/>
          <a:p>
            <a:fld id="{DBC60AFF-68C6-45F7-9FBB-54AD218A8261}" type="slidenum">
              <a:rPr lang="en-IN" smtClean="0"/>
              <a:t>‹#›</a:t>
            </a:fld>
            <a:endParaRPr lang="en-IN"/>
          </a:p>
        </p:txBody>
      </p:sp>
    </p:spTree>
    <p:extLst>
      <p:ext uri="{BB962C8B-B14F-4D97-AF65-F5344CB8AC3E}">
        <p14:creationId xmlns:p14="http://schemas.microsoft.com/office/powerpoint/2010/main" val="840278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0B49-D5AF-4954-B21C-05CB1210E3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03B6C3-256C-452A-A76F-1304B54BF1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C5DD79-37C3-45D5-A8D0-946955F97BB2}"/>
              </a:ext>
            </a:extLst>
          </p:cNvPr>
          <p:cNvSpPr>
            <a:spLocks noGrp="1"/>
          </p:cNvSpPr>
          <p:nvPr>
            <p:ph type="dt" sz="half" idx="10"/>
          </p:nvPr>
        </p:nvSpPr>
        <p:spPr/>
        <p:txBody>
          <a:bodyPr/>
          <a:lstStyle/>
          <a:p>
            <a:fld id="{2DC543E6-4939-4A68-B1E0-C2A59E067ABB}" type="datetimeFigureOut">
              <a:rPr lang="en-IN" smtClean="0"/>
              <a:t>20-11-2018</a:t>
            </a:fld>
            <a:endParaRPr lang="en-IN"/>
          </a:p>
        </p:txBody>
      </p:sp>
      <p:sp>
        <p:nvSpPr>
          <p:cNvPr id="5" name="Footer Placeholder 4">
            <a:extLst>
              <a:ext uri="{FF2B5EF4-FFF2-40B4-BE49-F238E27FC236}">
                <a16:creationId xmlns:a16="http://schemas.microsoft.com/office/drawing/2014/main" id="{2A1594B5-3247-46A8-89E9-96477662E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6CD2F3-33C4-4E82-A6CA-767DD3FAB7DE}"/>
              </a:ext>
            </a:extLst>
          </p:cNvPr>
          <p:cNvSpPr>
            <a:spLocks noGrp="1"/>
          </p:cNvSpPr>
          <p:nvPr>
            <p:ph type="sldNum" sz="quarter" idx="12"/>
          </p:nvPr>
        </p:nvSpPr>
        <p:spPr/>
        <p:txBody>
          <a:bodyPr/>
          <a:lstStyle/>
          <a:p>
            <a:fld id="{DBC60AFF-68C6-45F7-9FBB-54AD218A8261}" type="slidenum">
              <a:rPr lang="en-IN" smtClean="0"/>
              <a:t>‹#›</a:t>
            </a:fld>
            <a:endParaRPr lang="en-IN"/>
          </a:p>
        </p:txBody>
      </p:sp>
    </p:spTree>
    <p:extLst>
      <p:ext uri="{BB962C8B-B14F-4D97-AF65-F5344CB8AC3E}">
        <p14:creationId xmlns:p14="http://schemas.microsoft.com/office/powerpoint/2010/main" val="44981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2682-D03E-4805-9578-3C56205A9A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0346F6-DA6B-44BC-BAE2-9CF382B308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9C1D516-4DAF-476B-85FB-D0657321693C}"/>
              </a:ext>
            </a:extLst>
          </p:cNvPr>
          <p:cNvSpPr>
            <a:spLocks noGrp="1"/>
          </p:cNvSpPr>
          <p:nvPr>
            <p:ph type="dt" sz="half" idx="10"/>
          </p:nvPr>
        </p:nvSpPr>
        <p:spPr/>
        <p:txBody>
          <a:bodyPr/>
          <a:lstStyle/>
          <a:p>
            <a:fld id="{2DC543E6-4939-4A68-B1E0-C2A59E067ABB}" type="datetimeFigureOut">
              <a:rPr lang="en-IN" smtClean="0"/>
              <a:t>20-11-2018</a:t>
            </a:fld>
            <a:endParaRPr lang="en-IN"/>
          </a:p>
        </p:txBody>
      </p:sp>
      <p:sp>
        <p:nvSpPr>
          <p:cNvPr id="5" name="Footer Placeholder 4">
            <a:extLst>
              <a:ext uri="{FF2B5EF4-FFF2-40B4-BE49-F238E27FC236}">
                <a16:creationId xmlns:a16="http://schemas.microsoft.com/office/drawing/2014/main" id="{BFDE136E-4D5C-446A-B3E2-A9DC7B9A96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1B83EE-FFF9-42C3-8711-244EB80C2B6C}"/>
              </a:ext>
            </a:extLst>
          </p:cNvPr>
          <p:cNvSpPr>
            <a:spLocks noGrp="1"/>
          </p:cNvSpPr>
          <p:nvPr>
            <p:ph type="sldNum" sz="quarter" idx="12"/>
          </p:nvPr>
        </p:nvSpPr>
        <p:spPr/>
        <p:txBody>
          <a:bodyPr/>
          <a:lstStyle/>
          <a:p>
            <a:fld id="{DBC60AFF-68C6-45F7-9FBB-54AD218A8261}" type="slidenum">
              <a:rPr lang="en-IN" smtClean="0"/>
              <a:t>‹#›</a:t>
            </a:fld>
            <a:endParaRPr lang="en-IN"/>
          </a:p>
        </p:txBody>
      </p:sp>
    </p:spTree>
    <p:extLst>
      <p:ext uri="{BB962C8B-B14F-4D97-AF65-F5344CB8AC3E}">
        <p14:creationId xmlns:p14="http://schemas.microsoft.com/office/powerpoint/2010/main" val="366385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482B-8A39-4B7B-8509-43C936EBC8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209299-6135-4617-BF73-916473DB7EC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17751E-FFE8-49F2-9B77-82BD903B3F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690405-7DB7-4644-AF16-1FC31111B867}"/>
              </a:ext>
            </a:extLst>
          </p:cNvPr>
          <p:cNvSpPr>
            <a:spLocks noGrp="1"/>
          </p:cNvSpPr>
          <p:nvPr>
            <p:ph type="dt" sz="half" idx="10"/>
          </p:nvPr>
        </p:nvSpPr>
        <p:spPr/>
        <p:txBody>
          <a:bodyPr/>
          <a:lstStyle/>
          <a:p>
            <a:fld id="{2DC543E6-4939-4A68-B1E0-C2A59E067ABB}" type="datetimeFigureOut">
              <a:rPr lang="en-IN" smtClean="0"/>
              <a:t>20-11-2018</a:t>
            </a:fld>
            <a:endParaRPr lang="en-IN"/>
          </a:p>
        </p:txBody>
      </p:sp>
      <p:sp>
        <p:nvSpPr>
          <p:cNvPr id="6" name="Footer Placeholder 5">
            <a:extLst>
              <a:ext uri="{FF2B5EF4-FFF2-40B4-BE49-F238E27FC236}">
                <a16:creationId xmlns:a16="http://schemas.microsoft.com/office/drawing/2014/main" id="{9EC4C8A6-814D-406D-A9A3-CAFB5D1481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CBB609-8693-4A3F-A293-450C8DC0C4AE}"/>
              </a:ext>
            </a:extLst>
          </p:cNvPr>
          <p:cNvSpPr>
            <a:spLocks noGrp="1"/>
          </p:cNvSpPr>
          <p:nvPr>
            <p:ph type="sldNum" sz="quarter" idx="12"/>
          </p:nvPr>
        </p:nvSpPr>
        <p:spPr/>
        <p:txBody>
          <a:bodyPr/>
          <a:lstStyle/>
          <a:p>
            <a:fld id="{DBC60AFF-68C6-45F7-9FBB-54AD218A8261}" type="slidenum">
              <a:rPr lang="en-IN" smtClean="0"/>
              <a:t>‹#›</a:t>
            </a:fld>
            <a:endParaRPr lang="en-IN"/>
          </a:p>
        </p:txBody>
      </p:sp>
    </p:spTree>
    <p:extLst>
      <p:ext uri="{BB962C8B-B14F-4D97-AF65-F5344CB8AC3E}">
        <p14:creationId xmlns:p14="http://schemas.microsoft.com/office/powerpoint/2010/main" val="1937869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717A-3481-47CF-9F70-11A8C38008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BFAC45-00ED-4722-9A6C-6CD76262A9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7F3340C-F4CB-4EB1-91C0-79DD8DC154E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B5C048-EA6D-4822-8D51-5677D4F684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3EC3BE-E8EA-4AAF-9B2A-9B8E6CD4C1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79D2EB-FCEB-49C7-A051-5C34E0B3942C}"/>
              </a:ext>
            </a:extLst>
          </p:cNvPr>
          <p:cNvSpPr>
            <a:spLocks noGrp="1"/>
          </p:cNvSpPr>
          <p:nvPr>
            <p:ph type="dt" sz="half" idx="10"/>
          </p:nvPr>
        </p:nvSpPr>
        <p:spPr/>
        <p:txBody>
          <a:bodyPr/>
          <a:lstStyle/>
          <a:p>
            <a:fld id="{2DC543E6-4939-4A68-B1E0-C2A59E067ABB}" type="datetimeFigureOut">
              <a:rPr lang="en-IN" smtClean="0"/>
              <a:t>20-11-2018</a:t>
            </a:fld>
            <a:endParaRPr lang="en-IN"/>
          </a:p>
        </p:txBody>
      </p:sp>
      <p:sp>
        <p:nvSpPr>
          <p:cNvPr id="8" name="Footer Placeholder 7">
            <a:extLst>
              <a:ext uri="{FF2B5EF4-FFF2-40B4-BE49-F238E27FC236}">
                <a16:creationId xmlns:a16="http://schemas.microsoft.com/office/drawing/2014/main" id="{20861ABE-BDE0-4D08-A7FC-5924931909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38D6EB-3D4A-4265-828E-A9C404595024}"/>
              </a:ext>
            </a:extLst>
          </p:cNvPr>
          <p:cNvSpPr>
            <a:spLocks noGrp="1"/>
          </p:cNvSpPr>
          <p:nvPr>
            <p:ph type="sldNum" sz="quarter" idx="12"/>
          </p:nvPr>
        </p:nvSpPr>
        <p:spPr/>
        <p:txBody>
          <a:bodyPr/>
          <a:lstStyle/>
          <a:p>
            <a:fld id="{DBC60AFF-68C6-45F7-9FBB-54AD218A8261}" type="slidenum">
              <a:rPr lang="en-IN" smtClean="0"/>
              <a:t>‹#›</a:t>
            </a:fld>
            <a:endParaRPr lang="en-IN"/>
          </a:p>
        </p:txBody>
      </p:sp>
    </p:spTree>
    <p:extLst>
      <p:ext uri="{BB962C8B-B14F-4D97-AF65-F5344CB8AC3E}">
        <p14:creationId xmlns:p14="http://schemas.microsoft.com/office/powerpoint/2010/main" val="161453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2DE1A-E9EB-4081-AE1E-2CD70D6187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DA4A72-4891-425E-8790-59EFCEBC8ED7}"/>
              </a:ext>
            </a:extLst>
          </p:cNvPr>
          <p:cNvSpPr>
            <a:spLocks noGrp="1"/>
          </p:cNvSpPr>
          <p:nvPr>
            <p:ph type="dt" sz="half" idx="10"/>
          </p:nvPr>
        </p:nvSpPr>
        <p:spPr/>
        <p:txBody>
          <a:bodyPr/>
          <a:lstStyle/>
          <a:p>
            <a:fld id="{2DC543E6-4939-4A68-B1E0-C2A59E067ABB}" type="datetimeFigureOut">
              <a:rPr lang="en-IN" smtClean="0"/>
              <a:t>20-11-2018</a:t>
            </a:fld>
            <a:endParaRPr lang="en-IN"/>
          </a:p>
        </p:txBody>
      </p:sp>
      <p:sp>
        <p:nvSpPr>
          <p:cNvPr id="4" name="Footer Placeholder 3">
            <a:extLst>
              <a:ext uri="{FF2B5EF4-FFF2-40B4-BE49-F238E27FC236}">
                <a16:creationId xmlns:a16="http://schemas.microsoft.com/office/drawing/2014/main" id="{49F6B0F6-91B5-448D-A02C-43CE9D7A78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B71F08-B792-454A-BD83-3E8D8F51E71B}"/>
              </a:ext>
            </a:extLst>
          </p:cNvPr>
          <p:cNvSpPr>
            <a:spLocks noGrp="1"/>
          </p:cNvSpPr>
          <p:nvPr>
            <p:ph type="sldNum" sz="quarter" idx="12"/>
          </p:nvPr>
        </p:nvSpPr>
        <p:spPr/>
        <p:txBody>
          <a:bodyPr/>
          <a:lstStyle/>
          <a:p>
            <a:fld id="{DBC60AFF-68C6-45F7-9FBB-54AD218A8261}" type="slidenum">
              <a:rPr lang="en-IN" smtClean="0"/>
              <a:t>‹#›</a:t>
            </a:fld>
            <a:endParaRPr lang="en-IN"/>
          </a:p>
        </p:txBody>
      </p:sp>
    </p:spTree>
    <p:extLst>
      <p:ext uri="{BB962C8B-B14F-4D97-AF65-F5344CB8AC3E}">
        <p14:creationId xmlns:p14="http://schemas.microsoft.com/office/powerpoint/2010/main" val="419940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A8ADBF-76FB-42B6-A421-214D4CF4BFD5}"/>
              </a:ext>
            </a:extLst>
          </p:cNvPr>
          <p:cNvSpPr>
            <a:spLocks noGrp="1"/>
          </p:cNvSpPr>
          <p:nvPr>
            <p:ph type="dt" sz="half" idx="10"/>
          </p:nvPr>
        </p:nvSpPr>
        <p:spPr/>
        <p:txBody>
          <a:bodyPr/>
          <a:lstStyle/>
          <a:p>
            <a:fld id="{2DC543E6-4939-4A68-B1E0-C2A59E067ABB}" type="datetimeFigureOut">
              <a:rPr lang="en-IN" smtClean="0"/>
              <a:t>20-11-2018</a:t>
            </a:fld>
            <a:endParaRPr lang="en-IN"/>
          </a:p>
        </p:txBody>
      </p:sp>
      <p:sp>
        <p:nvSpPr>
          <p:cNvPr id="3" name="Footer Placeholder 2">
            <a:extLst>
              <a:ext uri="{FF2B5EF4-FFF2-40B4-BE49-F238E27FC236}">
                <a16:creationId xmlns:a16="http://schemas.microsoft.com/office/drawing/2014/main" id="{AEEEC5D6-5F4D-49FD-B9F5-28A2319AE0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4F0787-C2B0-468E-9F90-2CEC79C184FF}"/>
              </a:ext>
            </a:extLst>
          </p:cNvPr>
          <p:cNvSpPr>
            <a:spLocks noGrp="1"/>
          </p:cNvSpPr>
          <p:nvPr>
            <p:ph type="sldNum" sz="quarter" idx="12"/>
          </p:nvPr>
        </p:nvSpPr>
        <p:spPr/>
        <p:txBody>
          <a:bodyPr/>
          <a:lstStyle/>
          <a:p>
            <a:fld id="{DBC60AFF-68C6-45F7-9FBB-54AD218A8261}" type="slidenum">
              <a:rPr lang="en-IN" smtClean="0"/>
              <a:t>‹#›</a:t>
            </a:fld>
            <a:endParaRPr lang="en-IN"/>
          </a:p>
        </p:txBody>
      </p:sp>
    </p:spTree>
    <p:extLst>
      <p:ext uri="{BB962C8B-B14F-4D97-AF65-F5344CB8AC3E}">
        <p14:creationId xmlns:p14="http://schemas.microsoft.com/office/powerpoint/2010/main" val="2841375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842F-16AC-45B2-A356-116AA9013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446C38-DBAA-4B6A-BFBF-01FF322DAE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DA3EA6-6448-4137-9653-14D074776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DDAFCA-006E-4E3D-8839-C814224CE91C}"/>
              </a:ext>
            </a:extLst>
          </p:cNvPr>
          <p:cNvSpPr>
            <a:spLocks noGrp="1"/>
          </p:cNvSpPr>
          <p:nvPr>
            <p:ph type="dt" sz="half" idx="10"/>
          </p:nvPr>
        </p:nvSpPr>
        <p:spPr/>
        <p:txBody>
          <a:bodyPr/>
          <a:lstStyle/>
          <a:p>
            <a:fld id="{2DC543E6-4939-4A68-B1E0-C2A59E067ABB}" type="datetimeFigureOut">
              <a:rPr lang="en-IN" smtClean="0"/>
              <a:t>20-11-2018</a:t>
            </a:fld>
            <a:endParaRPr lang="en-IN"/>
          </a:p>
        </p:txBody>
      </p:sp>
      <p:sp>
        <p:nvSpPr>
          <p:cNvPr id="6" name="Footer Placeholder 5">
            <a:extLst>
              <a:ext uri="{FF2B5EF4-FFF2-40B4-BE49-F238E27FC236}">
                <a16:creationId xmlns:a16="http://schemas.microsoft.com/office/drawing/2014/main" id="{97FE4F10-1C2D-4239-B10F-B5D8F51DBD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512AC1-7598-4493-A1C6-E9E131A801F3}"/>
              </a:ext>
            </a:extLst>
          </p:cNvPr>
          <p:cNvSpPr>
            <a:spLocks noGrp="1"/>
          </p:cNvSpPr>
          <p:nvPr>
            <p:ph type="sldNum" sz="quarter" idx="12"/>
          </p:nvPr>
        </p:nvSpPr>
        <p:spPr/>
        <p:txBody>
          <a:bodyPr/>
          <a:lstStyle/>
          <a:p>
            <a:fld id="{DBC60AFF-68C6-45F7-9FBB-54AD218A8261}" type="slidenum">
              <a:rPr lang="en-IN" smtClean="0"/>
              <a:t>‹#›</a:t>
            </a:fld>
            <a:endParaRPr lang="en-IN"/>
          </a:p>
        </p:txBody>
      </p:sp>
    </p:spTree>
    <p:extLst>
      <p:ext uri="{BB962C8B-B14F-4D97-AF65-F5344CB8AC3E}">
        <p14:creationId xmlns:p14="http://schemas.microsoft.com/office/powerpoint/2010/main" val="3218325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3574-6D43-4E1B-907E-3B86EEBC2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C1E224-DB94-49AE-B8D3-60BC29B30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CC7E79-B4A2-4DF6-BCB0-FC5A84D03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4167A6-C459-43F3-8DE1-07BF26405D55}"/>
              </a:ext>
            </a:extLst>
          </p:cNvPr>
          <p:cNvSpPr>
            <a:spLocks noGrp="1"/>
          </p:cNvSpPr>
          <p:nvPr>
            <p:ph type="dt" sz="half" idx="10"/>
          </p:nvPr>
        </p:nvSpPr>
        <p:spPr/>
        <p:txBody>
          <a:bodyPr/>
          <a:lstStyle/>
          <a:p>
            <a:fld id="{2DC543E6-4939-4A68-B1E0-C2A59E067ABB}" type="datetimeFigureOut">
              <a:rPr lang="en-IN" smtClean="0"/>
              <a:t>20-11-2018</a:t>
            </a:fld>
            <a:endParaRPr lang="en-IN"/>
          </a:p>
        </p:txBody>
      </p:sp>
      <p:sp>
        <p:nvSpPr>
          <p:cNvPr id="6" name="Footer Placeholder 5">
            <a:extLst>
              <a:ext uri="{FF2B5EF4-FFF2-40B4-BE49-F238E27FC236}">
                <a16:creationId xmlns:a16="http://schemas.microsoft.com/office/drawing/2014/main" id="{D6ECC6E0-97C3-42B8-9D93-5BD404F221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EB0774-B4D7-4F45-9AF5-725C98A9D47E}"/>
              </a:ext>
            </a:extLst>
          </p:cNvPr>
          <p:cNvSpPr>
            <a:spLocks noGrp="1"/>
          </p:cNvSpPr>
          <p:nvPr>
            <p:ph type="sldNum" sz="quarter" idx="12"/>
          </p:nvPr>
        </p:nvSpPr>
        <p:spPr/>
        <p:txBody>
          <a:bodyPr/>
          <a:lstStyle/>
          <a:p>
            <a:fld id="{DBC60AFF-68C6-45F7-9FBB-54AD218A8261}" type="slidenum">
              <a:rPr lang="en-IN" smtClean="0"/>
              <a:t>‹#›</a:t>
            </a:fld>
            <a:endParaRPr lang="en-IN"/>
          </a:p>
        </p:txBody>
      </p:sp>
    </p:spTree>
    <p:extLst>
      <p:ext uri="{BB962C8B-B14F-4D97-AF65-F5344CB8AC3E}">
        <p14:creationId xmlns:p14="http://schemas.microsoft.com/office/powerpoint/2010/main" val="1877326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9000"/>
            <a:lum/>
          </a:blip>
          <a:srcRect/>
          <a:stretch>
            <a:fillRect t="-28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2F7464-E186-4ABC-8EAC-A41EF4AFBC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A85058-3C10-4735-8548-DCA634F1F5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B9D35C-C2BF-4B23-9F3D-FE1768AA7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543E6-4939-4A68-B1E0-C2A59E067ABB}" type="datetimeFigureOut">
              <a:rPr lang="en-IN" smtClean="0"/>
              <a:t>20-11-2018</a:t>
            </a:fld>
            <a:endParaRPr lang="en-IN"/>
          </a:p>
        </p:txBody>
      </p:sp>
      <p:sp>
        <p:nvSpPr>
          <p:cNvPr id="5" name="Footer Placeholder 4">
            <a:extLst>
              <a:ext uri="{FF2B5EF4-FFF2-40B4-BE49-F238E27FC236}">
                <a16:creationId xmlns:a16="http://schemas.microsoft.com/office/drawing/2014/main" id="{1B69BA56-8EB7-44F4-AECF-7B3D82D43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AD7EED-B982-492D-93AD-099716D3C7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60AFF-68C6-45F7-9FBB-54AD218A8261}" type="slidenum">
              <a:rPr lang="en-IN" smtClean="0"/>
              <a:t>‹#›</a:t>
            </a:fld>
            <a:endParaRPr lang="en-IN"/>
          </a:p>
        </p:txBody>
      </p:sp>
    </p:spTree>
    <p:extLst>
      <p:ext uri="{BB962C8B-B14F-4D97-AF65-F5344CB8AC3E}">
        <p14:creationId xmlns:p14="http://schemas.microsoft.com/office/powerpoint/2010/main" val="2737414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A618E9-DF85-4FAA-B30A-CB3C6E00C1B9}"/>
              </a:ext>
            </a:extLst>
          </p:cNvPr>
          <p:cNvSpPr/>
          <p:nvPr/>
        </p:nvSpPr>
        <p:spPr>
          <a:xfrm>
            <a:off x="2854323" y="681037"/>
            <a:ext cx="7048961" cy="1036316"/>
          </a:xfrm>
          <a:prstGeom prst="rect">
            <a:avLst/>
          </a:prstGeom>
          <a:noFill/>
          <a:ln>
            <a:noFill/>
          </a:ln>
        </p:spPr>
        <p:txBody>
          <a:bodyPr wrap="none" lIns="91440" tIns="45720" rIns="91440" bIns="45720">
            <a:prstTxWarp prst="textDeflateBottom">
              <a:avLst/>
            </a:prstTxWarp>
            <a:spAutoFit/>
          </a:bodyPr>
          <a:lstStyle/>
          <a:p>
            <a:pPr algn="ctr"/>
            <a:r>
              <a:rPr lang="en-IN" sz="5400" b="1" cap="none" spc="0" dirty="0">
                <a:ln w="13462">
                  <a:solidFill>
                    <a:schemeClr val="tx1"/>
                  </a:solidFill>
                  <a:prstDash val="solid"/>
                </a:ln>
                <a:solidFill>
                  <a:schemeClr val="tx1">
                    <a:lumMod val="85000"/>
                    <a:lumOff val="15000"/>
                  </a:schemeClr>
                </a:solidFill>
                <a:effectLst>
                  <a:outerShdw dist="38100" dir="2700000" algn="bl" rotWithShape="0">
                    <a:schemeClr val="accent5"/>
                  </a:outerShdw>
                </a:effectLst>
              </a:rPr>
              <a:t>THE AVOCADO DATASET</a:t>
            </a:r>
          </a:p>
        </p:txBody>
      </p:sp>
      <p:sp>
        <p:nvSpPr>
          <p:cNvPr id="12" name="TextBox 11">
            <a:extLst>
              <a:ext uri="{FF2B5EF4-FFF2-40B4-BE49-F238E27FC236}">
                <a16:creationId xmlns:a16="http://schemas.microsoft.com/office/drawing/2014/main" id="{DF17D80C-9B1F-469E-8811-83E9F08CA883}"/>
              </a:ext>
            </a:extLst>
          </p:cNvPr>
          <p:cNvSpPr txBox="1"/>
          <p:nvPr/>
        </p:nvSpPr>
        <p:spPr>
          <a:xfrm>
            <a:off x="1187777" y="4845377"/>
            <a:ext cx="3421930" cy="1200329"/>
          </a:xfrm>
          <a:prstGeom prst="rect">
            <a:avLst/>
          </a:prstGeom>
          <a:noFill/>
        </p:spPr>
        <p:txBody>
          <a:bodyPr wrap="square" rtlCol="0">
            <a:spAutoFit/>
          </a:bodyPr>
          <a:lstStyle/>
          <a:p>
            <a:pPr algn="ctr"/>
            <a:r>
              <a:rPr lang="en-IN" sz="2400" b="1" dirty="0">
                <a:latin typeface="Gabriola" panose="04040605051002020D02" pitchFamily="82" charset="0"/>
              </a:rPr>
              <a:t>SHARANYA VENKAT </a:t>
            </a:r>
          </a:p>
          <a:p>
            <a:pPr algn="ctr"/>
            <a:r>
              <a:rPr lang="en-IN" sz="2400" b="1" dirty="0">
                <a:latin typeface="Gabriola" panose="04040605051002020D02" pitchFamily="82" charset="0"/>
              </a:rPr>
              <a:t>AISHWARYA M A RAMANATH</a:t>
            </a:r>
          </a:p>
          <a:p>
            <a:pPr algn="ctr"/>
            <a:r>
              <a:rPr lang="en-IN" sz="2400" b="1" dirty="0">
                <a:latin typeface="Gabriola" panose="04040605051002020D02" pitchFamily="82" charset="0"/>
              </a:rPr>
              <a:t>ANAGHA ANANTH</a:t>
            </a:r>
          </a:p>
        </p:txBody>
      </p:sp>
      <p:sp>
        <p:nvSpPr>
          <p:cNvPr id="3" name="TextBox 2">
            <a:extLst>
              <a:ext uri="{FF2B5EF4-FFF2-40B4-BE49-F238E27FC236}">
                <a16:creationId xmlns:a16="http://schemas.microsoft.com/office/drawing/2014/main" id="{DA478823-C626-4933-948E-7C9F5382FD07}"/>
              </a:ext>
            </a:extLst>
          </p:cNvPr>
          <p:cNvSpPr txBox="1"/>
          <p:nvPr/>
        </p:nvSpPr>
        <p:spPr>
          <a:xfrm>
            <a:off x="8568965" y="5584040"/>
            <a:ext cx="3921550" cy="923330"/>
          </a:xfrm>
          <a:prstGeom prst="rect">
            <a:avLst/>
          </a:prstGeom>
          <a:noFill/>
        </p:spPr>
        <p:txBody>
          <a:bodyPr wrap="square" rtlCol="0">
            <a:spAutoFit/>
          </a:bodyPr>
          <a:lstStyle/>
          <a:p>
            <a:r>
              <a:rPr lang="en-IN" dirty="0">
                <a:latin typeface="Aharoni" panose="020B0604020202020204" pitchFamily="2" charset="-79"/>
                <a:cs typeface="Aharoni" panose="020B0604020202020204" pitchFamily="2" charset="-79"/>
              </a:rPr>
              <a:t>PES1201700218</a:t>
            </a:r>
          </a:p>
          <a:p>
            <a:r>
              <a:rPr lang="en-IN" dirty="0">
                <a:latin typeface="Aharoni" panose="020B0604020202020204" pitchFamily="2" charset="-79"/>
                <a:cs typeface="Aharoni" panose="020B0604020202020204" pitchFamily="2" charset="-79"/>
              </a:rPr>
              <a:t>PES1201700872</a:t>
            </a:r>
          </a:p>
          <a:p>
            <a:r>
              <a:rPr lang="en-IN" dirty="0">
                <a:latin typeface="Aharoni" panose="020B0604020202020204" pitchFamily="2" charset="-79"/>
                <a:cs typeface="Aharoni" panose="020B0604020202020204" pitchFamily="2" charset="-79"/>
              </a:rPr>
              <a:t>PES1201700301</a:t>
            </a:r>
          </a:p>
        </p:txBody>
      </p:sp>
    </p:spTree>
    <p:extLst>
      <p:ext uri="{BB962C8B-B14F-4D97-AF65-F5344CB8AC3E}">
        <p14:creationId xmlns:p14="http://schemas.microsoft.com/office/powerpoint/2010/main" val="324422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23A9AF-6753-4388-B8B6-D57883F90C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3281" y="400050"/>
            <a:ext cx="6507879" cy="6254750"/>
          </a:xfrm>
        </p:spPr>
      </p:pic>
    </p:spTree>
    <p:extLst>
      <p:ext uri="{BB962C8B-B14F-4D97-AF65-F5344CB8AC3E}">
        <p14:creationId xmlns:p14="http://schemas.microsoft.com/office/powerpoint/2010/main" val="309895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D4B2BF-35F9-4079-A13E-9AFDAEF6C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785" y="0"/>
            <a:ext cx="9145691" cy="6118767"/>
          </a:xfrm>
          <a:prstGeom prst="rect">
            <a:avLst/>
          </a:prstGeom>
        </p:spPr>
      </p:pic>
      <p:sp>
        <p:nvSpPr>
          <p:cNvPr id="11" name="TextBox 10">
            <a:extLst>
              <a:ext uri="{FF2B5EF4-FFF2-40B4-BE49-F238E27FC236}">
                <a16:creationId xmlns:a16="http://schemas.microsoft.com/office/drawing/2014/main" id="{77276BAD-653B-438A-9E70-2B50A55B9DC2}"/>
              </a:ext>
            </a:extLst>
          </p:cNvPr>
          <p:cNvSpPr txBox="1"/>
          <p:nvPr/>
        </p:nvSpPr>
        <p:spPr>
          <a:xfrm>
            <a:off x="2857500" y="6248400"/>
            <a:ext cx="9105900" cy="369332"/>
          </a:xfrm>
          <a:prstGeom prst="rect">
            <a:avLst/>
          </a:prstGeom>
          <a:noFill/>
        </p:spPr>
        <p:txBody>
          <a:bodyPr wrap="square" rtlCol="0">
            <a:spAutoFit/>
          </a:bodyPr>
          <a:lstStyle/>
          <a:p>
            <a:r>
              <a:rPr lang="en-IN" dirty="0"/>
              <a:t>APPROXIMATELY NORMALLY DISTRIBUTED [SLIGHTLY RIGHT SKEWED]</a:t>
            </a:r>
          </a:p>
        </p:txBody>
      </p:sp>
    </p:spTree>
    <p:extLst>
      <p:ext uri="{BB962C8B-B14F-4D97-AF65-F5344CB8AC3E}">
        <p14:creationId xmlns:p14="http://schemas.microsoft.com/office/powerpoint/2010/main" val="3212355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784261-924F-4BFD-9588-FB92E4904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240" y="190119"/>
            <a:ext cx="10129520" cy="6136624"/>
          </a:xfrm>
          <a:prstGeom prst="rect">
            <a:avLst/>
          </a:prstGeom>
        </p:spPr>
      </p:pic>
      <p:sp>
        <p:nvSpPr>
          <p:cNvPr id="2" name="TextBox 1">
            <a:extLst>
              <a:ext uri="{FF2B5EF4-FFF2-40B4-BE49-F238E27FC236}">
                <a16:creationId xmlns:a16="http://schemas.microsoft.com/office/drawing/2014/main" id="{9C77AD7D-B14F-4EAF-BCD9-B2A182A7D726}"/>
              </a:ext>
            </a:extLst>
          </p:cNvPr>
          <p:cNvSpPr txBox="1"/>
          <p:nvPr/>
        </p:nvSpPr>
        <p:spPr>
          <a:xfrm>
            <a:off x="2269807" y="6367367"/>
            <a:ext cx="9576435" cy="369332"/>
          </a:xfrm>
          <a:prstGeom prst="rect">
            <a:avLst/>
          </a:prstGeom>
          <a:noFill/>
        </p:spPr>
        <p:txBody>
          <a:bodyPr wrap="square" rtlCol="0">
            <a:spAutoFit/>
          </a:bodyPr>
          <a:lstStyle/>
          <a:p>
            <a:r>
              <a:rPr lang="en-IN" dirty="0"/>
              <a:t>APPROXIMATELY SAME AVERAGE PRICE IN ALL REGIONS[VERY SLIGHT VARIATION]</a:t>
            </a:r>
          </a:p>
        </p:txBody>
      </p:sp>
    </p:spTree>
    <p:extLst>
      <p:ext uri="{BB962C8B-B14F-4D97-AF65-F5344CB8AC3E}">
        <p14:creationId xmlns:p14="http://schemas.microsoft.com/office/powerpoint/2010/main" val="125117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8343F1-8D63-4017-96A4-C696B33A0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20" y="576918"/>
            <a:ext cx="9885680" cy="5517047"/>
          </a:xfrm>
          <a:prstGeom prst="rect">
            <a:avLst/>
          </a:prstGeom>
        </p:spPr>
      </p:pic>
    </p:spTree>
    <p:extLst>
      <p:ext uri="{BB962C8B-B14F-4D97-AF65-F5344CB8AC3E}">
        <p14:creationId xmlns:p14="http://schemas.microsoft.com/office/powerpoint/2010/main" val="117111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39A6CF-B01F-4E92-820F-C0C6D42CA8F7}"/>
              </a:ext>
            </a:extLst>
          </p:cNvPr>
          <p:cNvPicPr>
            <a:picLocks noChangeAspect="1"/>
          </p:cNvPicPr>
          <p:nvPr/>
        </p:nvPicPr>
        <p:blipFill rotWithShape="1">
          <a:blip r:embed="rId2">
            <a:extLst>
              <a:ext uri="{28A0092B-C50C-407E-A947-70E740481C1C}">
                <a14:useLocalDpi xmlns:a14="http://schemas.microsoft.com/office/drawing/2010/main" val="0"/>
              </a:ext>
            </a:extLst>
          </a:blip>
          <a:srcRect l="-296" t="276" r="16171" b="-1968"/>
          <a:stretch/>
        </p:blipFill>
        <p:spPr>
          <a:xfrm>
            <a:off x="1362076" y="1476374"/>
            <a:ext cx="7153274" cy="4752976"/>
          </a:xfrm>
          <a:prstGeom prst="rect">
            <a:avLst/>
          </a:prstGeom>
        </p:spPr>
      </p:pic>
      <p:sp>
        <p:nvSpPr>
          <p:cNvPr id="4" name="Oval 3">
            <a:extLst>
              <a:ext uri="{FF2B5EF4-FFF2-40B4-BE49-F238E27FC236}">
                <a16:creationId xmlns:a16="http://schemas.microsoft.com/office/drawing/2014/main" id="{964150E5-D421-4D42-ADA0-E3582334DC67}"/>
              </a:ext>
            </a:extLst>
          </p:cNvPr>
          <p:cNvSpPr/>
          <p:nvPr/>
        </p:nvSpPr>
        <p:spPr>
          <a:xfrm>
            <a:off x="9229725" y="2533650"/>
            <a:ext cx="2552699" cy="24384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When compared to organic avocados, conventional avocados are more highly  demanded. </a:t>
            </a:r>
          </a:p>
        </p:txBody>
      </p:sp>
    </p:spTree>
    <p:extLst>
      <p:ext uri="{BB962C8B-B14F-4D97-AF65-F5344CB8AC3E}">
        <p14:creationId xmlns:p14="http://schemas.microsoft.com/office/powerpoint/2010/main" val="3296323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7E9FD4-9A59-468C-9251-B0F033BE8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96" y="923045"/>
            <a:ext cx="8646821" cy="5226050"/>
          </a:xfrm>
          <a:prstGeom prst="rect">
            <a:avLst/>
          </a:prstGeom>
        </p:spPr>
      </p:pic>
      <p:sp>
        <p:nvSpPr>
          <p:cNvPr id="4" name="Oval 3">
            <a:extLst>
              <a:ext uri="{FF2B5EF4-FFF2-40B4-BE49-F238E27FC236}">
                <a16:creationId xmlns:a16="http://schemas.microsoft.com/office/drawing/2014/main" id="{32103AE5-43CF-4299-B0F9-B4466C4B552F}"/>
              </a:ext>
            </a:extLst>
          </p:cNvPr>
          <p:cNvSpPr/>
          <p:nvPr/>
        </p:nvSpPr>
        <p:spPr>
          <a:xfrm>
            <a:off x="9017540" y="2578335"/>
            <a:ext cx="2938564" cy="292752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As seen in the previous slide, organic avocados make up only 2.7% of the total volume sold, possibly because it has a higher average price </a:t>
            </a:r>
          </a:p>
        </p:txBody>
      </p:sp>
    </p:spTree>
    <p:extLst>
      <p:ext uri="{BB962C8B-B14F-4D97-AF65-F5344CB8AC3E}">
        <p14:creationId xmlns:p14="http://schemas.microsoft.com/office/powerpoint/2010/main" val="2045440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2079CC-1D01-4604-94D3-BEAB18EF7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39" y="681695"/>
            <a:ext cx="7975599" cy="5739829"/>
          </a:xfrm>
          <a:prstGeom prst="rect">
            <a:avLst/>
          </a:prstGeom>
        </p:spPr>
      </p:pic>
      <p:sp>
        <p:nvSpPr>
          <p:cNvPr id="2" name="Oval 1">
            <a:extLst>
              <a:ext uri="{FF2B5EF4-FFF2-40B4-BE49-F238E27FC236}">
                <a16:creationId xmlns:a16="http://schemas.microsoft.com/office/drawing/2014/main" id="{4F8B8128-EB5A-4B66-A7CD-E566990043C9}"/>
              </a:ext>
            </a:extLst>
          </p:cNvPr>
          <p:cNvSpPr/>
          <p:nvPr/>
        </p:nvSpPr>
        <p:spPr>
          <a:xfrm>
            <a:off x="8443609" y="1877437"/>
            <a:ext cx="3482502" cy="3414409"/>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For the different PLUs, the behaviour of the line plot for total volume vs year is different. 4770 stays between 0 and 0.25 through the 3 years, whereas the other two drop from 1.75 to 0.50 from 2015 to 2018.</a:t>
            </a:r>
          </a:p>
        </p:txBody>
      </p:sp>
    </p:spTree>
    <p:extLst>
      <p:ext uri="{BB962C8B-B14F-4D97-AF65-F5344CB8AC3E}">
        <p14:creationId xmlns:p14="http://schemas.microsoft.com/office/powerpoint/2010/main" val="1589955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8BB45-A261-49C5-A4E3-872F466DF211}"/>
              </a:ext>
            </a:extLst>
          </p:cNvPr>
          <p:cNvSpPr>
            <a:spLocks noGrp="1"/>
          </p:cNvSpPr>
          <p:nvPr>
            <p:ph idx="1"/>
          </p:nvPr>
        </p:nvSpPr>
        <p:spPr/>
        <p:txBody>
          <a:bodyPr/>
          <a:lstStyle/>
          <a:p>
            <a:pPr marL="0" indent="0">
              <a:buNone/>
            </a:pPr>
            <a:endParaRPr lang="en-IN" dirty="0"/>
          </a:p>
          <a:p>
            <a:pPr marL="0" indent="0">
              <a:buNone/>
            </a:pPr>
            <a:endParaRPr lang="en-IN" dirty="0"/>
          </a:p>
        </p:txBody>
      </p:sp>
      <p:sp>
        <p:nvSpPr>
          <p:cNvPr id="9" name="Scroll: Vertical 8">
            <a:extLst>
              <a:ext uri="{FF2B5EF4-FFF2-40B4-BE49-F238E27FC236}">
                <a16:creationId xmlns:a16="http://schemas.microsoft.com/office/drawing/2014/main" id="{79D8C6A0-CD34-4E44-9543-FE37E72D2BBB}"/>
              </a:ext>
            </a:extLst>
          </p:cNvPr>
          <p:cNvSpPr/>
          <p:nvPr/>
        </p:nvSpPr>
        <p:spPr>
          <a:xfrm>
            <a:off x="3095625" y="1181100"/>
            <a:ext cx="5734050" cy="5362575"/>
          </a:xfrm>
          <a:prstGeom prst="verticalScroll">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latin typeface="Arial" panose="020B0604020202020204" pitchFamily="34" charset="0"/>
                <a:cs typeface="Arial" panose="020B0604020202020204" pitchFamily="34" charset="0"/>
              </a:rPr>
              <a:t>Restaurants in California will include an option for organic avocados in their menu if there has been at least a 20% rise in the mean volume of organic avocados from 2017 to 2018, given a statistical significance level of 10%. </a:t>
            </a:r>
          </a:p>
        </p:txBody>
      </p:sp>
      <p:sp>
        <p:nvSpPr>
          <p:cNvPr id="10" name="Rectangle 9">
            <a:extLst>
              <a:ext uri="{FF2B5EF4-FFF2-40B4-BE49-F238E27FC236}">
                <a16:creationId xmlns:a16="http://schemas.microsoft.com/office/drawing/2014/main" id="{F16B803C-038E-40DA-9869-56E01C37F6D6}"/>
              </a:ext>
            </a:extLst>
          </p:cNvPr>
          <p:cNvSpPr/>
          <p:nvPr/>
        </p:nvSpPr>
        <p:spPr>
          <a:xfrm>
            <a:off x="2797424" y="0"/>
            <a:ext cx="6330452" cy="923330"/>
          </a:xfrm>
          <a:prstGeom prst="rect">
            <a:avLst/>
          </a:prstGeom>
          <a:noFill/>
          <a:ln>
            <a:solidFill>
              <a:schemeClr val="tx1"/>
            </a:solidFill>
          </a:ln>
        </p:spPr>
        <p:txBody>
          <a:bodyPr wrap="none" lIns="91440" tIns="45720" rIns="91440" bIns="45720">
            <a:spAutoFit/>
          </a:bodyPr>
          <a:lstStyle/>
          <a:p>
            <a:pPr algn="ctr"/>
            <a:r>
              <a:rPr lang="en-US" sz="5400" b="1" cap="none" spc="0" dirty="0">
                <a:ln w="10160">
                  <a:solidFill>
                    <a:schemeClr val="accent5"/>
                  </a:solidFill>
                  <a:prstDash val="solid"/>
                </a:ln>
                <a:solidFill>
                  <a:schemeClr val="accent6">
                    <a:lumMod val="50000"/>
                  </a:schemeClr>
                </a:solidFill>
              </a:rPr>
              <a:t>HYPOTHESIS TESTING</a:t>
            </a:r>
          </a:p>
        </p:txBody>
      </p:sp>
    </p:spTree>
    <p:extLst>
      <p:ext uri="{BB962C8B-B14F-4D97-AF65-F5344CB8AC3E}">
        <p14:creationId xmlns:p14="http://schemas.microsoft.com/office/powerpoint/2010/main" val="403467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BE35FA8-FFAF-4451-8D29-03904090C801}"/>
              </a:ext>
            </a:extLst>
          </p:cNvPr>
          <p:cNvGraphicFramePr/>
          <p:nvPr>
            <p:extLst>
              <p:ext uri="{D42A27DB-BD31-4B8C-83A1-F6EECF244321}">
                <p14:modId xmlns:p14="http://schemas.microsoft.com/office/powerpoint/2010/main" val="3660544670"/>
              </p:ext>
            </p:extLst>
          </p:nvPr>
        </p:nvGraphicFramePr>
        <p:xfrm>
          <a:off x="1557337" y="285750"/>
          <a:ext cx="9077325" cy="6448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2747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F05DF8-122B-4544-BA38-8B0209AF89F4}"/>
              </a:ext>
            </a:extLst>
          </p:cNvPr>
          <p:cNvPicPr>
            <a:picLocks noChangeAspect="1"/>
          </p:cNvPicPr>
          <p:nvPr/>
        </p:nvPicPr>
        <p:blipFill>
          <a:blip r:embed="rId2"/>
          <a:stretch>
            <a:fillRect/>
          </a:stretch>
        </p:blipFill>
        <p:spPr>
          <a:xfrm>
            <a:off x="281939" y="292763"/>
            <a:ext cx="11628122" cy="4416357"/>
          </a:xfrm>
          <a:prstGeom prst="rect">
            <a:avLst/>
          </a:prstGeom>
        </p:spPr>
      </p:pic>
      <p:sp>
        <p:nvSpPr>
          <p:cNvPr id="7" name="Rectangle 6">
            <a:extLst>
              <a:ext uri="{FF2B5EF4-FFF2-40B4-BE49-F238E27FC236}">
                <a16:creationId xmlns:a16="http://schemas.microsoft.com/office/drawing/2014/main" id="{6274A04A-50C7-4B50-8D4D-F0A78567DD87}"/>
              </a:ext>
            </a:extLst>
          </p:cNvPr>
          <p:cNvSpPr/>
          <p:nvPr/>
        </p:nvSpPr>
        <p:spPr>
          <a:xfrm>
            <a:off x="300625" y="4985359"/>
            <a:ext cx="11486367" cy="165343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Since the p percentage value is 7.35, p value is equal to 0.0735. It is statistically significant at the 10% level, and therefore we reject the null hypothesis. Hence, the restaurant will include an option for organic avocados in their menu. </a:t>
            </a:r>
          </a:p>
        </p:txBody>
      </p:sp>
    </p:spTree>
    <p:extLst>
      <p:ext uri="{BB962C8B-B14F-4D97-AF65-F5344CB8AC3E}">
        <p14:creationId xmlns:p14="http://schemas.microsoft.com/office/powerpoint/2010/main" val="241954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8400-96D4-49CA-8AFF-607977BAF9FB}"/>
              </a:ext>
            </a:extLst>
          </p:cNvPr>
          <p:cNvSpPr>
            <a:spLocks noGrp="1"/>
          </p:cNvSpPr>
          <p:nvPr>
            <p:ph type="title"/>
          </p:nvPr>
        </p:nvSpPr>
        <p:spPr/>
        <p:txBody>
          <a:bodyPr>
            <a:noAutofit/>
          </a:bodyPr>
          <a:lstStyle/>
          <a:p>
            <a:pPr algn="ctr"/>
            <a:r>
              <a:rPr lang="en-US" sz="5400" b="1" dirty="0">
                <a:ln w="9525">
                  <a:solidFill>
                    <a:schemeClr val="bg1"/>
                  </a:solidFill>
                  <a:prstDash val="solid"/>
                </a:ln>
                <a:solidFill>
                  <a:schemeClr val="accent6">
                    <a:lumMod val="50000"/>
                  </a:schemeClr>
                </a:solidFill>
                <a:effectLst>
                  <a:outerShdw blurRad="12700" dist="38100" dir="2700000" algn="tl" rotWithShape="0">
                    <a:schemeClr val="bg1">
                      <a:lumMod val="50000"/>
                    </a:schemeClr>
                  </a:outerShdw>
                </a:effectLst>
              </a:rPr>
              <a:t>WHAT IS OUR DATA ABOUT?</a:t>
            </a:r>
            <a:br>
              <a:rPr lang="en-US" sz="5400" b="1" dirty="0">
                <a:ln w="9525">
                  <a:solidFill>
                    <a:schemeClr val="bg1"/>
                  </a:solidFill>
                  <a:prstDash val="solid"/>
                </a:ln>
                <a:solidFill>
                  <a:schemeClr val="accent6">
                    <a:lumMod val="50000"/>
                  </a:schemeClr>
                </a:solidFill>
                <a:effectLst>
                  <a:outerShdw blurRad="12700" dist="38100" dir="2700000" algn="tl" rotWithShape="0">
                    <a:schemeClr val="bg1">
                      <a:lumMod val="50000"/>
                    </a:schemeClr>
                  </a:outerShdw>
                </a:effectLst>
              </a:rPr>
            </a:br>
            <a:endParaRPr lang="en-IN" sz="5400" b="1" i="1" dirty="0">
              <a:solidFill>
                <a:schemeClr val="accent6">
                  <a:lumMod val="50000"/>
                </a:schemeClr>
              </a:solidFill>
            </a:endParaRPr>
          </a:p>
        </p:txBody>
      </p:sp>
      <p:sp>
        <p:nvSpPr>
          <p:cNvPr id="7" name="Oval 6">
            <a:extLst>
              <a:ext uri="{FF2B5EF4-FFF2-40B4-BE49-F238E27FC236}">
                <a16:creationId xmlns:a16="http://schemas.microsoft.com/office/drawing/2014/main" id="{FDC9E60F-F26C-4C78-9DAE-9C134504DE3E}"/>
              </a:ext>
            </a:extLst>
          </p:cNvPr>
          <p:cNvSpPr/>
          <p:nvPr/>
        </p:nvSpPr>
        <p:spPr>
          <a:xfrm>
            <a:off x="1704975" y="1866900"/>
            <a:ext cx="2533650" cy="24384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Starting in 2013, the table reflects an expanded, multi-outlet retail data set.</a:t>
            </a:r>
            <a:endParaRPr lang="en-IN"/>
          </a:p>
        </p:txBody>
      </p:sp>
      <p:sp>
        <p:nvSpPr>
          <p:cNvPr id="10" name="Oval 9">
            <a:extLst>
              <a:ext uri="{FF2B5EF4-FFF2-40B4-BE49-F238E27FC236}">
                <a16:creationId xmlns:a16="http://schemas.microsoft.com/office/drawing/2014/main" id="{66F49A1A-17D8-4F0C-95F1-8C3DC1226270}"/>
              </a:ext>
            </a:extLst>
          </p:cNvPr>
          <p:cNvSpPr/>
          <p:nvPr/>
        </p:nvSpPr>
        <p:spPr>
          <a:xfrm>
            <a:off x="7953377" y="3614738"/>
            <a:ext cx="2952750" cy="2995612"/>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Average Price (of avocados) in the table reflects a per unit (per avocado) cost, even when multiple units (avocados) are sold in bags.</a:t>
            </a:r>
            <a:endParaRPr lang="en-IN"/>
          </a:p>
        </p:txBody>
      </p:sp>
    </p:spTree>
    <p:extLst>
      <p:ext uri="{BB962C8B-B14F-4D97-AF65-F5344CB8AC3E}">
        <p14:creationId xmlns:p14="http://schemas.microsoft.com/office/powerpoint/2010/main" val="1387484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E2879F-95A5-4C7F-866B-4244D0D980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0171" y="1452265"/>
            <a:ext cx="7651019" cy="4724400"/>
          </a:xfrm>
        </p:spPr>
      </p:pic>
      <p:sp>
        <p:nvSpPr>
          <p:cNvPr id="3" name="Rectangle 2">
            <a:extLst>
              <a:ext uri="{FF2B5EF4-FFF2-40B4-BE49-F238E27FC236}">
                <a16:creationId xmlns:a16="http://schemas.microsoft.com/office/drawing/2014/main" id="{5128640B-3DF8-47C1-9B4D-D6EF792787B0}"/>
              </a:ext>
            </a:extLst>
          </p:cNvPr>
          <p:cNvSpPr/>
          <p:nvPr/>
        </p:nvSpPr>
        <p:spPr>
          <a:xfrm>
            <a:off x="4018796" y="319385"/>
            <a:ext cx="4154407" cy="923330"/>
          </a:xfrm>
          <a:prstGeom prst="rect">
            <a:avLst/>
          </a:prstGeom>
          <a:noFill/>
        </p:spPr>
        <p:txBody>
          <a:bodyPr wrap="none" lIns="91440" tIns="45720" rIns="91440" bIns="45720">
            <a:spAutoFit/>
          </a:bodyPr>
          <a:lstStyle/>
          <a:p>
            <a:pPr algn="ctr"/>
            <a:r>
              <a:rPr lang="en-IN" sz="5400" b="0" cap="none" spc="0" dirty="0">
                <a:ln w="0"/>
                <a:solidFill>
                  <a:schemeClr val="accent6">
                    <a:lumMod val="75000"/>
                  </a:schemeClr>
                </a:solidFill>
                <a:effectLst>
                  <a:outerShdw blurRad="38100" dist="19050" dir="2700000" algn="tl" rotWithShape="0">
                    <a:schemeClr val="dk1">
                      <a:alpha val="40000"/>
                    </a:schemeClr>
                  </a:outerShdw>
                </a:effectLst>
              </a:rPr>
              <a:t>CORRELATION</a:t>
            </a:r>
          </a:p>
        </p:txBody>
      </p:sp>
      <p:sp>
        <p:nvSpPr>
          <p:cNvPr id="6" name="Oval 5">
            <a:extLst>
              <a:ext uri="{FF2B5EF4-FFF2-40B4-BE49-F238E27FC236}">
                <a16:creationId xmlns:a16="http://schemas.microsoft.com/office/drawing/2014/main" id="{8DAB78EB-67EF-49DE-8592-A8BD156CAED0}"/>
              </a:ext>
            </a:extLst>
          </p:cNvPr>
          <p:cNvSpPr/>
          <p:nvPr/>
        </p:nvSpPr>
        <p:spPr>
          <a:xfrm>
            <a:off x="7686675" y="4019550"/>
            <a:ext cx="3228975" cy="2771775"/>
          </a:xfrm>
          <a:prstGeom prst="ellipse">
            <a:avLst/>
          </a:prstGeom>
          <a:solidFill>
            <a:srgbClr val="68A0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urier New" panose="02070309020205020404" pitchFamily="49" charset="0"/>
                <a:cs typeface="Courier New" panose="02070309020205020404" pitchFamily="49" charset="0"/>
              </a:rPr>
              <a:t>TOTAL BAGS AND TOTAL VOLUME ARE STRONGLY POSITIVELY CORRELATED WITH A CORRELATION COEFFICIENT OF 0.9625</a:t>
            </a:r>
          </a:p>
        </p:txBody>
      </p:sp>
    </p:spTree>
    <p:extLst>
      <p:ext uri="{BB962C8B-B14F-4D97-AF65-F5344CB8AC3E}">
        <p14:creationId xmlns:p14="http://schemas.microsoft.com/office/powerpoint/2010/main" val="342112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4DED3E-6696-482C-B38F-E50A8B9B7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49" y="507892"/>
            <a:ext cx="10040911" cy="5635733"/>
          </a:xfrm>
          <a:prstGeom prst="rect">
            <a:avLst/>
          </a:prstGeom>
        </p:spPr>
      </p:pic>
      <p:sp>
        <p:nvSpPr>
          <p:cNvPr id="4" name="Oval 3">
            <a:extLst>
              <a:ext uri="{FF2B5EF4-FFF2-40B4-BE49-F238E27FC236}">
                <a16:creationId xmlns:a16="http://schemas.microsoft.com/office/drawing/2014/main" id="{C1EB04BD-4961-4D15-AB90-28CAE225AE17}"/>
              </a:ext>
            </a:extLst>
          </p:cNvPr>
          <p:cNvSpPr/>
          <p:nvPr/>
        </p:nvSpPr>
        <p:spPr>
          <a:xfrm>
            <a:off x="8629650" y="3886200"/>
            <a:ext cx="3228975" cy="2771775"/>
          </a:xfrm>
          <a:prstGeom prst="ellipse">
            <a:avLst/>
          </a:prstGeom>
          <a:solidFill>
            <a:srgbClr val="68A0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urier New" panose="02070309020205020404" pitchFamily="49" charset="0"/>
                <a:cs typeface="Courier New" panose="02070309020205020404" pitchFamily="49" charset="0"/>
              </a:rPr>
              <a:t>AVERAGE PRICE AND LARGE BAGS ARE WEAKLY NEGATIVELY CORRELATED WITH A CORRELATION COEFFICIENT OF -0.173</a:t>
            </a:r>
          </a:p>
        </p:txBody>
      </p:sp>
    </p:spTree>
    <p:extLst>
      <p:ext uri="{BB962C8B-B14F-4D97-AF65-F5344CB8AC3E}">
        <p14:creationId xmlns:p14="http://schemas.microsoft.com/office/powerpoint/2010/main" val="396275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47EDEC-1EAF-4E53-BBA7-1D2B9EB46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026" y="542926"/>
            <a:ext cx="8901239" cy="5586412"/>
          </a:xfrm>
          <a:prstGeom prst="rect">
            <a:avLst/>
          </a:prstGeom>
        </p:spPr>
      </p:pic>
      <p:sp>
        <p:nvSpPr>
          <p:cNvPr id="4" name="Oval 3">
            <a:extLst>
              <a:ext uri="{FF2B5EF4-FFF2-40B4-BE49-F238E27FC236}">
                <a16:creationId xmlns:a16="http://schemas.microsoft.com/office/drawing/2014/main" id="{981E1F40-C13B-4091-A586-72CFF963B415}"/>
              </a:ext>
            </a:extLst>
          </p:cNvPr>
          <p:cNvSpPr/>
          <p:nvPr/>
        </p:nvSpPr>
        <p:spPr>
          <a:xfrm>
            <a:off x="8229600" y="3924300"/>
            <a:ext cx="3228975" cy="2771775"/>
          </a:xfrm>
          <a:prstGeom prst="ellipse">
            <a:avLst/>
          </a:prstGeom>
          <a:solidFill>
            <a:srgbClr val="68A0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ourier New" panose="02070309020205020404" pitchFamily="49" charset="0"/>
                <a:cs typeface="Courier New" panose="02070309020205020404" pitchFamily="49" charset="0"/>
              </a:rPr>
              <a:t>AVERAGE PRICE AND TOTAL VOLUME ARE WEAKLY CORRELATED WITH A CORRELATION COEFFICIENT OF -0.1925</a:t>
            </a:r>
          </a:p>
        </p:txBody>
      </p:sp>
    </p:spTree>
    <p:extLst>
      <p:ext uri="{BB962C8B-B14F-4D97-AF65-F5344CB8AC3E}">
        <p14:creationId xmlns:p14="http://schemas.microsoft.com/office/powerpoint/2010/main" val="2035570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8E854B-7351-4C8C-B7CF-0717BAC6A029}"/>
              </a:ext>
            </a:extLst>
          </p:cNvPr>
          <p:cNvSpPr/>
          <p:nvPr/>
        </p:nvSpPr>
        <p:spPr>
          <a:xfrm>
            <a:off x="2654647" y="987704"/>
            <a:ext cx="6882706" cy="2980979"/>
          </a:xfrm>
          <a:prstGeom prst="rect">
            <a:avLst/>
          </a:prstGeom>
          <a:noFill/>
        </p:spPr>
        <p:txBody>
          <a:bodyPr wrap="square" lIns="91440" tIns="45720" rIns="91440" bIns="45720">
            <a:prstTxWarp prst="textArchUp">
              <a:avLst/>
            </a:prstTxWarp>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 YOU</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669546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B54850C9-427A-40DC-AD75-A7A0F7367DB4}"/>
              </a:ext>
            </a:extLst>
          </p:cNvPr>
          <p:cNvSpPr/>
          <p:nvPr/>
        </p:nvSpPr>
        <p:spPr>
          <a:xfrm>
            <a:off x="2800351" y="342900"/>
            <a:ext cx="1885950" cy="1695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TYPE</a:t>
            </a:r>
            <a:r>
              <a:rPr lang="en-US" dirty="0"/>
              <a:t> conventional or organic</a:t>
            </a:r>
          </a:p>
        </p:txBody>
      </p:sp>
      <p:sp>
        <p:nvSpPr>
          <p:cNvPr id="29" name="Rectangle: Rounded Corners 28">
            <a:extLst>
              <a:ext uri="{FF2B5EF4-FFF2-40B4-BE49-F238E27FC236}">
                <a16:creationId xmlns:a16="http://schemas.microsoft.com/office/drawing/2014/main" id="{9C6432DC-A7AE-449F-836C-3E2679593647}"/>
              </a:ext>
            </a:extLst>
          </p:cNvPr>
          <p:cNvSpPr/>
          <p:nvPr/>
        </p:nvSpPr>
        <p:spPr>
          <a:xfrm>
            <a:off x="1600201" y="2519362"/>
            <a:ext cx="1885950" cy="1695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AVERAGE PRICE</a:t>
            </a:r>
          </a:p>
          <a:p>
            <a:pPr algn="ctr"/>
            <a:r>
              <a:rPr lang="en-US" dirty="0"/>
              <a:t>The average price of a single avocado</a:t>
            </a:r>
          </a:p>
        </p:txBody>
      </p:sp>
      <p:sp>
        <p:nvSpPr>
          <p:cNvPr id="30" name="Rectangle: Rounded Corners 29">
            <a:extLst>
              <a:ext uri="{FF2B5EF4-FFF2-40B4-BE49-F238E27FC236}">
                <a16:creationId xmlns:a16="http://schemas.microsoft.com/office/drawing/2014/main" id="{1BAD8E75-AD1D-4379-98EA-3C989DD2E1FB}"/>
              </a:ext>
            </a:extLst>
          </p:cNvPr>
          <p:cNvSpPr/>
          <p:nvPr/>
        </p:nvSpPr>
        <p:spPr>
          <a:xfrm>
            <a:off x="2800349" y="4819650"/>
            <a:ext cx="1885950" cy="1695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TOTAL VOLUME</a:t>
            </a:r>
          </a:p>
          <a:p>
            <a:pPr algn="ctr"/>
            <a:r>
              <a:rPr lang="en-US" dirty="0"/>
              <a:t>Total number of avocados sold</a:t>
            </a:r>
          </a:p>
        </p:txBody>
      </p:sp>
      <p:sp>
        <p:nvSpPr>
          <p:cNvPr id="31" name="Rectangle: Rounded Corners 30">
            <a:extLst>
              <a:ext uri="{FF2B5EF4-FFF2-40B4-BE49-F238E27FC236}">
                <a16:creationId xmlns:a16="http://schemas.microsoft.com/office/drawing/2014/main" id="{AA6023B5-2B6E-446E-983F-4B6AC6FB0E4B}"/>
              </a:ext>
            </a:extLst>
          </p:cNvPr>
          <p:cNvSpPr/>
          <p:nvPr/>
        </p:nvSpPr>
        <p:spPr>
          <a:xfrm>
            <a:off x="7505701" y="4819650"/>
            <a:ext cx="1885950" cy="1695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u="sng" dirty="0"/>
              <a:t>4046/4225/4770</a:t>
            </a:r>
          </a:p>
          <a:p>
            <a:pPr algn="ctr"/>
            <a:r>
              <a:rPr lang="en-US" dirty="0"/>
              <a:t>Total number of avocados with this PLU sold</a:t>
            </a:r>
            <a:endParaRPr lang="en-IN" dirty="0"/>
          </a:p>
        </p:txBody>
      </p:sp>
      <p:sp>
        <p:nvSpPr>
          <p:cNvPr id="33" name="Rectangle: Rounded Corners 32">
            <a:extLst>
              <a:ext uri="{FF2B5EF4-FFF2-40B4-BE49-F238E27FC236}">
                <a16:creationId xmlns:a16="http://schemas.microsoft.com/office/drawing/2014/main" id="{273EBE45-05F7-4463-873A-5B4958BCABC3}"/>
              </a:ext>
            </a:extLst>
          </p:cNvPr>
          <p:cNvSpPr/>
          <p:nvPr/>
        </p:nvSpPr>
        <p:spPr>
          <a:xfrm>
            <a:off x="8772526" y="2519362"/>
            <a:ext cx="1885950" cy="1695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REGION</a:t>
            </a:r>
          </a:p>
          <a:p>
            <a:pPr algn="ctr"/>
            <a:r>
              <a:rPr lang="en-US" dirty="0"/>
              <a:t>The city or region of the observation</a:t>
            </a:r>
          </a:p>
        </p:txBody>
      </p:sp>
      <p:sp>
        <p:nvSpPr>
          <p:cNvPr id="34" name="Rectangle: Rounded Corners 33">
            <a:extLst>
              <a:ext uri="{FF2B5EF4-FFF2-40B4-BE49-F238E27FC236}">
                <a16:creationId xmlns:a16="http://schemas.microsoft.com/office/drawing/2014/main" id="{3BFEE2AB-229F-43E4-BA06-3A871D035A68}"/>
              </a:ext>
            </a:extLst>
          </p:cNvPr>
          <p:cNvSpPr/>
          <p:nvPr/>
        </p:nvSpPr>
        <p:spPr>
          <a:xfrm>
            <a:off x="7343775" y="257175"/>
            <a:ext cx="1885950" cy="1695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DATE</a:t>
            </a:r>
          </a:p>
          <a:p>
            <a:pPr algn="ctr"/>
            <a:r>
              <a:rPr lang="en-US" dirty="0"/>
              <a:t> The date of the observation</a:t>
            </a:r>
          </a:p>
        </p:txBody>
      </p:sp>
    </p:spTree>
    <p:extLst>
      <p:ext uri="{BB962C8B-B14F-4D97-AF65-F5344CB8AC3E}">
        <p14:creationId xmlns:p14="http://schemas.microsoft.com/office/powerpoint/2010/main" val="341479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4FE6-3736-4BD6-AFA1-7E04B93047B5}"/>
              </a:ext>
            </a:extLst>
          </p:cNvPr>
          <p:cNvSpPr>
            <a:spLocks noGrp="1"/>
          </p:cNvSpPr>
          <p:nvPr>
            <p:ph type="title"/>
          </p:nvPr>
        </p:nvSpPr>
        <p:spPr>
          <a:xfrm>
            <a:off x="838200" y="723344"/>
            <a:ext cx="10515600" cy="1325563"/>
          </a:xfrm>
        </p:spPr>
        <p:txBody>
          <a:bodyPr>
            <a:normAutofit fontScale="90000"/>
          </a:bodyPr>
          <a:lstStyle/>
          <a:p>
            <a:pPr algn="ctr"/>
            <a:r>
              <a:rPr lang="en-US" sz="6000" b="1" dirty="0">
                <a:ln w="9525">
                  <a:solidFill>
                    <a:schemeClr val="bg1"/>
                  </a:solidFill>
                  <a:prstDash val="solid"/>
                </a:ln>
                <a:solidFill>
                  <a:schemeClr val="accent6">
                    <a:lumMod val="50000"/>
                  </a:schemeClr>
                </a:solidFill>
                <a:effectLst>
                  <a:outerShdw blurRad="12700" dist="38100" dir="2700000" algn="tl" rotWithShape="0">
                    <a:schemeClr val="bg1">
                      <a:lumMod val="50000"/>
                    </a:schemeClr>
                  </a:outerShdw>
                </a:effectLst>
              </a:rPr>
              <a:t>WHAT WE DID WITH OUR DATA</a:t>
            </a:r>
            <a:br>
              <a:rPr lang="en-US" b="1" dirty="0">
                <a:ln w="9525">
                  <a:solidFill>
                    <a:schemeClr val="bg1"/>
                  </a:solidFill>
                  <a:prstDash val="solid"/>
                </a:ln>
                <a:solidFill>
                  <a:schemeClr val="accent6">
                    <a:lumMod val="50000"/>
                  </a:schemeClr>
                </a:solidFill>
                <a:effectLst>
                  <a:outerShdw blurRad="12700" dist="38100" dir="2700000" algn="tl" rotWithShape="0">
                    <a:schemeClr val="bg1">
                      <a:lumMod val="50000"/>
                    </a:schemeClr>
                  </a:outerShdw>
                </a:effectLst>
              </a:rPr>
            </a:br>
            <a:br>
              <a:rPr lang="en-IN" dirty="0"/>
            </a:br>
            <a:endParaRPr lang="en-IN" dirty="0"/>
          </a:p>
        </p:txBody>
      </p:sp>
      <p:graphicFrame>
        <p:nvGraphicFramePr>
          <p:cNvPr id="5" name="Diagram 4">
            <a:extLst>
              <a:ext uri="{FF2B5EF4-FFF2-40B4-BE49-F238E27FC236}">
                <a16:creationId xmlns:a16="http://schemas.microsoft.com/office/drawing/2014/main" id="{2332C237-89CC-4DD0-AF9A-DE9066D01EC7}"/>
              </a:ext>
            </a:extLst>
          </p:cNvPr>
          <p:cNvGraphicFramePr/>
          <p:nvPr>
            <p:extLst>
              <p:ext uri="{D42A27DB-BD31-4B8C-83A1-F6EECF244321}">
                <p14:modId xmlns:p14="http://schemas.microsoft.com/office/powerpoint/2010/main" val="3500003794"/>
              </p:ext>
            </p:extLst>
          </p:nvPr>
        </p:nvGraphicFramePr>
        <p:xfrm>
          <a:off x="2559050" y="1576917"/>
          <a:ext cx="7073900" cy="4690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5839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FB4E2E-11D1-43D8-8876-37CB769DA492}"/>
              </a:ext>
            </a:extLst>
          </p:cNvPr>
          <p:cNvSpPr/>
          <p:nvPr/>
        </p:nvSpPr>
        <p:spPr>
          <a:xfrm>
            <a:off x="3382061" y="386834"/>
            <a:ext cx="5294527" cy="1015663"/>
          </a:xfrm>
          <a:prstGeom prst="rect">
            <a:avLst/>
          </a:prstGeom>
        </p:spPr>
        <p:txBody>
          <a:bodyPr wrap="none">
            <a:spAutoFit/>
          </a:bodyPr>
          <a:lstStyle/>
          <a:p>
            <a:pPr algn="ctr"/>
            <a:r>
              <a:rPr lang="en-US" sz="6000" b="1" dirty="0">
                <a:ln w="9525">
                  <a:solidFill>
                    <a:schemeClr val="bg1"/>
                  </a:solidFill>
                  <a:prstDash val="solid"/>
                </a:ln>
                <a:solidFill>
                  <a:schemeClr val="accent6">
                    <a:lumMod val="50000"/>
                  </a:schemeClr>
                </a:solidFill>
                <a:effectLst>
                  <a:outerShdw blurRad="12700" dist="38100" dir="2700000" algn="tl" rotWithShape="0">
                    <a:schemeClr val="bg1">
                      <a:lumMod val="50000"/>
                    </a:schemeClr>
                  </a:outerShdw>
                </a:effectLst>
              </a:rPr>
              <a:t>DATA CLEANING</a:t>
            </a:r>
          </a:p>
        </p:txBody>
      </p:sp>
      <p:sp>
        <p:nvSpPr>
          <p:cNvPr id="7" name="TextBox 6">
            <a:extLst>
              <a:ext uri="{FF2B5EF4-FFF2-40B4-BE49-F238E27FC236}">
                <a16:creationId xmlns:a16="http://schemas.microsoft.com/office/drawing/2014/main" id="{BFD102EA-2101-4BA0-B32E-8CBA182D8873}"/>
              </a:ext>
            </a:extLst>
          </p:cNvPr>
          <p:cNvSpPr txBox="1"/>
          <p:nvPr/>
        </p:nvSpPr>
        <p:spPr>
          <a:xfrm>
            <a:off x="1314450" y="1628775"/>
            <a:ext cx="3448050" cy="2308324"/>
          </a:xfrm>
          <a:prstGeom prst="rect">
            <a:avLst/>
          </a:prstGeom>
          <a:noFill/>
        </p:spPr>
        <p:txBody>
          <a:bodyPr wrap="square" rtlCol="0">
            <a:spAutoFit/>
          </a:bodyPr>
          <a:lstStyle/>
          <a:p>
            <a:pPr algn="ctr"/>
            <a:r>
              <a:rPr lang="en-US" dirty="0"/>
              <a:t>The process of detecting and correcting corrupt or inaccurate records from a record set, table, or database; identifying incomplete, incorrect, inaccurate or irrelevant parts of the data and then replacing, modifying, or deleting the dirty or coarse data.</a:t>
            </a:r>
            <a:endParaRPr lang="en-IN" dirty="0"/>
          </a:p>
        </p:txBody>
      </p:sp>
      <p:sp>
        <p:nvSpPr>
          <p:cNvPr id="8" name="TextBox 7">
            <a:extLst>
              <a:ext uri="{FF2B5EF4-FFF2-40B4-BE49-F238E27FC236}">
                <a16:creationId xmlns:a16="http://schemas.microsoft.com/office/drawing/2014/main" id="{B0355C68-5E9B-493B-91D9-43232316AC62}"/>
              </a:ext>
            </a:extLst>
          </p:cNvPr>
          <p:cNvSpPr txBox="1"/>
          <p:nvPr/>
        </p:nvSpPr>
        <p:spPr>
          <a:xfrm>
            <a:off x="7505700" y="3286125"/>
            <a:ext cx="3371850" cy="2308324"/>
          </a:xfrm>
          <a:prstGeom prst="rect">
            <a:avLst/>
          </a:prstGeom>
          <a:noFill/>
        </p:spPr>
        <p:txBody>
          <a:bodyPr wrap="square" rtlCol="0">
            <a:spAutoFit/>
          </a:bodyPr>
          <a:lstStyle/>
          <a:p>
            <a:pPr algn="ctr"/>
            <a:r>
              <a:rPr lang="en-IN" dirty="0"/>
              <a:t>Using Python, we replaced the missing values of our categorical data with the values of the previous rows in the dataset, and for our numerical data, we replaced it with mean. </a:t>
            </a:r>
          </a:p>
          <a:p>
            <a:endParaRPr lang="en-IN" dirty="0"/>
          </a:p>
          <a:p>
            <a:endParaRPr lang="en-IN" dirty="0"/>
          </a:p>
        </p:txBody>
      </p:sp>
    </p:spTree>
    <p:extLst>
      <p:ext uri="{BB962C8B-B14F-4D97-AF65-F5344CB8AC3E}">
        <p14:creationId xmlns:p14="http://schemas.microsoft.com/office/powerpoint/2010/main" val="85872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19D803B5-923F-470D-86F9-1D3AA500BF74}"/>
              </a:ext>
            </a:extLst>
          </p:cNvPr>
          <p:cNvGraphicFramePr/>
          <p:nvPr>
            <p:extLst>
              <p:ext uri="{D42A27DB-BD31-4B8C-83A1-F6EECF244321}">
                <p14:modId xmlns:p14="http://schemas.microsoft.com/office/powerpoint/2010/main" val="2835041298"/>
              </p:ext>
            </p:extLst>
          </p:nvPr>
        </p:nvGraphicFramePr>
        <p:xfrm>
          <a:off x="566737" y="161924"/>
          <a:ext cx="11058525" cy="6264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a:extLst>
              <a:ext uri="{FF2B5EF4-FFF2-40B4-BE49-F238E27FC236}">
                <a16:creationId xmlns:a16="http://schemas.microsoft.com/office/drawing/2014/main" id="{89E96F81-2979-4032-82A0-386034ECCE1E}"/>
              </a:ext>
            </a:extLst>
          </p:cNvPr>
          <p:cNvSpPr/>
          <p:nvPr/>
        </p:nvSpPr>
        <p:spPr>
          <a:xfrm>
            <a:off x="3081412" y="161924"/>
            <a:ext cx="5343387"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6">
                    <a:lumMod val="50000"/>
                  </a:schemeClr>
                </a:solidFill>
                <a:effectLst>
                  <a:outerShdw blurRad="12700" dist="38100" dir="2700000" algn="tl" rotWithShape="0">
                    <a:schemeClr val="bg1">
                      <a:lumMod val="50000"/>
                    </a:schemeClr>
                  </a:outerShdw>
                </a:effectLst>
              </a:rPr>
              <a:t>NUMERICAL DATA</a:t>
            </a:r>
          </a:p>
        </p:txBody>
      </p:sp>
    </p:spTree>
    <p:extLst>
      <p:ext uri="{BB962C8B-B14F-4D97-AF65-F5344CB8AC3E}">
        <p14:creationId xmlns:p14="http://schemas.microsoft.com/office/powerpoint/2010/main" val="62495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D1C1689-2210-4742-BAED-32F17D021F56}"/>
              </a:ext>
            </a:extLst>
          </p:cNvPr>
          <p:cNvGraphicFramePr/>
          <p:nvPr>
            <p:extLst>
              <p:ext uri="{D42A27DB-BD31-4B8C-83A1-F6EECF244321}">
                <p14:modId xmlns:p14="http://schemas.microsoft.com/office/powerpoint/2010/main" val="356861567"/>
              </p:ext>
            </p:extLst>
          </p:nvPr>
        </p:nvGraphicFramePr>
        <p:xfrm>
          <a:off x="758758" y="826851"/>
          <a:ext cx="10982528" cy="5321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C7F48801-3F63-4F03-826E-FAFD62EFADED}"/>
              </a:ext>
            </a:extLst>
          </p:cNvPr>
          <p:cNvSpPr/>
          <p:nvPr/>
        </p:nvSpPr>
        <p:spPr>
          <a:xfrm>
            <a:off x="4198737" y="165131"/>
            <a:ext cx="3794525" cy="1323439"/>
          </a:xfrm>
          <a:prstGeom prst="rect">
            <a:avLst/>
          </a:prstGeom>
        </p:spPr>
        <p:txBody>
          <a:bodyPr wrap="square">
            <a:spAutoFit/>
          </a:bodyPr>
          <a:lstStyle/>
          <a:p>
            <a:pPr algn="ctr"/>
            <a:r>
              <a:rPr lang="en-US" sz="4000" b="1" dirty="0">
                <a:ln w="9525">
                  <a:solidFill>
                    <a:schemeClr val="bg1"/>
                  </a:solidFill>
                  <a:prstDash val="solid"/>
                </a:ln>
                <a:solidFill>
                  <a:schemeClr val="accent6">
                    <a:lumMod val="50000"/>
                  </a:schemeClr>
                </a:solidFill>
                <a:effectLst>
                  <a:outerShdw blurRad="12700" dist="38100" dir="2700000" algn="tl" rotWithShape="0">
                    <a:schemeClr val="bg1">
                      <a:lumMod val="50000"/>
                    </a:schemeClr>
                  </a:outerShdw>
                </a:effectLst>
              </a:rPr>
              <a:t>CATEGORICAL DATA</a:t>
            </a:r>
          </a:p>
        </p:txBody>
      </p:sp>
    </p:spTree>
    <p:extLst>
      <p:ext uri="{BB962C8B-B14F-4D97-AF65-F5344CB8AC3E}">
        <p14:creationId xmlns:p14="http://schemas.microsoft.com/office/powerpoint/2010/main" val="1414116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F8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E5D3-863A-4019-94B3-26964E174A32}"/>
              </a:ext>
            </a:extLst>
          </p:cNvPr>
          <p:cNvSpPr>
            <a:spLocks noGrp="1"/>
          </p:cNvSpPr>
          <p:nvPr>
            <p:ph type="title"/>
          </p:nvPr>
        </p:nvSpPr>
        <p:spPr/>
        <p:txBody>
          <a:bodyPr/>
          <a:lstStyle/>
          <a:p>
            <a:pPr algn="ctr"/>
            <a:r>
              <a:rPr lang="en-IN" b="1" dirty="0">
                <a:solidFill>
                  <a:schemeClr val="accent6">
                    <a:lumMod val="50000"/>
                  </a:schemeClr>
                </a:solidFill>
              </a:rPr>
              <a:t>DATA VISUALIZATION</a:t>
            </a:r>
          </a:p>
        </p:txBody>
      </p:sp>
      <p:sp>
        <p:nvSpPr>
          <p:cNvPr id="9" name="Rectangle 8">
            <a:extLst>
              <a:ext uri="{FF2B5EF4-FFF2-40B4-BE49-F238E27FC236}">
                <a16:creationId xmlns:a16="http://schemas.microsoft.com/office/drawing/2014/main" id="{560A8975-7D6B-44C1-8652-83DFFBB73702}"/>
              </a:ext>
            </a:extLst>
          </p:cNvPr>
          <p:cNvSpPr/>
          <p:nvPr/>
        </p:nvSpPr>
        <p:spPr>
          <a:xfrm>
            <a:off x="3048000" y="1708101"/>
            <a:ext cx="6096000" cy="4524315"/>
          </a:xfrm>
          <a:prstGeom prst="rect">
            <a:avLst/>
          </a:prstGeom>
        </p:spPr>
        <p:txBody>
          <a:bodyPr>
            <a:spAutoFit/>
          </a:bodyPr>
          <a:lstStyle/>
          <a:p>
            <a:pPr algn="ctr"/>
            <a:r>
              <a:rPr lang="en-US" sz="2400" dirty="0">
                <a:solidFill>
                  <a:srgbClr val="222222"/>
                </a:solidFill>
              </a:rPr>
              <a:t>Data visualization is the graphical representation of information and data.</a:t>
            </a:r>
          </a:p>
          <a:p>
            <a:pPr algn="ctr"/>
            <a:endParaRPr lang="en-US" sz="2400" dirty="0">
              <a:solidFill>
                <a:srgbClr val="222222"/>
              </a:solidFill>
            </a:endParaRPr>
          </a:p>
          <a:p>
            <a:pPr algn="ctr"/>
            <a:r>
              <a:rPr lang="en-US" sz="2400" dirty="0">
                <a:solidFill>
                  <a:srgbClr val="222222"/>
                </a:solidFill>
              </a:rPr>
              <a:t>By using visual elements like charts, graphs, and maps, data visualization tools provide an accessible way to see and understand trends, outliers, and patterns in data.</a:t>
            </a:r>
          </a:p>
          <a:p>
            <a:pPr algn="ctr"/>
            <a:endParaRPr lang="en-US" sz="2400" dirty="0">
              <a:solidFill>
                <a:srgbClr val="222222"/>
              </a:solidFill>
            </a:endParaRPr>
          </a:p>
          <a:p>
            <a:pPr algn="ctr"/>
            <a:r>
              <a:rPr lang="en-US" sz="2400" dirty="0">
                <a:solidFill>
                  <a:srgbClr val="222222"/>
                </a:solidFill>
              </a:rPr>
              <a:t>We have </a:t>
            </a:r>
            <a:r>
              <a:rPr lang="en-US" sz="2400" dirty="0" err="1">
                <a:solidFill>
                  <a:srgbClr val="222222"/>
                </a:solidFill>
              </a:rPr>
              <a:t>visualised</a:t>
            </a:r>
            <a:r>
              <a:rPr lang="en-US" sz="2400" dirty="0">
                <a:solidFill>
                  <a:srgbClr val="222222"/>
                </a:solidFill>
              </a:rPr>
              <a:t> the avocado dataset in the form of pie charts, bar graphs, line graphs , boxplots</a:t>
            </a:r>
          </a:p>
          <a:p>
            <a:pPr algn="ctr"/>
            <a:r>
              <a:rPr lang="en-US" sz="2400" dirty="0">
                <a:solidFill>
                  <a:srgbClr val="222222"/>
                </a:solidFill>
              </a:rPr>
              <a:t>and scatter plots.</a:t>
            </a:r>
            <a:endParaRPr lang="en-US" sz="2400" b="0" i="0" dirty="0">
              <a:solidFill>
                <a:srgbClr val="222222"/>
              </a:solidFill>
              <a:effectLst/>
            </a:endParaRPr>
          </a:p>
        </p:txBody>
      </p:sp>
    </p:spTree>
    <p:extLst>
      <p:ext uri="{BB962C8B-B14F-4D97-AF65-F5344CB8AC3E}">
        <p14:creationId xmlns:p14="http://schemas.microsoft.com/office/powerpoint/2010/main" val="391084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stretch>
            <a:fillRect t="-39000" b="-39000"/>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AF110A2-D71E-47F6-8133-6D0B80BFC1E1}"/>
              </a:ext>
            </a:extLst>
          </p:cNvPr>
          <p:cNvSpPr>
            <a:spLocks noGrp="1"/>
          </p:cNvSpPr>
          <p:nvPr>
            <p:ph type="title"/>
          </p:nvPr>
        </p:nvSpPr>
        <p:spPr>
          <a:xfrm>
            <a:off x="648929" y="629266"/>
            <a:ext cx="3667039" cy="1676603"/>
          </a:xfrm>
          <a:prstGeom prst="ellipse">
            <a:avLst/>
          </a:prstGeom>
        </p:spPr>
        <p:txBody>
          <a:bodyPr vert="horz" lIns="91440" tIns="45720" rIns="91440" bIns="45720" rtlCol="0" anchor="ctr">
            <a:normAutofit/>
          </a:bodyPr>
          <a:lstStyle/>
          <a:p>
            <a:endParaRPr lang="en-US" sz="3600" dirty="0"/>
          </a:p>
        </p:txBody>
      </p:sp>
      <p:sp>
        <p:nvSpPr>
          <p:cNvPr id="33" name="Content Placeholder 32">
            <a:extLst>
              <a:ext uri="{FF2B5EF4-FFF2-40B4-BE49-F238E27FC236}">
                <a16:creationId xmlns:a16="http://schemas.microsoft.com/office/drawing/2014/main" id="{51BDE908-DC51-4CB9-9D5C-199557DF318D}"/>
              </a:ext>
            </a:extLst>
          </p:cNvPr>
          <p:cNvSpPr>
            <a:spLocks noGrp="1"/>
          </p:cNvSpPr>
          <p:nvPr>
            <p:ph idx="1"/>
          </p:nvPr>
        </p:nvSpPr>
        <p:spPr>
          <a:xfrm>
            <a:off x="968972" y="3162301"/>
            <a:ext cx="3667036" cy="3779520"/>
          </a:xfrm>
        </p:spPr>
        <p:txBody>
          <a:bodyPr vert="horz" lIns="91440" tIns="45720" rIns="91440" bIns="45720" rtlCol="0">
            <a:normAutofit/>
          </a:bodyPr>
          <a:lstStyle/>
          <a:p>
            <a:pPr marL="0" indent="0" algn="ctr">
              <a:buNone/>
            </a:pPr>
            <a:r>
              <a:rPr lang="en-US" sz="1800" dirty="0">
                <a:solidFill>
                  <a:schemeClr val="bg1"/>
                </a:solidFill>
              </a:rPr>
              <a:t>This pie chart shows us the percentage of small bags, large bags and </a:t>
            </a:r>
            <a:r>
              <a:rPr lang="en-US" sz="1800" dirty="0" err="1">
                <a:solidFill>
                  <a:schemeClr val="bg1"/>
                </a:solidFill>
              </a:rPr>
              <a:t>xlarge</a:t>
            </a:r>
            <a:r>
              <a:rPr lang="en-US" sz="1800" dirty="0">
                <a:solidFill>
                  <a:schemeClr val="bg1"/>
                </a:solidFill>
              </a:rPr>
              <a:t> bags used during the purchase of avocados. 76% of the total bags are small bags and so the ratio of small, large and </a:t>
            </a:r>
            <a:r>
              <a:rPr lang="en-US" sz="1800" dirty="0" err="1">
                <a:solidFill>
                  <a:schemeClr val="bg1"/>
                </a:solidFill>
              </a:rPr>
              <a:t>xlarge</a:t>
            </a:r>
            <a:r>
              <a:rPr lang="en-US" sz="1800" dirty="0">
                <a:solidFill>
                  <a:schemeClr val="bg1"/>
                </a:solidFill>
              </a:rPr>
              <a:t> bags is 0.76:0.23:0.01.</a:t>
            </a:r>
          </a:p>
        </p:txBody>
      </p:sp>
      <p:pic>
        <p:nvPicPr>
          <p:cNvPr id="31" name="Content Placeholder 6" descr="A picture containing screenshot&#10;&#10;Description automatically generated">
            <a:extLst>
              <a:ext uri="{FF2B5EF4-FFF2-40B4-BE49-F238E27FC236}">
                <a16:creationId xmlns:a16="http://schemas.microsoft.com/office/drawing/2014/main" id="{8CFE279F-AA37-4D23-9E27-CEF3D959C62E}"/>
              </a:ext>
            </a:extLst>
          </p:cNvPr>
          <p:cNvPicPr>
            <a:picLocks noChangeAspect="1"/>
          </p:cNvPicPr>
          <p:nvPr/>
        </p:nvPicPr>
        <p:blipFill rotWithShape="1">
          <a:blip r:embed="rId3">
            <a:extLst>
              <a:ext uri="{28A0092B-C50C-407E-A947-70E740481C1C}">
                <a14:useLocalDpi xmlns:a14="http://schemas.microsoft.com/office/drawing/2010/main" val="0"/>
              </a:ext>
            </a:extLst>
          </a:blip>
          <a:srcRect l="7284" r="37861" b="-1"/>
          <a:stretch/>
        </p:blipFill>
        <p:spPr>
          <a:xfrm>
            <a:off x="5276088" y="640082"/>
            <a:ext cx="6276250" cy="5577838"/>
          </a:xfrm>
          <a:prstGeom prst="rect">
            <a:avLst/>
          </a:prstGeom>
          <a:effectLst/>
        </p:spPr>
      </p:pic>
      <p:sp>
        <p:nvSpPr>
          <p:cNvPr id="23" name="Rectangle 22">
            <a:extLst>
              <a:ext uri="{FF2B5EF4-FFF2-40B4-BE49-F238E27FC236}">
                <a16:creationId xmlns:a16="http://schemas.microsoft.com/office/drawing/2014/main" id="{C329240A-884B-4410-B08A-EA9DB7A8F4CB}"/>
              </a:ext>
            </a:extLst>
          </p:cNvPr>
          <p:cNvSpPr/>
          <p:nvPr/>
        </p:nvSpPr>
        <p:spPr>
          <a:xfrm>
            <a:off x="812119" y="987140"/>
            <a:ext cx="334065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PIE CHART </a:t>
            </a:r>
            <a:endPar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23247786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617</Words>
  <Application>Microsoft Office PowerPoint</Application>
  <PresentationFormat>Widescreen</PresentationFormat>
  <Paragraphs>60</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Aharoni</vt:lpstr>
      <vt:lpstr>Arial</vt:lpstr>
      <vt:lpstr>Calibri</vt:lpstr>
      <vt:lpstr>Calibri Light</vt:lpstr>
      <vt:lpstr>Courier New</vt:lpstr>
      <vt:lpstr>Gabriola</vt:lpstr>
      <vt:lpstr>Office Theme</vt:lpstr>
      <vt:lpstr>PowerPoint Presentation</vt:lpstr>
      <vt:lpstr>WHAT IS OUR DATA ABOUT? </vt:lpstr>
      <vt:lpstr>PowerPoint Presentation</vt:lpstr>
      <vt:lpstr>WHAT WE DID WITH OUR DATA  </vt:lpstr>
      <vt:lpstr>PowerPoint Presentation</vt:lpstr>
      <vt:lpstr>PowerPoint Presentation</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Ramanath</dc:creator>
  <cp:lastModifiedBy>Aishwarya Ramanath</cp:lastModifiedBy>
  <cp:revision>14</cp:revision>
  <dcterms:created xsi:type="dcterms:W3CDTF">2018-11-13T03:14:42Z</dcterms:created>
  <dcterms:modified xsi:type="dcterms:W3CDTF">2018-11-20T16:16:18Z</dcterms:modified>
</cp:coreProperties>
</file>