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7B3DF7E-AD90-4CCA-9E19-7BA5B9894FDB}">
  <a:tblStyle styleId="{87B3DF7E-AD90-4CCA-9E19-7BA5B9894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5ba1dc466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5ba1dc466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ba1dc466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ba1dc466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ba1dc466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ba1dc466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ba1dc466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ba1dc466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5ba1dc466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5ba1dc466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5ba1dc466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5ba1dc466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5ba1dc466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5ba1dc466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5ba1dc466_1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5ba1dc466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5ba1dc466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5ba1dc466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Image Captioning System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3695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-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By Anagha </a:t>
            </a: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Sarmalkar &amp; Shweta Patil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583525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Goal - Generating captions for images by identifying features in an image and generating semantically correct sentence as it description.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 - Learn and understand the challenges in Natural Language Generation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 - Self driving cars, Aid to the blind, Google Image Search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Model Architecture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9388"/>
            <a:ext cx="8520599" cy="23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047000" y="118662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Flickr 8K dataset - 8000 images divided into 6000 training, 1000 validation images and 1000 testing images.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Annotated images with each image paired with five descriptions.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7825"/>
            <a:ext cx="33623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Preprocessing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311700" y="117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{87B3DF7E-AD90-4CCA-9E19-7BA5B9894FDB}</a:tableStyleId>
              </a:tblPr>
              <a:tblGrid>
                <a:gridCol w="4260300"/>
                <a:gridCol w="4260300"/>
              </a:tblGrid>
              <a:tr h="258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Image preprocessing</a:t>
                      </a:r>
                      <a:endParaRPr b="1"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Image loading &amp; resizing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Image feature extraction using VGG model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Storing training image features for later use by training model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Text Preprocessing</a:t>
                      </a:r>
                      <a:endParaRPr b="1"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Sentence preprocessing - Removing punctuations, lower-casing &amp; adding start-end tokens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Vocabulary generation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Term tokenization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rebuchet MS"/>
                        <a:buChar char="●"/>
                      </a:pP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Storing term-tokenization output </a:t>
                      </a:r>
                      <a:r>
                        <a:rPr lang="en" sz="16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for later use by training model</a:t>
                      </a:r>
                      <a:endParaRPr sz="16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Captioning Model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25" y="1090950"/>
            <a:ext cx="3000300" cy="36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600" y="1251563"/>
            <a:ext cx="3884700" cy="26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Sample Output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0600"/>
            <a:ext cx="3803100" cy="25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200" y="1476325"/>
            <a:ext cx="4176725" cy="24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Evaluation</a:t>
            </a:r>
            <a:endParaRPr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BLEU Score: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Bilingual Evaluation Understudy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is an algorithm used for comparing machine generated text data with human specified actual data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BLEU-1: 0.329550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BLEU-2: 0.136576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BLEU-3: 0.075454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BLEU-4: 0.025752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10000"/>
            <a:ext cx="7995600" cy="607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</a:rPr>
              <a:t>Future Scope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388850"/>
            <a:ext cx="8520600" cy="27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Experimenting with other pretrained image models for better object detecting within images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Using word vectors on much larger corpus available on web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Experimenting with model layers and fine-tuning the parameters for achieving better BLEU score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8307300" y="413900"/>
            <a:ext cx="525000" cy="6000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