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Google Sans"/>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GoogleSans-boldItalic.fntdata"/><Relationship Id="rId10" Type="http://schemas.openxmlformats.org/officeDocument/2006/relationships/font" Target="fonts/GoogleSans-italic.fntdata"/><Relationship Id="rId9" Type="http://schemas.openxmlformats.org/officeDocument/2006/relationships/font" Target="fonts/Google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Google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e98fa37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13e98fa37cf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900">
                <a:solidFill>
                  <a:srgbClr val="1967D2"/>
                </a:solidFill>
                <a:latin typeface="Google Sans"/>
                <a:ea typeface="Google Sans"/>
                <a:cs typeface="Google Sans"/>
                <a:sym typeface="Google Sans"/>
              </a:rPr>
              <a:t>Rana Sawalha</a:t>
            </a:r>
            <a:endParaRPr b="1" i="0" sz="1800" u="none" cap="none" strike="noStrike">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Age: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Education: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Hometown: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Family: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Occupation:</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Google Sans"/>
              <a:ea typeface="Google Sans"/>
              <a:cs typeface="Google Sans"/>
              <a:sym typeface="Google Sans"/>
            </a:endParaRPr>
          </a:p>
        </p:txBody>
      </p:sp>
      <p:sp>
        <p:nvSpPr>
          <p:cNvPr id="57" name="Google Shape;57;p13"/>
          <p:cNvSpPr txBox="1"/>
          <p:nvPr/>
        </p:nvSpPr>
        <p:spPr>
          <a:xfrm>
            <a:off x="1707850" y="3614500"/>
            <a:ext cx="1817400" cy="12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52</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MBA</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Beaufort</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Wife and 2 children</a:t>
            </a:r>
            <a:endParaRPr>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Marketing Manager</a:t>
            </a:r>
            <a:endParaRPr>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t/>
            </a:r>
            <a:endParaRPr i="0" sz="1400" u="none" cap="none" strike="noStrike">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solidFill>
                  <a:srgbClr val="000000"/>
                </a:solidFill>
                <a:latin typeface="Google Sans"/>
                <a:ea typeface="Google Sans"/>
                <a:cs typeface="Google Sans"/>
                <a:sym typeface="Google Sans"/>
              </a:rPr>
              <a:t>“</a:t>
            </a:r>
            <a:r>
              <a:rPr i="1" lang="en" sz="1800">
                <a:latin typeface="Google Sans"/>
                <a:ea typeface="Google Sans"/>
                <a:cs typeface="Google Sans"/>
                <a:sym typeface="Google Sans"/>
              </a:rPr>
              <a:t>If I don’t put effort in for my family, if some day I could not be of help, then I would regret it forever</a:t>
            </a:r>
            <a:r>
              <a:rPr i="1" lang="en" sz="1800" u="none" cap="none" strike="noStrike">
                <a:solidFill>
                  <a:srgbClr val="000000"/>
                </a:solidFill>
                <a:latin typeface="Google Sans"/>
                <a:ea typeface="Google Sans"/>
                <a:cs typeface="Google Sans"/>
                <a:sym typeface="Google Sans"/>
              </a:rPr>
              <a:t>” </a:t>
            </a:r>
            <a:endParaRPr i="1" sz="1800" u="none" cap="none" strike="noStrike">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196702"/>
                </a:solidFill>
                <a:latin typeface="Google Sans"/>
                <a:ea typeface="Google Sans"/>
                <a:cs typeface="Google Sans"/>
                <a:sym typeface="Google Sans"/>
              </a:rPr>
              <a:t>Goals</a:t>
            </a:r>
            <a:r>
              <a:rPr i="0" lang="en" sz="1800" u="none" cap="none" strike="noStrike">
                <a:solidFill>
                  <a:srgbClr val="000000"/>
                </a:solidFill>
                <a:latin typeface="Google Sans"/>
                <a:ea typeface="Google Sans"/>
                <a:cs typeface="Google Sans"/>
                <a:sym typeface="Google Sans"/>
              </a:rPr>
              <a:t> </a:t>
            </a:r>
            <a:endParaRPr i="0" sz="1800" u="none" cap="none" strike="noStrike">
              <a:solidFill>
                <a:srgbClr val="000000"/>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rgbClr val="000000"/>
              </a:buClr>
              <a:buSzPts val="1400"/>
              <a:buFont typeface="Google Sans"/>
              <a:buChar char="●"/>
            </a:pPr>
            <a:r>
              <a:rPr lang="en">
                <a:latin typeface="Google Sans"/>
                <a:ea typeface="Google Sans"/>
                <a:cs typeface="Google Sans"/>
                <a:sym typeface="Google Sans"/>
              </a:rPr>
              <a:t>Wishes to be equipped with basic knowledge like CPR so that he can fulfil his duties</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SzPts val="1400"/>
              <a:buFont typeface="Google Sans"/>
              <a:buChar char="●"/>
            </a:pPr>
            <a:r>
              <a:rPr lang="en">
                <a:latin typeface="Google Sans"/>
                <a:ea typeface="Google Sans"/>
                <a:cs typeface="Google Sans"/>
                <a:sym typeface="Google Sans"/>
              </a:rPr>
              <a:t>Wishes to advance in career</a:t>
            </a:r>
            <a:endParaRPr>
              <a:latin typeface="Google Sans"/>
              <a:ea typeface="Google Sans"/>
              <a:cs typeface="Google Sans"/>
              <a:sym typeface="Google Sans"/>
            </a:endParaRPr>
          </a:p>
        </p:txBody>
      </p:sp>
      <p:sp>
        <p:nvSpPr>
          <p:cNvPr id="60" name="Google Shape;60;p13"/>
          <p:cNvSpPr txBox="1"/>
          <p:nvPr/>
        </p:nvSpPr>
        <p:spPr>
          <a:xfrm>
            <a:off x="6326475" y="1492000"/>
            <a:ext cx="2680800" cy="19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900" u="none" cap="none" strike="noStrike">
                <a:solidFill>
                  <a:srgbClr val="C5221F"/>
                </a:solidFill>
                <a:latin typeface="Google Sans"/>
                <a:ea typeface="Google Sans"/>
                <a:cs typeface="Google Sans"/>
                <a:sym typeface="Google Sans"/>
              </a:rPr>
              <a:t>Frustrations</a:t>
            </a:r>
            <a:r>
              <a:rPr b="1" i="0" lang="en" sz="1800" u="none" cap="none" strike="noStrike">
                <a:solidFill>
                  <a:schemeClr val="dk1"/>
                </a:solidFill>
                <a:latin typeface="Google Sans"/>
                <a:ea typeface="Google Sans"/>
                <a:cs typeface="Google Sans"/>
                <a:sym typeface="Google Sans"/>
              </a:rPr>
              <a:t> </a:t>
            </a:r>
            <a:endParaRPr b="1" i="0" sz="1800" u="none" cap="none" strike="noStrike">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Hard to attend CPR training sessions </a:t>
            </a:r>
            <a:r>
              <a:rPr lang="en">
                <a:solidFill>
                  <a:schemeClr val="dk1"/>
                </a:solidFill>
                <a:latin typeface="Google Sans"/>
                <a:ea typeface="Google Sans"/>
                <a:cs typeface="Google Sans"/>
                <a:sym typeface="Google Sans"/>
              </a:rPr>
              <a:t>because</a:t>
            </a:r>
            <a:r>
              <a:rPr lang="en">
                <a:solidFill>
                  <a:schemeClr val="dk1"/>
                </a:solidFill>
                <a:latin typeface="Google Sans"/>
                <a:ea typeface="Google Sans"/>
                <a:cs typeface="Google Sans"/>
                <a:sym typeface="Google Sans"/>
              </a:rPr>
              <a:t> of his schedule</a:t>
            </a:r>
            <a:endParaRPr>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Wishes there was an app/ website online that would help him out</a:t>
            </a:r>
            <a:endParaRPr>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cap="flat" cmpd="sng" w="28575">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latin typeface="Google Sans"/>
                <a:ea typeface="Google Sans"/>
                <a:cs typeface="Google Sans"/>
                <a:sym typeface="Google Sans"/>
              </a:rPr>
              <a:t>Rana Sawalha is a Marketing Manager at an MNC. He is a very busy </a:t>
            </a:r>
            <a:r>
              <a:rPr lang="en" sz="1200">
                <a:latin typeface="Google Sans"/>
                <a:ea typeface="Google Sans"/>
                <a:cs typeface="Google Sans"/>
                <a:sym typeface="Google Sans"/>
              </a:rPr>
              <a:t>individual</a:t>
            </a:r>
            <a:r>
              <a:rPr lang="en" sz="1200">
                <a:latin typeface="Google Sans"/>
                <a:ea typeface="Google Sans"/>
                <a:cs typeface="Google Sans"/>
                <a:sym typeface="Google Sans"/>
              </a:rPr>
              <a:t> who makes time for his family despite his tiring schedule. He wishes to be more responsible and prepared for any scenario and wants to be able to perform CPR in case something goes wrong. Since he won’t be able to take training personally, he wishes there was a guide website /app online that would help him learn how to give CPR.</a:t>
            </a:r>
            <a:endParaRPr i="0" sz="1200" u="none" cap="none" strike="noStrike">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500">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63" name="Google Shape;63;p13"/>
          <p:cNvPicPr preferRelativeResize="0"/>
          <p:nvPr/>
        </p:nvPicPr>
        <p:blipFill>
          <a:blip r:embed="rId3">
            <a:alphaModFix/>
          </a:blip>
          <a:stretch>
            <a:fillRect/>
          </a:stretch>
        </p:blipFill>
        <p:spPr>
          <a:xfrm>
            <a:off x="383625" y="341650"/>
            <a:ext cx="2939776" cy="29405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a:off x="451525" y="461325"/>
            <a:ext cx="2758200" cy="27582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69" name="Google Shape;69;p14"/>
          <p:cNvSpPr txBox="1"/>
          <p:nvPr/>
        </p:nvSpPr>
        <p:spPr>
          <a:xfrm>
            <a:off x="451450" y="3219525"/>
            <a:ext cx="2758200" cy="4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900">
                <a:solidFill>
                  <a:srgbClr val="1967D2"/>
                </a:solidFill>
                <a:latin typeface="Google Sans"/>
                <a:ea typeface="Google Sans"/>
                <a:cs typeface="Google Sans"/>
                <a:sym typeface="Google Sans"/>
              </a:rPr>
              <a:t>Ashley brooke</a:t>
            </a:r>
            <a:endParaRPr b="1" i="0" sz="1800" u="none" cap="none" strike="noStrike">
              <a:solidFill>
                <a:srgbClr val="1967D2"/>
              </a:solidFill>
              <a:latin typeface="Google Sans"/>
              <a:ea typeface="Google Sans"/>
              <a:cs typeface="Google Sans"/>
              <a:sym typeface="Google Sans"/>
            </a:endParaRPr>
          </a:p>
        </p:txBody>
      </p:sp>
      <p:sp>
        <p:nvSpPr>
          <p:cNvPr id="70" name="Google Shape;70;p14"/>
          <p:cNvSpPr txBox="1"/>
          <p:nvPr/>
        </p:nvSpPr>
        <p:spPr>
          <a:xfrm>
            <a:off x="323950" y="3614500"/>
            <a:ext cx="1501800" cy="1217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Age: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Education: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Hometown: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Family: </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Google Sans"/>
                <a:ea typeface="Google Sans"/>
                <a:cs typeface="Google Sans"/>
                <a:sym typeface="Google Sans"/>
              </a:rPr>
              <a:t>Occupation:</a:t>
            </a:r>
            <a:endParaRPr b="1" i="0" sz="1400" u="none" cap="none" strike="noStrike">
              <a:solidFill>
                <a:srgbClr val="000000"/>
              </a:solidFill>
              <a:latin typeface="Google Sans"/>
              <a:ea typeface="Google Sans"/>
              <a:cs typeface="Google Sans"/>
              <a:sym typeface="Google Sans"/>
            </a:endParaRPr>
          </a:p>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Google Sans"/>
              <a:ea typeface="Google Sans"/>
              <a:cs typeface="Google Sans"/>
              <a:sym typeface="Google Sans"/>
            </a:endParaRPr>
          </a:p>
        </p:txBody>
      </p:sp>
      <p:sp>
        <p:nvSpPr>
          <p:cNvPr id="71" name="Google Shape;71;p14"/>
          <p:cNvSpPr txBox="1"/>
          <p:nvPr/>
        </p:nvSpPr>
        <p:spPr>
          <a:xfrm>
            <a:off x="1707850" y="3614500"/>
            <a:ext cx="1817400" cy="12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25</a:t>
            </a:r>
            <a:br>
              <a:rPr lang="en">
                <a:latin typeface="Google Sans"/>
                <a:ea typeface="Google Sans"/>
                <a:cs typeface="Google Sans"/>
                <a:sym typeface="Google Sans"/>
              </a:rPr>
            </a:br>
            <a:r>
              <a:rPr lang="en">
                <a:latin typeface="Google Sans"/>
                <a:ea typeface="Google Sans"/>
                <a:cs typeface="Google Sans"/>
                <a:sym typeface="Google Sans"/>
              </a:rPr>
              <a:t>MSW</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Google Sans"/>
                <a:ea typeface="Google Sans"/>
                <a:cs typeface="Google Sans"/>
                <a:sym typeface="Google Sans"/>
              </a:rPr>
              <a:t>Los Angeles</a:t>
            </a:r>
            <a:endParaRPr>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Google Sans"/>
                <a:ea typeface="Google Sans"/>
                <a:cs typeface="Google Sans"/>
                <a:sym typeface="Google Sans"/>
              </a:rPr>
              <a:t>Parents</a:t>
            </a:r>
            <a:endParaRPr>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chemeClr val="dk1"/>
              </a:buClr>
              <a:buSzPts val="1100"/>
              <a:buFont typeface="Arial"/>
              <a:buNone/>
            </a:pPr>
            <a:r>
              <a:rPr lang="en">
                <a:solidFill>
                  <a:schemeClr val="dk1"/>
                </a:solidFill>
                <a:latin typeface="Google Sans"/>
                <a:ea typeface="Google Sans"/>
                <a:cs typeface="Google Sans"/>
                <a:sym typeface="Google Sans"/>
              </a:rPr>
              <a:t>Social Work</a:t>
            </a:r>
            <a:endParaRPr>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72" name="Google Shape;72;p14"/>
          <p:cNvSpPr txBox="1"/>
          <p:nvPr/>
        </p:nvSpPr>
        <p:spPr>
          <a:xfrm>
            <a:off x="3651375" y="461325"/>
            <a:ext cx="5035800" cy="908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i="1" lang="en" sz="1800" u="none" cap="none" strike="noStrike">
                <a:solidFill>
                  <a:srgbClr val="000000"/>
                </a:solidFill>
                <a:latin typeface="Google Sans"/>
                <a:ea typeface="Google Sans"/>
                <a:cs typeface="Google Sans"/>
                <a:sym typeface="Google Sans"/>
              </a:rPr>
              <a:t>“</a:t>
            </a:r>
            <a:r>
              <a:rPr i="1" lang="en" sz="1800">
                <a:latin typeface="Google Sans"/>
                <a:ea typeface="Google Sans"/>
                <a:cs typeface="Google Sans"/>
                <a:sym typeface="Google Sans"/>
              </a:rPr>
              <a:t>We all have responsibility towards the world. All we need to do is take a small step. We could save a life!</a:t>
            </a:r>
            <a:r>
              <a:rPr i="1" lang="en" sz="1800" u="none" cap="none" strike="noStrike">
                <a:solidFill>
                  <a:srgbClr val="000000"/>
                </a:solidFill>
                <a:latin typeface="Google Sans"/>
                <a:ea typeface="Google Sans"/>
                <a:cs typeface="Google Sans"/>
                <a:sym typeface="Google Sans"/>
              </a:rPr>
              <a:t>” </a:t>
            </a:r>
            <a:endParaRPr i="1" sz="1800" u="none" cap="none" strike="noStrike">
              <a:solidFill>
                <a:srgbClr val="000000"/>
              </a:solidFill>
              <a:latin typeface="Google Sans"/>
              <a:ea typeface="Google Sans"/>
              <a:cs typeface="Google Sans"/>
              <a:sym typeface="Google Sans"/>
            </a:endParaRPr>
          </a:p>
        </p:txBody>
      </p:sp>
      <p:sp>
        <p:nvSpPr>
          <p:cNvPr id="73" name="Google Shape;73;p14"/>
          <p:cNvSpPr txBox="1"/>
          <p:nvPr/>
        </p:nvSpPr>
        <p:spPr>
          <a:xfrm>
            <a:off x="3651375" y="1492000"/>
            <a:ext cx="2522700" cy="19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196702"/>
                </a:solidFill>
                <a:latin typeface="Google Sans"/>
                <a:ea typeface="Google Sans"/>
                <a:cs typeface="Google Sans"/>
                <a:sym typeface="Google Sans"/>
              </a:rPr>
              <a:t>Goals</a:t>
            </a:r>
            <a:r>
              <a:rPr i="0" lang="en" sz="1800" u="none" cap="none" strike="noStrike">
                <a:solidFill>
                  <a:srgbClr val="000000"/>
                </a:solidFill>
                <a:latin typeface="Google Sans"/>
                <a:ea typeface="Google Sans"/>
                <a:cs typeface="Google Sans"/>
                <a:sym typeface="Google Sans"/>
              </a:rPr>
              <a:t> </a:t>
            </a:r>
            <a:endParaRPr i="0" sz="1800" u="none" cap="none" strike="noStrike">
              <a:solidFill>
                <a:srgbClr val="000000"/>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rgbClr val="000000"/>
              </a:buClr>
              <a:buSzPts val="1400"/>
              <a:buFont typeface="Google Sans"/>
              <a:buChar char="●"/>
            </a:pPr>
            <a:r>
              <a:rPr lang="en">
                <a:latin typeface="Google Sans"/>
                <a:ea typeface="Google Sans"/>
                <a:cs typeface="Google Sans"/>
                <a:sym typeface="Google Sans"/>
              </a:rPr>
              <a:t>Help people </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SzPts val="1400"/>
              <a:buFont typeface="Google Sans"/>
              <a:buChar char="●"/>
            </a:pPr>
            <a:r>
              <a:rPr lang="en">
                <a:latin typeface="Google Sans"/>
                <a:ea typeface="Google Sans"/>
                <a:cs typeface="Google Sans"/>
                <a:sym typeface="Google Sans"/>
              </a:rPr>
              <a:t>Take care of elderly parents</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SzPts val="1400"/>
              <a:buFont typeface="Google Sans"/>
              <a:buChar char="●"/>
            </a:pPr>
            <a:r>
              <a:rPr lang="en">
                <a:latin typeface="Google Sans"/>
                <a:ea typeface="Google Sans"/>
                <a:cs typeface="Google Sans"/>
                <a:sym typeface="Google Sans"/>
              </a:rPr>
              <a:t>Get a PhD</a:t>
            </a:r>
            <a:endParaRPr>
              <a:latin typeface="Google Sans"/>
              <a:ea typeface="Google Sans"/>
              <a:cs typeface="Google Sans"/>
              <a:sym typeface="Google Sans"/>
            </a:endParaRPr>
          </a:p>
          <a:p>
            <a:pPr indent="-317500" lvl="0" marL="457200" marR="0" rtl="0" algn="l">
              <a:lnSpc>
                <a:spcPct val="100000"/>
              </a:lnSpc>
              <a:spcBef>
                <a:spcPts val="0"/>
              </a:spcBef>
              <a:spcAft>
                <a:spcPts val="0"/>
              </a:spcAft>
              <a:buSzPts val="1400"/>
              <a:buFont typeface="Google Sans"/>
              <a:buChar char="●"/>
            </a:pPr>
            <a:r>
              <a:rPr lang="en">
                <a:latin typeface="Google Sans"/>
                <a:ea typeface="Google Sans"/>
                <a:cs typeface="Google Sans"/>
                <a:sym typeface="Google Sans"/>
              </a:rPr>
              <a:t>Continue working for the needy</a:t>
            </a:r>
            <a:endParaRPr>
              <a:latin typeface="Google Sans"/>
              <a:ea typeface="Google Sans"/>
              <a:cs typeface="Google Sans"/>
              <a:sym typeface="Google Sans"/>
            </a:endParaRPr>
          </a:p>
        </p:txBody>
      </p:sp>
      <p:sp>
        <p:nvSpPr>
          <p:cNvPr id="74" name="Google Shape;74;p14"/>
          <p:cNvSpPr txBox="1"/>
          <p:nvPr/>
        </p:nvSpPr>
        <p:spPr>
          <a:xfrm>
            <a:off x="6326475" y="1492000"/>
            <a:ext cx="2643600" cy="193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900" u="none" cap="none" strike="noStrike">
                <a:solidFill>
                  <a:srgbClr val="C5221F"/>
                </a:solidFill>
                <a:latin typeface="Google Sans"/>
                <a:ea typeface="Google Sans"/>
                <a:cs typeface="Google Sans"/>
                <a:sym typeface="Google Sans"/>
              </a:rPr>
              <a:t>Frustrations</a:t>
            </a:r>
            <a:r>
              <a:rPr b="1" i="0" lang="en" sz="1800" u="none" cap="none" strike="noStrike">
                <a:solidFill>
                  <a:schemeClr val="dk1"/>
                </a:solidFill>
                <a:latin typeface="Google Sans"/>
                <a:ea typeface="Google Sans"/>
                <a:cs typeface="Google Sans"/>
                <a:sym typeface="Google Sans"/>
              </a:rPr>
              <a:t> </a:t>
            </a:r>
            <a:endParaRPr b="1" i="0" sz="1800" u="none" cap="none" strike="noStrike">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Basic first aid and CPR is not a part of education </a:t>
            </a:r>
            <a:endParaRPr>
              <a:solidFill>
                <a:schemeClr val="dk1"/>
              </a:solidFill>
              <a:latin typeface="Google Sans"/>
              <a:ea typeface="Google Sans"/>
              <a:cs typeface="Google Sans"/>
              <a:sym typeface="Google Sans"/>
            </a:endParaRPr>
          </a:p>
          <a:p>
            <a:pPr indent="-317500" lvl="0" marL="457200" marR="0" rtl="0" algn="l">
              <a:lnSpc>
                <a:spcPct val="100000"/>
              </a:lnSpc>
              <a:spcBef>
                <a:spcPts val="0"/>
              </a:spcBef>
              <a:spcAft>
                <a:spcPts val="0"/>
              </a:spcAft>
              <a:buClr>
                <a:schemeClr val="dk1"/>
              </a:buClr>
              <a:buSzPts val="1400"/>
              <a:buFont typeface="Google Sans"/>
              <a:buChar char="●"/>
            </a:pPr>
            <a:r>
              <a:rPr lang="en">
                <a:solidFill>
                  <a:schemeClr val="dk1"/>
                </a:solidFill>
                <a:latin typeface="Google Sans"/>
                <a:ea typeface="Google Sans"/>
                <a:cs typeface="Google Sans"/>
                <a:sym typeface="Google Sans"/>
              </a:rPr>
              <a:t>Wishes that there were an easy way to learn all this so that people can be equipped beforehand</a:t>
            </a:r>
            <a:endParaRPr>
              <a:solidFill>
                <a:schemeClr val="dk1"/>
              </a:solidFill>
              <a:latin typeface="Google Sans"/>
              <a:ea typeface="Google Sans"/>
              <a:cs typeface="Google Sans"/>
              <a:sym typeface="Google Sans"/>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Google Sans"/>
              <a:ea typeface="Google Sans"/>
              <a:cs typeface="Google Sans"/>
              <a:sym typeface="Google Sans"/>
            </a:endParaRPr>
          </a:p>
        </p:txBody>
      </p:sp>
      <p:sp>
        <p:nvSpPr>
          <p:cNvPr id="75" name="Google Shape;75;p14"/>
          <p:cNvSpPr txBox="1"/>
          <p:nvPr/>
        </p:nvSpPr>
        <p:spPr>
          <a:xfrm>
            <a:off x="3651375" y="3547775"/>
            <a:ext cx="5197800" cy="1242300"/>
          </a:xfrm>
          <a:prstGeom prst="rect">
            <a:avLst/>
          </a:prstGeom>
          <a:noFill/>
          <a:ln cap="flat" cmpd="sng" w="28575">
            <a:solidFill>
              <a:srgbClr val="FFD9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Google Sans"/>
                <a:ea typeface="Google Sans"/>
                <a:cs typeface="Google Sans"/>
                <a:sym typeface="Google Sans"/>
              </a:rPr>
              <a:t>Ashley Brooke is an educated social worker. She is a responsible citizen and she wants to be equipped for any situation where people would need her help. She believes that basic first aid and CPR should be taught to all. She loves to volunteer and go hiking. </a:t>
            </a:r>
            <a:endParaRPr i="0" sz="1400" u="none" cap="none" strike="noStrike">
              <a:solidFill>
                <a:srgbClr val="000000"/>
              </a:solidFill>
              <a:latin typeface="Google Sans"/>
              <a:ea typeface="Google Sans"/>
              <a:cs typeface="Google Sans"/>
              <a:sym typeface="Google Sans"/>
            </a:endParaRPr>
          </a:p>
        </p:txBody>
      </p:sp>
      <p:sp>
        <p:nvSpPr>
          <p:cNvPr id="76" name="Google Shape;76;p14"/>
          <p:cNvSpPr txBox="1"/>
          <p:nvPr/>
        </p:nvSpPr>
        <p:spPr>
          <a:xfrm>
            <a:off x="985225" y="1442025"/>
            <a:ext cx="1666200" cy="79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500">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77" name="Google Shape;77;p14"/>
          <p:cNvPicPr preferRelativeResize="0"/>
          <p:nvPr/>
        </p:nvPicPr>
        <p:blipFill rotWithShape="1">
          <a:blip r:embed="rId3">
            <a:alphaModFix/>
          </a:blip>
          <a:srcRect b="0" l="0" r="-26103" t="0"/>
          <a:stretch/>
        </p:blipFill>
        <p:spPr>
          <a:xfrm>
            <a:off x="451525" y="461325"/>
            <a:ext cx="3612124" cy="2758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