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Google Sans"/>
      <p:regular r:id="rId9"/>
      <p:bold r:id="rId10"/>
      <p:italic r:id="rId11"/>
      <p:boldItalic r:id="rId12"/>
    </p:embeddedFont>
    <p:embeddedFont>
      <p:font typeface="Google Sans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B3172A-F7FF-44CA-9335-87D0010D5E43}">
  <a:tblStyle styleId="{BDB3172A-F7FF-44CA-9335-87D0010D5E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italic.fntdata"/><Relationship Id="rId10" Type="http://schemas.openxmlformats.org/officeDocument/2006/relationships/font" Target="fonts/GoogleSans-bold.fntdata"/><Relationship Id="rId13" Type="http://schemas.openxmlformats.org/officeDocument/2006/relationships/font" Target="fonts/GoogleSansMedium-regular.fntdata"/><Relationship Id="rId12" Type="http://schemas.openxmlformats.org/officeDocument/2006/relationships/font" Target="fonts/Google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regular.fntdata"/><Relationship Id="rId15" Type="http://schemas.openxmlformats.org/officeDocument/2006/relationships/font" Target="fonts/GoogleSansMedium-italic.fntdata"/><Relationship Id="rId14" Type="http://schemas.openxmlformats.org/officeDocument/2006/relationships/font" Target="fonts/GoogleSansMedium-bold.fntdata"/><Relationship Id="rId16" Type="http://schemas.openxmlformats.org/officeDocument/2006/relationships/font" Target="fonts/GoogleSans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dd6d450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dd6d450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White Text" type="title">
  <p:cSld name="TITLE">
    <p:bg>
      <p:bgPr>
        <a:solidFill>
          <a:srgbClr val="05050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/>
          <p:nvPr>
            <p:ph idx="2"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">
  <p:cSld name="TITLE_6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">
  <p:cSld name="TITLE_6_1">
    <p:bg>
      <p:bgPr>
        <a:solidFill>
          <a:srgbClr val="C6DAFC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">
  <p:cSld name="TITLE_6_1_1">
    <p:bg>
      <p:bgPr>
        <a:solidFill>
          <a:srgbClr val="FAD2C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">
  <p:cSld name="TITLE_6_1_1_1">
    <p:bg>
      <p:bgPr>
        <a:solidFill>
          <a:srgbClr val="CEEAD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title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 1">
  <p:cSld name="TITLE_6_1_1_1_1">
    <p:bg>
      <p:bgPr>
        <a:solidFill>
          <a:srgbClr val="FEEFC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2" type="title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3" type="title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4" type="title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1_2">
    <p:bg>
      <p:bgPr>
        <a:solidFill>
          <a:srgbClr val="05050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3" type="title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4" type="title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5" type="title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3"/>
          <p:cNvSpPr txBox="1"/>
          <p:nvPr>
            <p:ph idx="6" type="title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7" type="title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3"/>
          <p:cNvSpPr txBox="1"/>
          <p:nvPr>
            <p:ph idx="8" type="title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9" type="title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Big Text 1">
  <p:cSld name="CUSTOM_1_3_1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/>
          <p:nvPr>
            <p:ph idx="2" type="body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/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 1">
  <p:cSld name="TITLE_6_2">
    <p:bg>
      <p:bgPr>
        <a:solidFill>
          <a:srgbClr val="1DE9B6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" name="Google Shape;122;p26"/>
          <p:cNvSpPr txBox="1"/>
          <p:nvPr>
            <p:ph idx="2"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">
  <p:cSld name="BLANK_5_1_2_1_2"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1" type="subTitle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8">
  <p:cSld name="TITLE_8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with title">
  <p:cSld name="CUSTOM_2_1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/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119650"/>
            <a:ext cx="3009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Persona: Rana Sawalha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2184339" y="186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0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Iearn to do CPR </a:t>
            </a:r>
            <a:endParaRPr b="1" sz="150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/>
        </p:nvGraphicFramePr>
        <p:xfrm>
          <a:off x="226350" y="52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{BDB3172A-F7FF-44CA-9335-87D0010D5E43}</a:tableStyleId>
              </a:tblPr>
              <a:tblGrid>
                <a:gridCol w="1245625"/>
                <a:gridCol w="2496575"/>
                <a:gridCol w="1613950"/>
                <a:gridCol w="1756375"/>
                <a:gridCol w="1805125"/>
              </a:tblGrid>
              <a:tr h="86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a CPR training session to attend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 registered for the session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Attend the session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 the certification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6994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Search through internet for CPR training sessions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to see if any are at his hometown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check if they have a way to apply beforehand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form to register for the CPR session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Enter all details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send in application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drive to the centre mentioned on time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attends the CPR training session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Gets the certificate saying he participated at the CPR training session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drives back to home/work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Anxious to find session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 on which one to pick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Annoyed to find ones that are far from home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Fills form with excitement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Looks forward to session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Annoyed at the traffic on the way,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Waste of time on commute and lost work time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Happy to get </a:t>
                      </a: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certified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Slightly annoyed since could have been better receiving same training at home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0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specialized app to provide CPR training at home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straight forward training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Could provide a training demo as well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 certificate sent to home after completion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/>
        </p:nvSpPr>
        <p:spPr>
          <a:xfrm>
            <a:off x="171175" y="119650"/>
            <a:ext cx="3009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Persona: Ashley brooke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2184339" y="186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0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Iearn to do CPR </a:t>
            </a:r>
            <a:endParaRPr b="1" sz="150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96" name="Google Shape;196;p34"/>
          <p:cNvGraphicFramePr/>
          <p:nvPr/>
        </p:nvGraphicFramePr>
        <p:xfrm>
          <a:off x="226350" y="52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{BDB3172A-F7FF-44CA-9335-87D0010D5E43}</a:tableStyleId>
              </a:tblPr>
              <a:tblGrid>
                <a:gridCol w="1245625"/>
                <a:gridCol w="2496575"/>
                <a:gridCol w="1613950"/>
                <a:gridCol w="1756375"/>
                <a:gridCol w="1805125"/>
              </a:tblGrid>
              <a:tr h="86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a CPR training session to attend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 registered for the session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Attend the session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 the certification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6994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Search through internet for CPR training sessions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to see if any are at her hometown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check if they have a way to apply beforehand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form to register for the CPR session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Enter all details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send in application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drive to the centre mentioned on time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attends the CPR training session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Gets the certificate saying she participated at the CPR training session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drives back to home/work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Anxious to find session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 on which one to pick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Annoyed to find ones that are far from home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Fills form with excitement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Looks forward to session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Annoyed at the traffic on the way,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Waste of time on commute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Happy to get certified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Slightly annoyed since could have been better receiving same training at home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0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specialized app to provide CPR training at home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straight forward training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Could provide a training demo as well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 certificate sent to home after completion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