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Helping them order beforehand and skip the in-store line and save their time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500" y="3717500"/>
            <a:ext cx="537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Tracking the number of orders placed daily and weekly through the app</a:t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Cafe ordering App</a:t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59201"/>
              <a:buNone/>
            </a:pPr>
            <a:r>
              <a:rPr lang="en" sz="1440"/>
              <a:t>Academics, working professionals, home makers or anybody else who has a busy schedule</a:t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72678"/>
              <a:buNone/>
            </a:pPr>
            <a:r>
              <a:rPr lang="en"/>
              <a:t>Order meals and beverages quickly and efficiently in advance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