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bff92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abff92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Busy community college student with no fluency in english</a:t>
            </a:r>
            <a:endParaRPr/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</a:t>
            </a:r>
            <a:r>
              <a:rPr lang="en"/>
              <a:t>spend</a:t>
            </a:r>
            <a:r>
              <a:rPr lang="en"/>
              <a:t> lee time planning meals and can take care of my family easily</a:t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Quickly and </a:t>
            </a:r>
            <a:r>
              <a:rPr lang="en"/>
              <a:t>easily</a:t>
            </a:r>
            <a:r>
              <a:rPr lang="en"/>
              <a:t> order food and have it delivered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Michael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Doctor with a hectic work schedule and has </a:t>
            </a:r>
            <a:r>
              <a:rPr lang="en"/>
              <a:t>visual</a:t>
            </a:r>
            <a:r>
              <a:rPr lang="en"/>
              <a:t> impairment</a:t>
            </a:r>
            <a:endParaRPr/>
          </a:p>
        </p:txBody>
      </p:sp>
      <p:sp>
        <p:nvSpPr>
          <p:cNvPr id="175" name="Google Shape;175;p22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pre-plan my meals and </a:t>
            </a:r>
            <a:r>
              <a:rPr lang="en"/>
              <a:t>avoid</a:t>
            </a:r>
            <a:r>
              <a:rPr lang="en"/>
              <a:t> wasting my time. As well as understand what’s available on menu easily</a:t>
            </a:r>
            <a:endParaRPr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o be able to order meals prior to arriving and also have more text available in app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Lydia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