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  <p:embeddedFont>
      <p:font typeface="Google Sans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6C41FE-456C-43BD-B21D-9CF3A87C07F7}">
  <a:tblStyle styleId="{D46C41FE-456C-43BD-B21D-9CF3A87C07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3" Type="http://schemas.openxmlformats.org/officeDocument/2006/relationships/font" Target="fonts/GoogleSansMedium-regular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15" Type="http://schemas.openxmlformats.org/officeDocument/2006/relationships/font" Target="fonts/GoogleSansMedium-italic.fntdata"/><Relationship Id="rId14" Type="http://schemas.openxmlformats.org/officeDocument/2006/relationships/font" Target="fonts/GoogleSansMedium-bold.fntdata"/><Relationship Id="rId16" Type="http://schemas.openxmlformats.org/officeDocument/2006/relationships/font" Target="fonts/GoogleSa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c1d29e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c1d29e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Hailey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Shop for books online to </a:t>
            </a: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easily</a:t>
            </a: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buy them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{D46C41FE-456C-43BD-B21D-9CF3A87C07F7}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39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online shopping website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for books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book(s)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to cart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 out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578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Search for websites that sell books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Choose a website that has the desired books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Browse the website to find books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Apply filters if available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Check to see if book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Select whether book is hardcover or not or if it is an audiobook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Add book to wishlist for another time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Add item to the cart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Review cart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Add billing information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C.Add shipping information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 Confirm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33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shop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Happy to be shopping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Confused by navigation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Nervous about picking right book according to preference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Hesitant about choices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Annoyed with button size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Nervous about choices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Frustrated with check out time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Eager to receive book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an online website for books only with inviting home page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 clear, easy to use filters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Improve information architecture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Provide place to read customer reviews as well as summary of book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Make a large enough button that uses accessible colors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 a quick buy button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Offer return policy information incase book is delivered in bad condition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Dan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Shop for books online to easily buy them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96" name="Google Shape;196;p34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{D46C41FE-456C-43BD-B21D-9CF3A87C07F7}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online shopping website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for books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book(s)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to cart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 out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Search for websites that sell books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Choose a website that has the desired books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Browse the website to find books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Apply filters if available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Check to see if book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 Check for latest releases of books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Select whether book is hardcover or not or if it is an audiobook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Add book to wishlist for another time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C. clicks on notification button to get notified if author releases new books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Add item to the cart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Review cart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Add billing information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C.Add shipping information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 Confirm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shop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Happy to be shopping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Confused by navigation and layout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Sad that latest books are not suggested on entering website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Nervous about picking right book according to preference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Excited to start reading an new genre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Hesitant about choices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Annoyed with button size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Nervous about choices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Frustrated with check out time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Eager to receive book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an online website for books only with inviting home page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 clear, easy to use filters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Improve information architecture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Provide place to read customer reviews as well as summary of book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Notification</a:t>
                      </a:r>
                      <a:r>
                        <a:rPr lang="en" sz="1100"/>
                        <a:t> button for notification when author releases new book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Make a large enough button that uses accessible colors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 a quick buy button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Offer return policy information incase book is delivered in bad condition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