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8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  <p:sp>
        <p:nvSpPr>
          <p:cNvPr id="1048647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8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  <p:sp>
        <p:nvSpPr>
          <p:cNvPr id="1048639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0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7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8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07AE-F0F3-4752-97B6-24AF586F5602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5F7F4-A9F7-40A4-A0F5-E63E2918BDB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910273" y="2384564"/>
            <a:ext cx="7848600" cy="25146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ea typeface="+mj-ea"/>
                <a:cs typeface="Calibri Light"/>
              </a:rPr>
              <a:t>  20104079 Kalpesh Chavan</a:t>
            </a:r>
          </a:p>
          <a:p>
            <a:pPr algn="ctr"/>
            <a:r>
              <a:rPr lang="en-IN" sz="2800" b="1" dirty="0">
                <a:solidFill>
                  <a:schemeClr val="accent1"/>
                </a:solidFill>
                <a:ea typeface="+mj-ea"/>
                <a:cs typeface="Calibri Light"/>
              </a:rPr>
              <a:t>20104055 Nishant palav</a:t>
            </a:r>
          </a:p>
          <a:p>
            <a:pPr algn="ctr"/>
            <a:r>
              <a:rPr lang="en-IN" sz="2800" b="1" dirty="0">
                <a:solidFill>
                  <a:schemeClr val="accent1"/>
                </a:solidFill>
                <a:ea typeface="+mj-ea"/>
                <a:cs typeface="Calibri Light"/>
              </a:rPr>
              <a:t>20104083 Aaswit Kanhed</a:t>
            </a:r>
          </a:p>
          <a:p>
            <a:pPr algn="ctr"/>
            <a:r>
              <a:rPr lang="en-IN" sz="2800" b="1" dirty="0">
                <a:solidFill>
                  <a:schemeClr val="accent1"/>
                </a:solidFill>
                <a:ea typeface="+mj-ea"/>
                <a:cs typeface="Calibri Light"/>
              </a:rPr>
              <a:t>20104082 Ankit Awade</a:t>
            </a:r>
          </a:p>
        </p:txBody>
      </p:sp>
      <p:pic>
        <p:nvPicPr>
          <p:cNvPr id="2097152" name="Google Shape;32;p2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7841" y="16988"/>
            <a:ext cx="10080624" cy="252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3" name="Google Shape;31;p2"/>
          <p:cNvSpPr txBox="1"/>
          <p:nvPr/>
        </p:nvSpPr>
        <p:spPr>
          <a:xfrm>
            <a:off x="1986473" y="4659429"/>
            <a:ext cx="7772400" cy="112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Times New Roman"/>
                <a:cs typeface="Times New Roman"/>
                <a:sym typeface="Times New Roman"/>
              </a:rPr>
              <a:t>Project Guide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600" b="1" dirty="0">
                <a:solidFill>
                  <a:schemeClr val="accent1"/>
                </a:solidFill>
                <a:ea typeface="+mj-ea"/>
                <a:cs typeface="Calibri Light"/>
                <a:sym typeface="Times New Roman"/>
              </a:rPr>
              <a:t>Prof. Ganesh Gourshete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0760" y="298428"/>
            <a:ext cx="7585604" cy="508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440" y="2842846"/>
            <a:ext cx="39052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838200" y="201003"/>
            <a:ext cx="10515600" cy="1428506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+mn-lt"/>
                <a:cs typeface="Calibri Light"/>
              </a:rPr>
              <a:t>Topic : Online Book Store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1048610" name="Rectangle 3"/>
          <p:cNvSpPr/>
          <p:nvPr/>
        </p:nvSpPr>
        <p:spPr>
          <a:xfrm>
            <a:off x="7183596" y="1087302"/>
            <a:ext cx="2037079" cy="358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Java Project (A1) </a:t>
            </a:r>
            <a:endParaRPr lang="en-IN" dirty="0"/>
          </a:p>
        </p:txBody>
      </p:sp>
      <p:pic>
        <p:nvPicPr>
          <p:cNvPr id="2097153" name="Picture 4" descr="A stack of books on a table  Description automatically generated with low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66" y="2000493"/>
            <a:ext cx="55626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      </a:t>
            </a:r>
            <a:r>
              <a:rPr lang="en-US" b="1" dirty="0">
                <a:solidFill>
                  <a:schemeClr val="accent1"/>
                </a:solidFill>
                <a:latin typeface="+mn-lt"/>
                <a:cs typeface="Calibri Light"/>
              </a:rPr>
              <a:t>Contents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838200" y="157336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Introduction</a:t>
            </a: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Objectives</a:t>
            </a: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Scope</a:t>
            </a: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Features / Functionality</a:t>
            </a: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Project Outcomes</a:t>
            </a: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Technology Stack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2097154" name="Picture 7" descr="Bookstore Vector Art &amp;amp; Graphics | freevector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5365" y="2438400"/>
            <a:ext cx="3826565" cy="30082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1" descr="Online books store Images - Search Images on Everypixel"/>
          <p:cNvPicPr>
            <a:picLocks noChangeAspect="1" noChangeArrowheads="1"/>
          </p:cNvPicPr>
          <p:nvPr/>
        </p:nvPicPr>
        <p:blipFill rotWithShape="1">
          <a:blip r:embed="rId2"/>
          <a:srcRect l="4212" r="3715"/>
          <a:stretch>
            <a:fillRect/>
          </a:stretch>
        </p:blipFill>
        <p:spPr bwMode="auto">
          <a:xfrm>
            <a:off x="5667014" y="2967111"/>
            <a:ext cx="3536621" cy="2454965"/>
          </a:xfrm>
          <a:prstGeom prst="rect">
            <a:avLst/>
          </a:prstGeom>
          <a:noFill/>
        </p:spPr>
      </p:pic>
      <p:sp>
        <p:nvSpPr>
          <p:cNvPr id="1048613" name="Content Placeholder 2"/>
          <p:cNvSpPr txBox="1"/>
          <p:nvPr/>
        </p:nvSpPr>
        <p:spPr>
          <a:xfrm>
            <a:off x="63500" y="1435924"/>
            <a:ext cx="8103038" cy="4886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Problem Identified: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  - Scarcity of offline stores (2021)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  - Only access to current travelers at that location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  - Time and money taking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  - Have a limited category of product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•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Solution Proposed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  - The convenience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  - Shop anytime (24/7)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  - Cost-effective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E101A"/>
                </a:solidFill>
              </a:rPr>
              <a:t>  -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Save your efforts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  - Diversity of products.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1048614" name="Title 1"/>
          <p:cNvSpPr txBox="1"/>
          <p:nvPr/>
        </p:nvSpPr>
        <p:spPr>
          <a:xfrm>
            <a:off x="110798" y="228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  <a:cs typeface="Calibri Light"/>
              </a:rPr>
              <a:t>1</a:t>
            </a:r>
            <a:r>
              <a:rPr lang="en-US" b="1" dirty="0">
                <a:solidFill>
                  <a:schemeClr val="accent1"/>
                </a:solidFill>
                <a:cs typeface="Calibri Light"/>
              </a:rPr>
              <a:t>. </a:t>
            </a:r>
            <a:r>
              <a:rPr lang="en-US" b="1" dirty="0">
                <a:solidFill>
                  <a:schemeClr val="accent1"/>
                </a:solidFill>
                <a:latin typeface="+mn-lt"/>
                <a:cs typeface="Calibri Light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 txBox="1"/>
          <p:nvPr/>
        </p:nvSpPr>
        <p:spPr>
          <a:xfrm>
            <a:off x="63500" y="1435924"/>
            <a:ext cx="7062514" cy="4886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To provide users to purchase a book online.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To add/delete user, manage their accounts.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To reduce user’s searching time.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To provide a wide collection of book ranges.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To provide user-friendly environment.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To provide the facility of user feedback.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To provide an sms facility to automatically acknowledge users.</a:t>
            </a:r>
            <a:endParaRPr lang="en-IN" sz="2400" b="1" dirty="0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1048616" name="Title 1"/>
          <p:cNvSpPr txBox="1"/>
          <p:nvPr/>
        </p:nvSpPr>
        <p:spPr>
          <a:xfrm>
            <a:off x="110798" y="228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  <a:cs typeface="Calibri Light"/>
              </a:rPr>
              <a:t>2</a:t>
            </a:r>
            <a:r>
              <a:rPr lang="en-US" b="1" dirty="0">
                <a:solidFill>
                  <a:schemeClr val="accent1"/>
                </a:solidFill>
                <a:cs typeface="Calibri Light"/>
              </a:rPr>
              <a:t>. </a:t>
            </a:r>
            <a:r>
              <a:rPr lang="en-US" b="1" dirty="0">
                <a:solidFill>
                  <a:schemeClr val="accent1"/>
                </a:solidFill>
                <a:latin typeface="+mn-lt"/>
                <a:cs typeface="Calibri Light"/>
              </a:rPr>
              <a:t>Objectives</a:t>
            </a:r>
          </a:p>
        </p:txBody>
      </p:sp>
      <p:pic>
        <p:nvPicPr>
          <p:cNvPr id="2097156" name="Picture 9" descr="Man and woman are buying books from book online store illustration | Stock  Images Page | Everypix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683" y="2415208"/>
            <a:ext cx="2703786" cy="2027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425147"/>
            <a:ext cx="3445151" cy="2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7" name="Content Placeholder 2"/>
          <p:cNvSpPr txBox="1"/>
          <p:nvPr/>
        </p:nvSpPr>
        <p:spPr>
          <a:xfrm>
            <a:off x="63500" y="1435924"/>
            <a:ext cx="7062514" cy="4886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To provide an essence of books/e-books via a simple and yet powerful medium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To build an application to reduce the manual work for managing the books, customer, stock, and payment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To built a user-friendly easily accessible application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To develop easy connectivity between buyers and sellers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048618" name="Title 1"/>
          <p:cNvSpPr txBox="1"/>
          <p:nvPr/>
        </p:nvSpPr>
        <p:spPr>
          <a:xfrm>
            <a:off x="110798" y="228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  <a:cs typeface="Calibri Light"/>
              </a:rPr>
              <a:t>3</a:t>
            </a:r>
            <a:r>
              <a:rPr lang="en-US" b="1" dirty="0">
                <a:solidFill>
                  <a:schemeClr val="accent1"/>
                </a:solidFill>
                <a:cs typeface="Calibri Light"/>
              </a:rPr>
              <a:t>. </a:t>
            </a:r>
            <a:r>
              <a:rPr lang="en-US" b="1" dirty="0">
                <a:solidFill>
                  <a:schemeClr val="accent1"/>
                </a:solidFill>
                <a:latin typeface="+mn-lt"/>
                <a:cs typeface="Calibri Light"/>
              </a:rPr>
              <a:t>Scope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 txBox="1"/>
          <p:nvPr/>
        </p:nvSpPr>
        <p:spPr>
          <a:xfrm>
            <a:off x="63500" y="1435924"/>
            <a:ext cx="12128500" cy="4886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b="1" dirty="0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Help or Feedback Column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  -If any buyer/customer has any issues regarding products quality, payment method, non-availability of wanted books, etc. can contact us on the help or feedback column.</a:t>
            </a: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Best Sellers and New Release Books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  -Our customers can receive the latest information like best-selling books or newly released books of every category.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048620" name="Title 1"/>
          <p:cNvSpPr txBox="1"/>
          <p:nvPr/>
        </p:nvSpPr>
        <p:spPr>
          <a:xfrm>
            <a:off x="110798" y="228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  <a:cs typeface="Calibri Light"/>
              </a:rPr>
              <a:t>4</a:t>
            </a:r>
            <a:r>
              <a:rPr lang="en-US" b="1" dirty="0">
                <a:solidFill>
                  <a:schemeClr val="accent1"/>
                </a:solidFill>
                <a:cs typeface="Calibri Light"/>
              </a:rPr>
              <a:t>. </a:t>
            </a:r>
            <a:r>
              <a:rPr lang="en-US" b="1" dirty="0">
                <a:solidFill>
                  <a:schemeClr val="accent1"/>
                </a:solidFill>
                <a:latin typeface="+mn-lt"/>
                <a:cs typeface="Calibri Light"/>
              </a:rPr>
              <a:t>Feature/Functionality</a:t>
            </a:r>
          </a:p>
        </p:txBody>
      </p:sp>
      <p:pic>
        <p:nvPicPr>
          <p:cNvPr id="2097158" name="Picture 3"/>
          <p:cNvPicPr>
            <a:picLocks noChangeAspect="1" noChangeArrowheads="1"/>
          </p:cNvPicPr>
          <p:nvPr/>
        </p:nvPicPr>
        <p:blipFill rotWithShape="1">
          <a:blip r:embed="rId2"/>
          <a:srcRect r="14577"/>
          <a:stretch>
            <a:fillRect/>
          </a:stretch>
        </p:blipFill>
        <p:spPr bwMode="auto">
          <a:xfrm>
            <a:off x="7367067" y="536028"/>
            <a:ext cx="2085046" cy="174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AutoShape 2" descr="Business Illustration Pitch Business PP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63500" y="1435924"/>
            <a:ext cx="62269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Users can log in or register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Users can search for options available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User will be displayed with books available in the stock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Users can buy any books .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New users can list themselves and there will much more features included.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048623" name="Title 1"/>
          <p:cNvSpPr txBox="1"/>
          <p:nvPr/>
        </p:nvSpPr>
        <p:spPr>
          <a:xfrm>
            <a:off x="110798" y="228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  <a:cs typeface="Calibri Light"/>
              </a:rPr>
              <a:t>5. Outcome of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6" descr="Eclipse Logos and Artwork | The Eclipse Found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48" y="3328272"/>
            <a:ext cx="2238471" cy="528844"/>
          </a:xfrm>
          <a:prstGeom prst="rect">
            <a:avLst/>
          </a:prstGeom>
          <a:noFill/>
        </p:spPr>
      </p:pic>
      <p:pic>
        <p:nvPicPr>
          <p:cNvPr id="2097161" name="Picture 4" descr="Download MySQL Logo in SVG Vector or PNG File Format - Logo.wine"/>
          <p:cNvPicPr>
            <a:picLocks noChangeAspect="1" noChangeArrowheads="1"/>
          </p:cNvPicPr>
          <p:nvPr/>
        </p:nvPicPr>
        <p:blipFill rotWithShape="1">
          <a:blip r:embed="rId3" cstate="print"/>
          <a:srcRect l="10326" t="54692" r="8228" b="16687"/>
          <a:stretch>
            <a:fillRect/>
          </a:stretch>
        </p:blipFill>
        <p:spPr bwMode="auto">
          <a:xfrm>
            <a:off x="552948" y="4159858"/>
            <a:ext cx="2450382" cy="574032"/>
          </a:xfrm>
          <a:prstGeom prst="rect">
            <a:avLst/>
          </a:prstGeom>
          <a:noFill/>
        </p:spPr>
      </p:pic>
      <p:sp>
        <p:nvSpPr>
          <p:cNvPr id="1048624" name="Rectangle 15"/>
          <p:cNvSpPr/>
          <p:nvPr/>
        </p:nvSpPr>
        <p:spPr>
          <a:xfrm>
            <a:off x="252662" y="4908404"/>
            <a:ext cx="3319779" cy="624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cs typeface="Calibri"/>
              </a:rPr>
              <a:t>Window builder</a:t>
            </a:r>
          </a:p>
        </p:txBody>
      </p:sp>
      <p:pic>
        <p:nvPicPr>
          <p:cNvPr id="2097162" name="Picture 20" descr="Java swing Logo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628" y="1828801"/>
            <a:ext cx="1159924" cy="1159924"/>
          </a:xfrm>
          <a:prstGeom prst="rect">
            <a:avLst/>
          </a:prstGeom>
          <a:noFill/>
        </p:spPr>
      </p:pic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365220" y="12798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Web application built 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1048626" name="Title 1"/>
          <p:cNvSpPr txBox="1"/>
          <p:nvPr/>
        </p:nvSpPr>
        <p:spPr>
          <a:xfrm>
            <a:off x="110798" y="228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  <a:cs typeface="Calibri Light"/>
              </a:rPr>
              <a:t>6. Technology Stack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Topic : Online Book Store</vt:lpstr>
      <vt:lpstr>                               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awadeankit619@gmail.com</dc:creator>
  <cp:lastModifiedBy>KALPESH CHAVAN</cp:lastModifiedBy>
  <cp:revision>5</cp:revision>
  <dcterms:created xsi:type="dcterms:W3CDTF">2021-10-15T03:02:40Z</dcterms:created>
  <dcterms:modified xsi:type="dcterms:W3CDTF">2021-12-02T13:53:42Z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ebfea4c18b5f4f529556a43976ab491d</vt:lpwstr>
  </property>
</Properties>
</file>