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7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62" d="100"/>
          <a:sy n="62" d="100"/>
        </p:scale>
        <p:origin x="-141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722402B0-568D-439F-8F15-26CE2C41E7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EBBBD62-8375-4BD8-83F8-9DCCFAB14DC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70C402-A23A-46AC-83E9-D077BCDEA4D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9DE9CDB-C9BB-4DCD-9838-1ECB0A024E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D8668D0-6096-491A-87D8-49C6A2C839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7BE2603-25F9-4A80-B152-13FCC82B11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F14936B2-0632-455B-BB9A-3425354E99A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1CAD7063-61CD-4918-9BF9-EF6999E9E2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A3E36F-351A-4B9A-B53E-19DB5ACACC2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7D2636F3-CDE1-44E2-A5E0-F9FD41724A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42FFF4D5-2392-4764-8DD7-8D49E7A71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4AF8A0DB-D4A1-468E-A4F1-732C7987F7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113896-D696-4EE1-8AD7-A6FE2AFD5DD3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7E69FB0F-6CA5-4D7B-AF4B-E85EC4DE0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5F49439F-6C37-4441-AC08-CA01F50DA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FCCD0CE2-55AD-44FD-A81E-4EB324FA6F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AD6442-0FF0-4E0A-AE78-4782A912F77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423A47F8-F78C-4D8E-82AB-065F1B8F7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E8C6FC5E-F3FD-4F40-AD66-A4F9A18BD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F00784AF-B908-4A9F-93BC-651BB7F61A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EB26B5-5291-4605-AE53-41A4D3030788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202877C6-9616-4F75-BE13-A7DABC555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B626199-76CF-46AA-843F-FD8B58712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09A8C18C-142B-4F63-A5A8-059C27B431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9CA0C1-E2BB-426A-92D4-6E284185811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CAB4BF05-419E-47C0-820D-688AD69EA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4DA60E8-F213-4EC4-8143-F83FD758C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DCDFBC0B-2A4F-4594-AAFA-74BACF5351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2FBDC2-966D-4E67-9AFB-811310CA7612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3ED792BF-C184-40ED-ABFE-62C245E5D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F22E116-99C2-4AF1-860D-6FAD6A354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A6F80169-6106-491C-8643-E902D7E08A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B90447-E23B-4A8F-9A87-80D6CEE33658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C49069C1-D5B7-4872-936C-4345BBC01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E74EDDFB-A4DD-4868-93CB-B3EBF8C0E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8713F36F-5861-4EEA-9717-DBA14DF230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7183BB-2B6E-44B0-8E4A-05254296CF5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0BD5EE31-7053-4766-AC50-C991EE07C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7651CFC2-FADF-4F51-BEC5-E54A2D9C7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64005074-DED9-4DCD-BE12-109C00236F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8BA8FD-3F0B-48D9-9C87-E649E4B512B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EEB5A9C-689F-461E-B60D-A6A36B8B72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57FA63C8-92D3-4F01-BD3D-58C953232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DC17C9C3-922C-48FC-9A36-A0F0AC61732E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0454018-B437-4359-A89F-D1C6B73C2D87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AF90D4B-8D3B-4BCB-ABAE-110159CA46A1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AFFBE26B-D174-4D10-9024-69BBFE185F95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07DF8DA8-2AFC-47D1-884A-AAF602474DB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E854A8E8-C98C-4F73-AD59-6EDC15FEDB0A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2976E15-F6C5-4D04-83AE-A870FF7FF146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0A3D171D-2795-460D-A481-5638E69DB73B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2E7E5F5C-3ECF-497D-9826-9566F5DC9F94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F470957A-75A5-4DD7-A28D-F88D2F3317C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BC2DEE08-82A0-4878-9118-31F95F9BE3C6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0602595-D532-48B0-A781-BC043ABE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35519-B9EC-430B-9139-9193425AC724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AEEDC67-D54F-44AE-B12F-9EE0E863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6F07D9E-7192-417F-8432-9FA5F13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D6B2-BA73-4FA1-80C5-BD10C6829E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7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874A-330B-4F12-8177-5F0F266C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ACD67-0C80-41BB-8A4D-B36A81733A4F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B29F-C936-4B7C-8426-BB101402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F58B-9387-484D-BC3C-B7C6F9C7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5097B-C5BB-46FA-9350-6FEE02493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16180-F92D-4046-917C-CDCB88176E4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B5488-2EBC-4973-804B-163A0DA1F2A6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2052DB-33C0-43A7-A9F8-94F8DCA4D2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4197-FDE7-4745-B011-7B8DC501EFE3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E38D17-01A7-41DC-8ABC-86B894C443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B508F7-9C3F-4C81-B30C-75CAD1669F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6D365-79F4-456F-B8E6-E860F020A5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6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DE49-4A70-40EE-B5F6-B48B1792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E65AA-5830-4815-82F1-052FB8048213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20B-8B6A-475F-80DD-6A44DF98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22BB-683B-40EA-AFB0-775A2309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4844D-2843-4719-BB71-176F52A25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4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4BEF20-5F18-455A-A483-7284F4C91384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AAF61-6B22-40D3-8693-53F5AF242F38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A428AEE-3EB2-4475-A9AD-3B73538B4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329F5-75F2-47BD-9232-7EE68C70CED0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170033-0CD1-4219-AC2E-7A962C863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0660094-5F40-412E-AE42-BD9E3D24EF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0902-CA92-49A5-9453-8875F64685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83A36C-5E6B-4E2E-B829-1D08DE70B2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405FC-E5FD-4544-B991-63836BE077A9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E8859B-5E3B-45FA-B61D-73E22A35CB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3CB49F-ED44-4CC6-8AA7-921A2BB497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70BC7-761F-4AD9-8F56-3CDEF2DF1E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1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2F02-E5ED-48A1-A711-FA8E3FA5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07554-98D4-4BAA-8DEF-20F06DB81CAB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19BD0-61BE-42A1-AA9C-9CEE9A05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024D-932E-4059-8808-83D3A729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24E69-815B-4B21-AC4F-854C51E399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282F-097E-4460-A1AC-7FA5DD20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206FE-D003-49CC-890E-CE9AB53755AC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2AA9-01BF-4C9A-8B79-B5CE22DF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18BD-ABA3-4ECD-AC48-EB0E107F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82B9E-97D2-4FA1-8F54-98E51F7412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BA2C-4423-4F08-86DE-716BDA1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8F1A-4570-454A-B1C4-C756DDF03ED4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A575-353C-4D49-8210-FBC134DE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3E64-3F79-490B-A685-22A9DFF3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294E2-50D7-40AE-A8F3-0C32B9E41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0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7B47-ACC1-49D8-935C-6A872A34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CDECE-9BF6-4FB5-B7FB-86FE8A80DA1E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C939-9029-421C-80B6-5917A1F4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E65A-A1E4-41F8-8EB1-79C6B8D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3380-01F0-48BC-ADB2-380724D2A7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72B627-8FFA-4E10-AB62-FA61A19F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BD3F2-24C7-4BA2-A75B-C531037C968D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D8A18D-727C-421F-95D7-4EA87CF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2EFDCA-8167-45ED-B03C-0B910C1D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897E6-71DD-4395-8CFD-DF8DF5F3F3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2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EAB7E4-F158-4330-9250-70200D37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41C80-7023-4FEE-851A-859ACCAEDBA4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DD8172-E811-4383-97CC-3FFF2F45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ED2BB93-C775-4985-A126-89DCEA0E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4756C-5185-44F8-9FE7-72E829C07B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6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DBC4E-6883-4B52-AA87-6777C82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E08D3-4081-4B52-8DE8-8A8C251730C1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DD4602-2B77-4B46-9C17-6FBC22A0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55B91C-6029-4D54-88AE-77BB187B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57591-4A9B-4A19-8274-4DE304BA5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3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53B5438-82CA-4AB9-9963-4DCCC4A4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5608A-F3D1-46C0-B26C-DFFC32C8699B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AD79C7C-933F-4C44-A25F-9107CA56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5F5AF2-6A17-47E3-B54A-51FBE7D0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72E68-4A2D-4640-A71D-C6B60F873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3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C26A2-BEE0-40D5-895C-2EB70F02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91839-DA01-487E-82C8-2D1DCF74191A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FD1957-4D4E-4DFD-8116-49CFAD95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86FB1-8AB2-44A2-AB01-201C8437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DF3B8-2730-4D72-86EC-4DEDE12B0B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5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7DDCCC-BF9D-4217-A298-E11C77FF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8DD26-151F-457D-9B46-C857C30FF8F2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020EE0-CEC7-4268-973A-A448A5B3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A3876A-159A-4758-A21F-32E3E18A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B0DD4-5381-451F-9C1C-CE130213F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E86D73F-270B-43CE-916E-C7354DDD7365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65890A1-078C-4A91-BAC4-03C7D5332696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94AAE6-7A95-4C9E-B520-3A1413A3A41C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87EB26-D4E2-4CA1-A077-F928EDA22631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60BB3FF-E361-4F56-A15E-86B740D10839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D4D25EF-44A3-4EE8-ACBE-D484821C5A66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89A0198-1677-492A-851F-3704C4AB8100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7E5B08E-88FC-4739-97E9-727D6507699B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3E7E8E2-74AB-41FA-BD56-6F0D159FE1C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C86B3E0-2682-4192-84F8-E44D589D9B53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D96C8C4-14A5-489D-9E81-416ED56215B2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A4E62-CDA8-4298-B696-62D39CA6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7A5F1-0ED8-47A5-9AF6-A9298217A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825D-48D6-44F5-A722-5BB483B30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5321D2-3F65-44E6-8F67-66FE399016E9}" type="datetimeFigureOut">
              <a:rPr lang="en-US"/>
              <a:pPr>
                <a:defRPr/>
              </a:pPr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75DC-3043-479F-9861-E4E1E359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5C9B5-EB92-4461-9B52-D8477DA9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9AC0140D-488B-4E9C-AC8F-C181C5730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716E192-7642-4FBA-8E6D-2CFD79BF4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ahoma" pitchFamily="2"/>
              </a:rPr>
              <a:t>ITM301 </a:t>
            </a: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Java Movie Ticket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IN" sz="3200" dirty="0">
                <a:cs typeface="Tahoma" pitchFamily="2"/>
              </a:rPr>
              <a:t>1:Shivam Gupta  :-20104110</a:t>
            </a:r>
          </a:p>
          <a:p>
            <a:pPr lvl="0" algn="ctr"/>
            <a:r>
              <a:rPr lang="en-IN" sz="3200" dirty="0">
                <a:cs typeface="Tahoma" pitchFamily="2"/>
              </a:rPr>
              <a:t>2:Rupesh </a:t>
            </a:r>
            <a:r>
              <a:rPr lang="en-IN" sz="3200" dirty="0" err="1">
                <a:cs typeface="Tahoma" pitchFamily="2"/>
              </a:rPr>
              <a:t>Mishra</a:t>
            </a:r>
            <a:r>
              <a:rPr lang="en-IN" sz="3200" dirty="0">
                <a:cs typeface="Tahoma" pitchFamily="2"/>
              </a:rPr>
              <a:t> :-20104100</a:t>
            </a:r>
          </a:p>
          <a:p>
            <a:pPr lvl="0" algn="ctr"/>
            <a:r>
              <a:rPr lang="en-IN" sz="3200" dirty="0">
                <a:cs typeface="Tahoma" pitchFamily="2"/>
              </a:rPr>
              <a:t>3:</a:t>
            </a:r>
            <a:r>
              <a:rPr lang="en-US" sz="3200" dirty="0" err="1">
                <a:cs typeface="Tahoma" pitchFamily="2"/>
              </a:rPr>
              <a:t>Yashab</a:t>
            </a:r>
            <a:r>
              <a:rPr lang="en-US" sz="3200" dirty="0">
                <a:cs typeface="Tahoma" pitchFamily="2"/>
              </a:rPr>
              <a:t> Mahimi :-20104026</a:t>
            </a:r>
            <a:endParaRPr lang="en-IN" sz="3200" dirty="0">
              <a:cs typeface="Tahoma" pitchFamily="2"/>
            </a:endParaRPr>
          </a:p>
          <a:p>
            <a:pPr lvl="0" algn="ctr"/>
            <a:r>
              <a:rPr lang="en-IN" sz="3200" dirty="0">
                <a:cs typeface="Tahoma" pitchFamily="2"/>
              </a:rPr>
              <a:t>4:</a:t>
            </a:r>
            <a:r>
              <a:rPr lang="en-US" sz="3200" dirty="0">
                <a:cs typeface="Tahoma" pitchFamily="2"/>
              </a:rPr>
              <a:t>Meet </a:t>
            </a:r>
            <a:r>
              <a:rPr lang="en-US" sz="3200" dirty="0" err="1">
                <a:cs typeface="Tahoma" pitchFamily="2"/>
              </a:rPr>
              <a:t>Bohra</a:t>
            </a:r>
            <a:r>
              <a:rPr lang="en-US" sz="3200" dirty="0">
                <a:cs typeface="Tahoma" pitchFamily="2"/>
              </a:rPr>
              <a:t>       :-20104057</a:t>
            </a:r>
          </a:p>
          <a:p>
            <a:pPr lvl="0" algn="ctr">
              <a:buAutoNum type="arabicPeriod"/>
            </a:pPr>
            <a:endParaRPr lang="en-US" sz="3200" dirty="0">
              <a:cs typeface="Tahoma" pitchFamily="2"/>
            </a:endParaRPr>
          </a:p>
          <a:p>
            <a:pPr lvl="0" algn="ctr">
              <a:buAutoNum type="arabicPeriod"/>
            </a:pPr>
            <a:r>
              <a:rPr lang="en-US" sz="3200" dirty="0">
                <a:cs typeface="Tahoma" pitchFamily="2"/>
              </a:rPr>
              <a:t>Project Guide</a:t>
            </a:r>
            <a:endParaRPr lang="en-GB" sz="3200" dirty="0">
              <a:cs typeface="Tahoma" pitchFamily="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VIDYA SHET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0356F9E2-FC0B-4B40-8756-E291DC58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96C8B3-2305-432E-9886-8943E84C241D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40F89BC0-2917-4001-9EDD-31857333D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1F6E1-617E-1840-8C36-87123A743F0D}"/>
              </a:ext>
            </a:extLst>
          </p:cNvPr>
          <p:cNvSpPr txBox="1"/>
          <p:nvPr/>
        </p:nvSpPr>
        <p:spPr>
          <a:xfrm>
            <a:off x="4131343" y="28680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D25139BD-A458-4684-A37C-410C269F7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D6E5441-2106-4883-982E-287768D1C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617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marL="107950" indent="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•   E R Diagram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69C896F-C72D-4BF7-BF02-FD0DFFB9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AEC505-6DD7-40B2-93AB-935A5CB2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Problem’s Identified :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The traditional way of booking the ticket for the movie is the customer need to go to the specific theater where the desired movie was playing and stand in </a:t>
            </a: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long </a:t>
            </a: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queue and buy the </a:t>
            </a: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ticket which consumes lots of time.</a:t>
            </a: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Purposed Solution :</a:t>
            </a:r>
          </a:p>
          <a:p>
            <a:pPr lvl="0">
              <a:spcAft>
                <a:spcPts val="1060"/>
              </a:spcAft>
              <a:buSzPct val="100000"/>
              <a:buAutoNum type="arabicPeriod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View the list of movies present</a:t>
            </a:r>
          </a:p>
          <a:p>
            <a:pPr lvl="0">
              <a:spcAft>
                <a:spcPts val="1060"/>
              </a:spcAft>
              <a:buSzPct val="100000"/>
              <a:buAutoNum type="arabicPeriod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View the trailer of the movie</a:t>
            </a:r>
          </a:p>
          <a:p>
            <a:pPr lvl="0">
              <a:spcAft>
                <a:spcPts val="1060"/>
              </a:spcAft>
              <a:buSzPct val="100000"/>
              <a:buAutoNum type="arabicPeriod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View the list of theater based on show</a:t>
            </a:r>
          </a:p>
          <a:p>
            <a:pPr lvl="0">
              <a:spcAft>
                <a:spcPts val="1060"/>
              </a:spcAft>
              <a:buSzPct val="100000"/>
              <a:buAutoNum type="arabicPeriod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Availability of seats</a:t>
            </a:r>
          </a:p>
          <a:p>
            <a:pPr lvl="0">
              <a:spcAft>
                <a:spcPts val="1060"/>
              </a:spcAft>
              <a:buSzPct val="100000"/>
              <a:buAutoNum type="arabicPeriod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Book the ticket for specified movie at your home comfort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A3AD33B-116D-42DF-A405-CE6729EEE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08C97D3-0B6E-410E-AFD2-07ACC3CE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To generate report on </a:t>
            </a:r>
            <a:r>
              <a:rPr lang="en-US" sz="2400" dirty="0" err="1">
                <a:solidFill>
                  <a:srgbClr val="050505"/>
                </a:solidFill>
                <a:latin typeface="Liberation Sans" pitchFamily="18"/>
                <a:cs typeface="Tahoma" pitchFamily="2"/>
              </a:rPr>
              <a:t>seats,booking,movie</a:t>
            </a: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To provide filter reports on </a:t>
            </a:r>
            <a:r>
              <a:rPr lang="en-US" sz="2400" dirty="0" err="1">
                <a:solidFill>
                  <a:srgbClr val="050505"/>
                </a:solidFill>
                <a:latin typeface="Liberation Sans" pitchFamily="18"/>
                <a:cs typeface="Tahoma" pitchFamily="2"/>
              </a:rPr>
              <a:t>customer,payment,shows</a:t>
            </a: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To increase efficiency of booking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To provide hassle-free service to the customer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To manage the payments for the customer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8C24EA8-9658-4EE0-9B5B-8EB357ED1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7C737D7-4F8E-4401-8BB7-CD8852F7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Can save the customer’s </a:t>
            </a:r>
            <a:r>
              <a:rPr lang="en-US" sz="240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valuable time</a:t>
            </a:r>
            <a:endParaRPr lang="en-IN" sz="240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Provide customer’s with hassle free and safe </a:t>
            </a:r>
            <a:r>
              <a:rPr lang="en-US" sz="240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payment </a:t>
            </a:r>
            <a:r>
              <a:rPr lang="en-IN" sz="240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option.</a:t>
            </a: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marL="107950" lvl="0" indent="0">
              <a:spcAft>
                <a:spcPts val="1060"/>
              </a:spcAft>
              <a:buSzPct val="40000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To provide customer’s with detailed information about availability of seats and time </a:t>
            </a:r>
            <a:r>
              <a:rPr lang="en-US" sz="240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of shows</a:t>
            </a:r>
            <a:r>
              <a:rPr lang="en-IN" sz="240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.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IN" sz="240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Any institute/company can book tickets for students/clients and special discounts will be provided to them.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B29B33-4240-4FE0-915A-4446019A4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D494D4-569E-4083-AFA3-4D2FE485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Feature 1 </a:t>
            </a: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:</a:t>
            </a:r>
            <a:endParaRPr lang="en-IN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  </a:t>
            </a: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We are planning to add suggestion’s which will help the customer to pick movies easily based on his taste</a:t>
            </a:r>
            <a:endParaRPr lang="en-IN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 </a:t>
            </a:r>
            <a:r>
              <a:rPr lang="en-US" sz="2400" u="sng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Feature 2 </a:t>
            </a:r>
            <a:r>
              <a:rPr lang="en-IN" sz="2400" u="sng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:</a:t>
            </a: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  </a:t>
            </a: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We are planning to </a:t>
            </a: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make a save and trustable payment options for the customer .</a:t>
            </a: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</a:t>
            </a:r>
            <a:r>
              <a:rPr lang="en-US" sz="2400" u="sng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Feature 3 </a:t>
            </a: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:</a:t>
            </a: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  </a:t>
            </a: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We are looking to add the </a:t>
            </a:r>
            <a:r>
              <a:rPr lang="en-US" sz="2400" dirty="0" err="1">
                <a:solidFill>
                  <a:srgbClr val="050505"/>
                </a:solidFill>
                <a:latin typeface="Liberation Sans" pitchFamily="18"/>
                <a:cs typeface="Tahoma" pitchFamily="2"/>
              </a:rPr>
              <a:t>imbd</a:t>
            </a: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rating’s for the movies which can help the customer to classify movies better</a:t>
            </a: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Feature 4 :</a:t>
            </a: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 </a:t>
            </a: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</a:t>
            </a: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We are looking forward to make the app better and user friendly so that our customer never face any issues</a:t>
            </a:r>
          </a:p>
          <a:p>
            <a:pPr marL="342900" lvl="0" indent="-342900">
              <a:spcAft>
                <a:spcPts val="1060"/>
              </a:spcAft>
              <a:buSzPct val="100000"/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3D8C9DC-7BCB-446B-9173-75CF8BC8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C0EB17E-1FDE-4F71-B57A-AA1A38AC3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User can register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User can login and book tickets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User can search for the movies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User can book tickets by providing the following inputs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a) Genre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b) </a:t>
            </a:r>
            <a:r>
              <a:rPr lang="en-US" sz="2400" dirty="0" err="1">
                <a:solidFill>
                  <a:srgbClr val="050505"/>
                </a:solidFill>
                <a:latin typeface="Liberation Sans" pitchFamily="18"/>
                <a:cs typeface="Tahoma" pitchFamily="2"/>
              </a:rPr>
              <a:t>Actors,director</a:t>
            </a: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c)Name of the movie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Users will be provided with E-bills which will help to save paper</a:t>
            </a: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Users will be provided with the information like </a:t>
            </a:r>
            <a:r>
              <a:rPr lang="en-US" sz="2400" dirty="0" err="1">
                <a:solidFill>
                  <a:srgbClr val="050505"/>
                </a:solidFill>
                <a:latin typeface="Liberation Sans" pitchFamily="18"/>
                <a:cs typeface="Tahoma" pitchFamily="2"/>
              </a:rPr>
              <a:t>location,time</a:t>
            </a:r>
            <a:r>
              <a:rPr lang="en-US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of the show etc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CA5C7EF-EEB5-4B41-ABC7-A1B2E10A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D22260A-EB97-4AA3-B9DA-D9BA46F00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lvl="0" indent="-342900">
              <a:spcAft>
                <a:spcPts val="1060"/>
              </a:spcAft>
              <a:buSzPct val="4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PROGRAMMING LANGUAGE :- JAVA </a:t>
            </a:r>
          </a:p>
          <a:p>
            <a:pPr lvl="0">
              <a:spcAft>
                <a:spcPts val="1060"/>
              </a:spcAft>
              <a:buSzPct val="40000"/>
            </a:pP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   IDE :- ECLIPSE</a:t>
            </a:r>
          </a:p>
          <a:p>
            <a:pPr lvl="0">
              <a:spcAft>
                <a:spcPts val="1060"/>
              </a:spcAft>
              <a:buSzPct val="40000"/>
            </a:pP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   DATABASE :- MYSQL</a:t>
            </a:r>
          </a:p>
          <a:p>
            <a:pPr lvl="0">
              <a:spcAft>
                <a:spcPts val="1060"/>
              </a:spcAft>
              <a:buSzPct val="40000"/>
            </a:pPr>
            <a:r>
              <a:rPr lang="en-IN" sz="2400" dirty="0">
                <a:solidFill>
                  <a:srgbClr val="050505"/>
                </a:solidFill>
                <a:latin typeface="Liberation Sans" pitchFamily="18"/>
                <a:cs typeface="Tahoma" pitchFamily="2"/>
              </a:rPr>
              <a:t>     </a:t>
            </a: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lvl="0">
              <a:spcAft>
                <a:spcPts val="1060"/>
              </a:spcAft>
              <a:buSzPct val="40000"/>
              <a:buFont typeface="OpenSymbol"/>
              <a:buChar char="●"/>
            </a:pPr>
            <a:endParaRPr lang="en-US" sz="2400" dirty="0">
              <a:solidFill>
                <a:srgbClr val="050505"/>
              </a:solidFill>
              <a:latin typeface="Liberation Sans" pitchFamily="18"/>
              <a:cs typeface="Tahoma" pitchFamily="2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565EE30-A2A2-EE4D-A5AA-1B87919B2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9" y="755179"/>
            <a:ext cx="7173829" cy="6418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47100-3B32-DC4F-9DE6-3E6A4F4AFF59}"/>
              </a:ext>
            </a:extLst>
          </p:cNvPr>
          <p:cNvSpPr txBox="1"/>
          <p:nvPr/>
        </p:nvSpPr>
        <p:spPr>
          <a:xfrm>
            <a:off x="436145" y="385847"/>
            <a:ext cx="554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E R Diagram.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23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481</Words>
  <Application>Microsoft Office PowerPoint</Application>
  <PresentationFormat>Custom</PresentationFormat>
  <Paragraphs>82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Unknown User</cp:lastModifiedBy>
  <cp:revision>24</cp:revision>
  <cp:lastPrinted>1601-01-01T00:00:00Z</cp:lastPrinted>
  <dcterms:created xsi:type="dcterms:W3CDTF">2017-10-25T08:22:14Z</dcterms:created>
  <dcterms:modified xsi:type="dcterms:W3CDTF">2021-12-08T03:25:02Z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