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9" r:id="rId3"/>
    <p:sldId id="257" r:id="rId4"/>
    <p:sldId id="265" r:id="rId5"/>
    <p:sldId id="258" r:id="rId6"/>
    <p:sldId id="260" r:id="rId7"/>
    <p:sldId id="261" r:id="rId8"/>
    <p:sldId id="262"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0" d="100"/>
          <a:sy n="70"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z mirza" userId="37b15c35ccf07fe6" providerId="LiveId" clId="{E4BA4B27-CD03-46E8-89AF-EC0DC0A9CF40}"/>
    <pc:docChg chg="custSel modSld">
      <pc:chgData name="maaz mirza" userId="37b15c35ccf07fe6" providerId="LiveId" clId="{E4BA4B27-CD03-46E8-89AF-EC0DC0A9CF40}" dt="2021-10-19T18:59:09.706" v="102" actId="20577"/>
      <pc:docMkLst>
        <pc:docMk/>
      </pc:docMkLst>
      <pc:sldChg chg="modSp">
        <pc:chgData name="maaz mirza" userId="37b15c35ccf07fe6" providerId="LiveId" clId="{E4BA4B27-CD03-46E8-89AF-EC0DC0A9CF40}" dt="2021-10-19T18:53:43.599" v="1" actId="27636"/>
        <pc:sldMkLst>
          <pc:docMk/>
          <pc:sldMk cId="2461766512" sldId="260"/>
        </pc:sldMkLst>
        <pc:spChg chg="mod">
          <ac:chgData name="maaz mirza" userId="37b15c35ccf07fe6" providerId="LiveId" clId="{E4BA4B27-CD03-46E8-89AF-EC0DC0A9CF40}" dt="2021-10-19T18:53:43.599" v="1" actId="27636"/>
          <ac:spMkLst>
            <pc:docMk/>
            <pc:sldMk cId="2461766512" sldId="260"/>
            <ac:spMk id="3" creationId="{92300D25-A299-42AA-8227-83FF3F4EE5C9}"/>
          </ac:spMkLst>
        </pc:spChg>
      </pc:sldChg>
      <pc:sldChg chg="modSp">
        <pc:chgData name="maaz mirza" userId="37b15c35ccf07fe6" providerId="LiveId" clId="{E4BA4B27-CD03-46E8-89AF-EC0DC0A9CF40}" dt="2021-10-19T18:59:09.706" v="102" actId="20577"/>
        <pc:sldMkLst>
          <pc:docMk/>
          <pc:sldMk cId="3946143497" sldId="262"/>
        </pc:sldMkLst>
        <pc:spChg chg="mod">
          <ac:chgData name="maaz mirza" userId="37b15c35ccf07fe6" providerId="LiveId" clId="{E4BA4B27-CD03-46E8-89AF-EC0DC0A9CF40}" dt="2021-10-19T18:59:09.706" v="102" actId="20577"/>
          <ac:spMkLst>
            <pc:docMk/>
            <pc:sldMk cId="3946143497" sldId="262"/>
            <ac:spMk id="3" creationId="{0CE583AF-2BE0-4C3F-B615-1F505A953F7C}"/>
          </ac:spMkLst>
        </pc:spChg>
      </pc:sldChg>
      <pc:sldChg chg="modSp">
        <pc:chgData name="maaz mirza" userId="37b15c35ccf07fe6" providerId="LiveId" clId="{E4BA4B27-CD03-46E8-89AF-EC0DC0A9CF40}" dt="2021-10-19T18:54:49.439" v="34" actId="20577"/>
        <pc:sldMkLst>
          <pc:docMk/>
          <pc:sldMk cId="2490401233" sldId="263"/>
        </pc:sldMkLst>
        <pc:spChg chg="mod">
          <ac:chgData name="maaz mirza" userId="37b15c35ccf07fe6" providerId="LiveId" clId="{E4BA4B27-CD03-46E8-89AF-EC0DC0A9CF40}" dt="2021-10-19T18:54:49.439" v="34" actId="20577"/>
          <ac:spMkLst>
            <pc:docMk/>
            <pc:sldMk cId="2490401233" sldId="263"/>
            <ac:spMk id="3" creationId="{D24B5BAC-3782-4448-9150-9C775C05F7A1}"/>
          </ac:spMkLst>
        </pc:spChg>
      </pc:sldChg>
    </pc:docChg>
  </pc:docChgLst>
  <pc:docChgLst>
    <pc:chgData name="maaz mirza" userId="37b15c35ccf07fe6" providerId="LiveId" clId="{228D0B51-FD4D-4300-AB36-961B9F48FB7C}"/>
    <pc:docChg chg="undo custSel addSld delSld modSld">
      <pc:chgData name="maaz mirza" userId="37b15c35ccf07fe6" providerId="LiveId" clId="{228D0B51-FD4D-4300-AB36-961B9F48FB7C}" dt="2021-10-19T18:43:43.971" v="682" actId="20577"/>
      <pc:docMkLst>
        <pc:docMk/>
      </pc:docMkLst>
      <pc:sldChg chg="modSp add del">
        <pc:chgData name="maaz mirza" userId="37b15c35ccf07fe6" providerId="LiveId" clId="{228D0B51-FD4D-4300-AB36-961B9F48FB7C}" dt="2021-10-19T18:43:43.971" v="682" actId="20577"/>
        <pc:sldMkLst>
          <pc:docMk/>
          <pc:sldMk cId="1176493144" sldId="261"/>
        </pc:sldMkLst>
        <pc:spChg chg="mod">
          <ac:chgData name="maaz mirza" userId="37b15c35ccf07fe6" providerId="LiveId" clId="{228D0B51-FD4D-4300-AB36-961B9F48FB7C}" dt="2021-10-19T18:43:43.971" v="682" actId="20577"/>
          <ac:spMkLst>
            <pc:docMk/>
            <pc:sldMk cId="1176493144" sldId="261"/>
            <ac:spMk id="3" creationId="{7E3980C7-93D1-4AC1-A9DB-098EE5DC3205}"/>
          </ac:spMkLst>
        </pc:spChg>
      </pc:sldChg>
      <pc:sldChg chg="add del">
        <pc:chgData name="maaz mirza" userId="37b15c35ccf07fe6" providerId="LiveId" clId="{228D0B51-FD4D-4300-AB36-961B9F48FB7C}" dt="2021-10-19T18:41:40.051" v="673" actId="47"/>
        <pc:sldMkLst>
          <pc:docMk/>
          <pc:sldMk cId="3946143497" sldId="262"/>
        </pc:sldMkLst>
      </pc:sldChg>
      <pc:sldChg chg="modSp">
        <pc:chgData name="maaz mirza" userId="37b15c35ccf07fe6" providerId="LiveId" clId="{228D0B51-FD4D-4300-AB36-961B9F48FB7C}" dt="2021-10-19T18:39:53.771" v="11" actId="20577"/>
        <pc:sldMkLst>
          <pc:docMk/>
          <pc:sldMk cId="2490401233" sldId="263"/>
        </pc:sldMkLst>
        <pc:spChg chg="mod">
          <ac:chgData name="maaz mirza" userId="37b15c35ccf07fe6" providerId="LiveId" clId="{228D0B51-FD4D-4300-AB36-961B9F48FB7C}" dt="2021-10-19T18:39:53.771" v="11" actId="20577"/>
          <ac:spMkLst>
            <pc:docMk/>
            <pc:sldMk cId="2490401233" sldId="263"/>
            <ac:spMk id="3" creationId="{D24B5BAC-3782-4448-9150-9C775C05F7A1}"/>
          </ac:spMkLst>
        </pc:spChg>
      </pc:sldChg>
      <pc:sldChg chg="delSp modSp add del">
        <pc:chgData name="maaz mirza" userId="37b15c35ccf07fe6" providerId="LiveId" clId="{228D0B51-FD4D-4300-AB36-961B9F48FB7C}" dt="2021-10-19T18:41:42.131" v="674" actId="47"/>
        <pc:sldMkLst>
          <pc:docMk/>
          <pc:sldMk cId="2913039313" sldId="266"/>
        </pc:sldMkLst>
        <pc:spChg chg="del mod">
          <ac:chgData name="maaz mirza" userId="37b15c35ccf07fe6" providerId="LiveId" clId="{228D0B51-FD4D-4300-AB36-961B9F48FB7C}" dt="2021-10-19T18:40:54.167" v="339" actId="21"/>
          <ac:spMkLst>
            <pc:docMk/>
            <pc:sldMk cId="2913039313" sldId="266"/>
            <ac:spMk id="2" creationId="{6473EDB2-4644-4EF6-AAB4-2494185534BD}"/>
          </ac:spMkLst>
        </pc:spChg>
        <pc:spChg chg="mod">
          <ac:chgData name="maaz mirza" userId="37b15c35ccf07fe6" providerId="LiveId" clId="{228D0B51-FD4D-4300-AB36-961B9F48FB7C}" dt="2021-10-19T18:41:13.231" v="341" actId="255"/>
          <ac:spMkLst>
            <pc:docMk/>
            <pc:sldMk cId="2913039313" sldId="266"/>
            <ac:spMk id="3" creationId="{7E3980C7-93D1-4AC1-A9DB-098EE5DC32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161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5359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1256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9906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425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5013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04740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9667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390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42874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83840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0676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2279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101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670343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12/14/2021</a:t>
            </a:fld>
            <a:endParaRPr lang="en-US"/>
          </a:p>
        </p:txBody>
      </p:sp>
    </p:spTree>
    <p:extLst>
      <p:ext uri="{BB962C8B-B14F-4D97-AF65-F5344CB8AC3E}">
        <p14:creationId xmlns:p14="http://schemas.microsoft.com/office/powerpoint/2010/main" val="337687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39117684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3236" y="207851"/>
            <a:ext cx="5997442" cy="1573172"/>
          </a:xfrm>
        </p:spPr>
        <p:txBody>
          <a:bodyPr vert="horz" lIns="91440" tIns="45720" rIns="91440" bIns="45720" rtlCol="0" anchor="t">
            <a:noAutofit/>
          </a:bodyPr>
          <a:lstStyle/>
          <a:p>
            <a:pPr algn="l"/>
            <a:r>
              <a:rPr lang="en-US" sz="3600" b="1" dirty="0">
                <a:latin typeface="Times New Roman" panose="02020603050405020304" pitchFamily="18" charset="0"/>
                <a:cs typeface="Times New Roman" panose="02020603050405020304" pitchFamily="18" charset="0"/>
              </a:rPr>
              <a:t>SKINCARE PRODUCT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MANAGEMENT SYSTEM</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0359" y="2543907"/>
            <a:ext cx="8566747" cy="3772507"/>
          </a:xfrm>
        </p:spPr>
        <p:txBody>
          <a:bodyPr vert="horz" lIns="91440" tIns="45720" rIns="91440" bIns="45720" rtlCol="0">
            <a:normAutofit fontScale="92500" lnSpcReduction="10000"/>
          </a:bodyPr>
          <a:lstStyle/>
          <a:p>
            <a:pPr algn="l"/>
            <a:r>
              <a:rPr lang="en-US" sz="3200" b="1" u="sng" dirty="0">
                <a:solidFill>
                  <a:schemeClr val="accent2"/>
                </a:solidFill>
                <a:latin typeface="Times New Roman" panose="02020603050405020304" pitchFamily="18" charset="0"/>
                <a:cs typeface="Times New Roman" panose="02020603050405020304" pitchFamily="18" charset="0"/>
              </a:rPr>
              <a:t>Group Members</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a:t>
            </a:r>
          </a:p>
          <a:p>
            <a:pPr algn="l"/>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1. </a:t>
            </a:r>
            <a:r>
              <a:rPr lang="en-US" sz="3000" b="1" dirty="0" err="1">
                <a:solidFill>
                  <a:schemeClr val="tx1">
                    <a:lumMod val="75000"/>
                    <a:lumOff val="25000"/>
                  </a:schemeClr>
                </a:solidFill>
                <a:latin typeface="Times New Roman" panose="02020603050405020304" pitchFamily="18" charset="0"/>
                <a:cs typeface="Times New Roman" panose="02020603050405020304" pitchFamily="18" charset="0"/>
              </a:rPr>
              <a:t>Anusha</a:t>
            </a:r>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 Gondhalekar     20104127</a:t>
            </a:r>
          </a:p>
          <a:p>
            <a:pPr algn="l"/>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2.Sakshi Balekar              20104103</a:t>
            </a:r>
          </a:p>
          <a:p>
            <a:pPr algn="l"/>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3.Maaz Mirza                   20104124</a:t>
            </a:r>
          </a:p>
          <a:p>
            <a:pPr algn="l"/>
            <a:r>
              <a:rPr lang="en-US" sz="3000" b="1" dirty="0">
                <a:solidFill>
                  <a:schemeClr val="tx1">
                    <a:lumMod val="75000"/>
                    <a:lumOff val="25000"/>
                  </a:schemeClr>
                </a:solidFill>
                <a:latin typeface="Times New Roman" panose="02020603050405020304" pitchFamily="18" charset="0"/>
                <a:cs typeface="Times New Roman" panose="02020603050405020304" pitchFamily="18" charset="0"/>
              </a:rPr>
              <a:t>4.Hamza Ansari               20104058</a:t>
            </a:r>
          </a:p>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Project guide</a:t>
            </a:r>
          </a:p>
          <a:p>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Prof. Vidya </a:t>
            </a:r>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Shet</a:t>
            </a:r>
            <a:endParaRPr lang="en-US" sz="32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l"/>
            <a:endParaRPr lang="en-US" sz="2400" dirty="0">
              <a:solidFill>
                <a:schemeClr val="tx1">
                  <a:lumMod val="75000"/>
                  <a:lumOff val="25000"/>
                </a:schemeClr>
              </a:solidFill>
            </a:endParaRPr>
          </a:p>
          <a:p>
            <a:pPr marL="342900" indent="-342900" algn="l">
              <a:buFont typeface="Wingdings" charset="2"/>
              <a:buChar char="v"/>
            </a:pPr>
            <a:endParaRPr lang="en-US" sz="2400" dirty="0">
              <a:solidFill>
                <a:schemeClr val="tx1">
                  <a:lumMod val="75000"/>
                  <a:lumOff val="25000"/>
                </a:schemeClr>
              </a:solidFill>
            </a:endParaRPr>
          </a:p>
        </p:txBody>
      </p:sp>
      <p:sp>
        <p:nvSpPr>
          <p:cNvPr id="4" name="TextBox 3">
            <a:extLst>
              <a:ext uri="{FF2B5EF4-FFF2-40B4-BE49-F238E27FC236}">
                <a16:creationId xmlns:a16="http://schemas.microsoft.com/office/drawing/2014/main" xmlns="" id="{D4FFD7FD-A82E-4600-8148-03A6FA9FBEB4}"/>
              </a:ext>
            </a:extLst>
          </p:cNvPr>
          <p:cNvSpPr txBox="1"/>
          <p:nvPr/>
        </p:nvSpPr>
        <p:spPr>
          <a:xfrm>
            <a:off x="9900249" y="3919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6">
            <a:extLst>
              <a:ext uri="{FF2B5EF4-FFF2-40B4-BE49-F238E27FC236}">
                <a16:creationId xmlns:a16="http://schemas.microsoft.com/office/drawing/2014/main" xmlns="" id="{CFA4AEA9-FE9C-4B49-8F86-58496324E9FE}"/>
              </a:ext>
            </a:extLst>
          </p:cNvPr>
          <p:cNvPicPr>
            <a:picLocks noChangeAspect="1"/>
          </p:cNvPicPr>
          <p:nvPr/>
        </p:nvPicPr>
        <p:blipFill>
          <a:blip r:embed="rId2"/>
          <a:stretch>
            <a:fillRect/>
          </a:stretch>
        </p:blipFill>
        <p:spPr>
          <a:xfrm>
            <a:off x="6959550" y="423081"/>
            <a:ext cx="3180737" cy="2552131"/>
          </a:xfrm>
          <a:prstGeom prst="rect">
            <a:avLst/>
          </a:prstGeom>
        </p:spPr>
      </p:pic>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365"/>
            <a:ext cx="8596668" cy="832514"/>
          </a:xfrm>
        </p:spPr>
        <p:txBody>
          <a:bodyPr>
            <a:normAutofit/>
          </a:bodyPr>
          <a:lstStyle/>
          <a:p>
            <a:r>
              <a:rPr lang="en-IN" b="1" dirty="0">
                <a:latin typeface="Times New Roman" panose="02020603050405020304" pitchFamily="18" charset="0"/>
                <a:cs typeface="Times New Roman" panose="02020603050405020304" pitchFamily="18" charset="0"/>
              </a:rPr>
              <a:t>Block Diagram</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402" t="21340" r="22245" b="9041"/>
          <a:stretch/>
        </p:blipFill>
        <p:spPr>
          <a:xfrm>
            <a:off x="677334" y="1187356"/>
            <a:ext cx="9012576" cy="4572000"/>
          </a:xfrm>
        </p:spPr>
      </p:pic>
    </p:spTree>
    <p:extLst>
      <p:ext uri="{BB962C8B-B14F-4D97-AF65-F5344CB8AC3E}">
        <p14:creationId xmlns:p14="http://schemas.microsoft.com/office/powerpoint/2010/main" val="39775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69868-6565-4146-9312-97F5B32C31A2}"/>
              </a:ext>
            </a:extLst>
          </p:cNvPr>
          <p:cNvSpPr>
            <a:spLocks noGrp="1"/>
          </p:cNvSpPr>
          <p:nvPr>
            <p:ph type="title"/>
          </p:nvPr>
        </p:nvSpPr>
        <p:spPr>
          <a:xfrm>
            <a:off x="1936966" y="2425960"/>
            <a:ext cx="6992430" cy="3601615"/>
          </a:xfrm>
        </p:spPr>
        <p:txBody>
          <a:bodyPr>
            <a:normAutofit/>
          </a:bodyPr>
          <a:lstStyle/>
          <a:p>
            <a:pPr algn="ctr"/>
            <a:r>
              <a:rPr lang="en-US" dirty="0">
                <a:latin typeface="Times New Roman" panose="02020603050405020304" pitchFamily="18" charset="0"/>
                <a:cs typeface="Times New Roman" panose="02020603050405020304" pitchFamily="18" charset="0"/>
              </a:rPr>
              <a:t>THANK YOU!</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48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D8987-96D5-4322-B027-E32BA07A56CF}"/>
              </a:ext>
            </a:extLst>
          </p:cNvPr>
          <p:cNvSpPr>
            <a:spLocks noGrp="1"/>
          </p:cNvSpPr>
          <p:nvPr>
            <p:ph type="title"/>
          </p:nvPr>
        </p:nvSpPr>
        <p:spPr>
          <a:xfrm>
            <a:off x="677334" y="149525"/>
            <a:ext cx="8596668" cy="1320800"/>
          </a:xfrm>
        </p:spPr>
        <p:txBody>
          <a:bodyPr>
            <a:normAutofit/>
          </a:bodyPr>
          <a:lstStyle/>
          <a:p>
            <a:pPr algn="ctr"/>
            <a:r>
              <a:rPr lang="en-US" u="sng"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B598330C-A608-46C1-ACE6-F4E24B67718F}"/>
              </a:ext>
            </a:extLst>
          </p:cNvPr>
          <p:cNvSpPr>
            <a:spLocks noGrp="1"/>
          </p:cNvSpPr>
          <p:nvPr>
            <p:ph idx="1"/>
          </p:nvPr>
        </p:nvSpPr>
        <p:spPr>
          <a:xfrm>
            <a:off x="677334" y="1058110"/>
            <a:ext cx="8596668" cy="5482414"/>
          </a:xfrm>
        </p:spPr>
        <p:txBody>
          <a:bodyPr vert="horz" lIns="91440" tIns="45720" rIns="91440" bIns="45720" rtlCol="0" anchor="t">
            <a:normAutofit/>
          </a:bodyPr>
          <a:lstStyle/>
          <a:p>
            <a:pPr marL="0" indent="0">
              <a:buNone/>
            </a:pPr>
            <a:r>
              <a:rPr lang="en-US" sz="2400" dirty="0">
                <a:latin typeface="Times New Roman" panose="02020603050405020304" pitchFamily="18" charset="0"/>
                <a:cs typeface="Times New Roman" panose="02020603050405020304" pitchFamily="18" charset="0"/>
              </a:rPr>
              <a:t>1. Introduction</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Objectives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Scope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Features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Outcome of the project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6. Technology Stack</a:t>
            </a:r>
          </a:p>
        </p:txBody>
      </p:sp>
    </p:spTree>
    <p:extLst>
      <p:ext uri="{BB962C8B-B14F-4D97-AF65-F5344CB8AC3E}">
        <p14:creationId xmlns:p14="http://schemas.microsoft.com/office/powerpoint/2010/main" val="413998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7FC12-F9A9-4506-9AE0-E9780177A34A}"/>
              </a:ext>
            </a:extLst>
          </p:cNvPr>
          <p:cNvSpPr>
            <a:spLocks noGrp="1"/>
          </p:cNvSpPr>
          <p:nvPr>
            <p:ph type="title"/>
          </p:nvPr>
        </p:nvSpPr>
        <p:spPr>
          <a:xfrm>
            <a:off x="677334" y="322053"/>
            <a:ext cx="8596668" cy="1320800"/>
          </a:xfrm>
        </p:spPr>
        <p:txBody>
          <a:bodyPr>
            <a:normAutofit/>
          </a:bodyPr>
          <a:lstStyle/>
          <a:p>
            <a:r>
              <a:rPr lang="en-US" b="1" u="sng"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xmlns="" id="{457909E3-C5DE-405D-BE96-11FE59923699}"/>
              </a:ext>
            </a:extLst>
          </p:cNvPr>
          <p:cNvSpPr>
            <a:spLocks noGrp="1"/>
          </p:cNvSpPr>
          <p:nvPr>
            <p:ph idx="1"/>
          </p:nvPr>
        </p:nvSpPr>
        <p:spPr>
          <a:xfrm>
            <a:off x="677334" y="1556739"/>
            <a:ext cx="8596668" cy="4498828"/>
          </a:xfrm>
        </p:spPr>
        <p:txBody>
          <a:bodyPr vert="horz" lIns="91440" tIns="45720" rIns="91440" bIns="45720" rtlCol="0" anchor="t">
            <a:noAutofit/>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Problem Identified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People are unaware about their skin type.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keep experimenting on their skin by blindly opting various products in the market.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Waste their time and money in searching for a proper skincare.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Rely on their friends advice or vague blogger reviews.</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All these reasons can cause serious skin conditions or can severely damage their current skin.</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Wingdings" charset="2"/>
              <a:buChar char="Ø"/>
            </a:pPr>
            <a:endParaRPr lang="en-US" sz="2400" dirty="0"/>
          </a:p>
          <a:p>
            <a:endParaRPr lang="en-US" sz="2800" dirty="0"/>
          </a:p>
        </p:txBody>
      </p:sp>
      <p:pic>
        <p:nvPicPr>
          <p:cNvPr id="4" name="Picture 3">
            <a:extLst>
              <a:ext uri="{FF2B5EF4-FFF2-40B4-BE49-F238E27FC236}">
                <a16:creationId xmlns:a16="http://schemas.microsoft.com/office/drawing/2014/main" xmlns="" id="{18C63900-6C66-4AD7-B99B-97EBE043E367}"/>
              </a:ext>
            </a:extLst>
          </p:cNvPr>
          <p:cNvPicPr>
            <a:picLocks noChangeAspect="1"/>
          </p:cNvPicPr>
          <p:nvPr/>
        </p:nvPicPr>
        <p:blipFill>
          <a:blip r:embed="rId2"/>
          <a:stretch>
            <a:fillRect/>
          </a:stretch>
        </p:blipFill>
        <p:spPr>
          <a:xfrm>
            <a:off x="5500048" y="322053"/>
            <a:ext cx="3889612" cy="1629577"/>
          </a:xfrm>
          <a:prstGeom prst="rect">
            <a:avLst/>
          </a:prstGeom>
        </p:spPr>
      </p:pic>
    </p:spTree>
    <p:extLst>
      <p:ext uri="{BB962C8B-B14F-4D97-AF65-F5344CB8AC3E}">
        <p14:creationId xmlns:p14="http://schemas.microsoft.com/office/powerpoint/2010/main" val="21266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27FC12-F9A9-4506-9AE0-E9780177A34A}"/>
              </a:ext>
            </a:extLst>
          </p:cNvPr>
          <p:cNvSpPr>
            <a:spLocks noGrp="1"/>
          </p:cNvSpPr>
          <p:nvPr>
            <p:ph type="title"/>
          </p:nvPr>
        </p:nvSpPr>
        <p:spPr>
          <a:xfrm>
            <a:off x="677334" y="322053"/>
            <a:ext cx="8596668" cy="1320800"/>
          </a:xfrm>
        </p:spPr>
        <p:txBody>
          <a:bodyPr>
            <a:normAutofit fontScale="90000"/>
          </a:bodyPr>
          <a:lstStyle/>
          <a:p>
            <a:r>
              <a:rPr lang="en-US" sz="4800" b="1" u="sng" dirty="0"/>
              <a:t/>
            </a:r>
            <a:br>
              <a:rPr lang="en-US" sz="4800" b="1" u="sng" dirty="0"/>
            </a:br>
            <a:endParaRPr lang="en-US" sz="4800" b="1" u="sng" dirty="0"/>
          </a:p>
        </p:txBody>
      </p:sp>
      <p:sp>
        <p:nvSpPr>
          <p:cNvPr id="3" name="Content Placeholder 2">
            <a:extLst>
              <a:ext uri="{FF2B5EF4-FFF2-40B4-BE49-F238E27FC236}">
                <a16:creationId xmlns:a16="http://schemas.microsoft.com/office/drawing/2014/main" xmlns="" id="{457909E3-C5DE-405D-BE96-11FE59923699}"/>
              </a:ext>
            </a:extLst>
          </p:cNvPr>
          <p:cNvSpPr>
            <a:spLocks noGrp="1"/>
          </p:cNvSpPr>
          <p:nvPr>
            <p:ph idx="1"/>
          </p:nvPr>
        </p:nvSpPr>
        <p:spPr>
          <a:xfrm>
            <a:off x="677334" y="322053"/>
            <a:ext cx="8596668" cy="6139544"/>
          </a:xfrm>
        </p:spPr>
        <p:txBody>
          <a:bodyPr vert="horz" lIns="91440" tIns="45720" rIns="91440" bIns="45720" rtlCol="0" anchor="t">
            <a:noAutofit/>
          </a:bodyPr>
          <a:lstStyle/>
          <a:p>
            <a:pPr>
              <a:buFont typeface="Wingdings" panose="05000000000000000000" pitchFamily="2" charset="2"/>
              <a:buChar char="§"/>
            </a:pPr>
            <a:r>
              <a:rPr lang="en-US" sz="2400" u="sng" dirty="0">
                <a:latin typeface="Times New Roman" panose="02020603050405020304" pitchFamily="18" charset="0"/>
                <a:cs typeface="Times New Roman" panose="02020603050405020304" pitchFamily="18" charset="0"/>
              </a:rPr>
              <a:t>Solution Proposed: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we have come up with a revolutionary approach to skincare by customizing skincare products based on your skin type and issue.</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purpose of this study is to develop an web-based application that can judge the skin characteristics of users, and let the users find suitable skin care products for their own use.</a:t>
            </a:r>
          </a:p>
          <a:p>
            <a:pPr>
              <a:buFont typeface="Wingdings" panose="05000000000000000000" pitchFamily="2" charset="2"/>
              <a:buChar char="Ø"/>
            </a:pPr>
            <a:endParaRPr lang="en-US" sz="2400" u="sng" dirty="0">
              <a:latin typeface="Times New Roman" panose="02020603050405020304" pitchFamily="18" charset="0"/>
              <a:cs typeface="Times New Roman" panose="02020603050405020304" pitchFamily="18" charset="0"/>
            </a:endParaRPr>
          </a:p>
          <a:p>
            <a:endParaRPr lang="en-US" sz="2800" dirty="0"/>
          </a:p>
          <a:p>
            <a:pPr marL="0" indent="0">
              <a:buNone/>
            </a:pPr>
            <a:endParaRPr lang="en-US" sz="2800" dirty="0"/>
          </a:p>
        </p:txBody>
      </p:sp>
      <p:pic>
        <p:nvPicPr>
          <p:cNvPr id="4" name="Picture 3">
            <a:extLst>
              <a:ext uri="{FF2B5EF4-FFF2-40B4-BE49-F238E27FC236}">
                <a16:creationId xmlns:a16="http://schemas.microsoft.com/office/drawing/2014/main" xmlns="" id="{C1B9B0A4-AEC4-4816-9421-D2B8C6554084}"/>
              </a:ext>
            </a:extLst>
          </p:cNvPr>
          <p:cNvPicPr>
            <a:picLocks noChangeAspect="1"/>
          </p:cNvPicPr>
          <p:nvPr/>
        </p:nvPicPr>
        <p:blipFill>
          <a:blip r:embed="rId2"/>
          <a:stretch>
            <a:fillRect/>
          </a:stretch>
        </p:blipFill>
        <p:spPr>
          <a:xfrm>
            <a:off x="3507893" y="3936837"/>
            <a:ext cx="2764020" cy="2599110"/>
          </a:xfrm>
          <a:prstGeom prst="rect">
            <a:avLst/>
          </a:prstGeom>
        </p:spPr>
      </p:pic>
    </p:spTree>
    <p:extLst>
      <p:ext uri="{BB962C8B-B14F-4D97-AF65-F5344CB8AC3E}">
        <p14:creationId xmlns:p14="http://schemas.microsoft.com/office/powerpoint/2010/main" val="47065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FE934-0581-4046-B402-C0D1503BB74B}"/>
              </a:ext>
            </a:extLst>
          </p:cNvPr>
          <p:cNvSpPr>
            <a:spLocks noGrp="1"/>
          </p:cNvSpPr>
          <p:nvPr>
            <p:ph type="title"/>
          </p:nvPr>
        </p:nvSpPr>
        <p:spPr>
          <a:xfrm>
            <a:off x="677334" y="393940"/>
            <a:ext cx="8596668" cy="1320800"/>
          </a:xfrm>
        </p:spPr>
        <p:txBody>
          <a:bodyPr>
            <a:normAutofit/>
          </a:bodyPr>
          <a:lstStyle/>
          <a:p>
            <a:r>
              <a:rPr lang="en-US" b="1" u="sng" dirty="0"/>
              <a:t>2. OBJECTIVES</a:t>
            </a:r>
          </a:p>
        </p:txBody>
      </p:sp>
      <p:sp>
        <p:nvSpPr>
          <p:cNvPr id="3" name="Content Placeholder 2">
            <a:extLst>
              <a:ext uri="{FF2B5EF4-FFF2-40B4-BE49-F238E27FC236}">
                <a16:creationId xmlns:a16="http://schemas.microsoft.com/office/drawing/2014/main" xmlns="" id="{B0924B2D-665E-44C3-ABE8-77047DE22329}"/>
              </a:ext>
            </a:extLst>
          </p:cNvPr>
          <p:cNvSpPr>
            <a:spLocks noGrp="1"/>
          </p:cNvSpPr>
          <p:nvPr>
            <p:ph idx="1"/>
          </p:nvPr>
        </p:nvSpPr>
        <p:spPr>
          <a:xfrm>
            <a:off x="677334" y="1585495"/>
            <a:ext cx="8596668" cy="3880773"/>
          </a:xfrm>
        </p:spPr>
        <p:txBody>
          <a:bodyPr vert="horz" lIns="91440" tIns="45720" rIns="91440" bIns="45720" rtlCol="0" anchor="t">
            <a:noAutofit/>
          </a:bodyPr>
          <a:lstStyle/>
          <a:p>
            <a:pPr>
              <a:buFont typeface="Wingdings" charset="2"/>
              <a:buChar char="Ø"/>
            </a:pPr>
            <a:r>
              <a:rPr lang="en-US" sz="2400" dirty="0">
                <a:latin typeface="Times New Roman" panose="02020603050405020304" pitchFamily="18" charset="0"/>
                <a:cs typeface="Times New Roman" panose="02020603050405020304" pitchFamily="18" charset="0"/>
              </a:rPr>
              <a:t>To help consumers address their skin concerns and help them explore more about their skin.</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To enable consumers to give out a well-researched simplified, fact-based quiz. </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To suggest a dermatologically approved skincare routine based on the skin quiz.</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To choose a wise pricing plan and accordingly place your order.</a:t>
            </a:r>
          </a:p>
        </p:txBody>
      </p:sp>
    </p:spTree>
    <p:extLst>
      <p:ext uri="{BB962C8B-B14F-4D97-AF65-F5344CB8AC3E}">
        <p14:creationId xmlns:p14="http://schemas.microsoft.com/office/powerpoint/2010/main" val="314868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F09E9-E998-4FEF-9064-103E9A8087EF}"/>
              </a:ext>
            </a:extLst>
          </p:cNvPr>
          <p:cNvSpPr>
            <a:spLocks noGrp="1"/>
          </p:cNvSpPr>
          <p:nvPr>
            <p:ph type="title"/>
          </p:nvPr>
        </p:nvSpPr>
        <p:spPr>
          <a:xfrm>
            <a:off x="677334" y="336430"/>
            <a:ext cx="8596668" cy="1320800"/>
          </a:xfrm>
        </p:spPr>
        <p:txBody>
          <a:bodyPr>
            <a:normAutofit/>
          </a:bodyPr>
          <a:lstStyle/>
          <a:p>
            <a:r>
              <a:rPr lang="en-US" b="1" u="sng" dirty="0">
                <a:latin typeface="Times New Roman" panose="02020603050405020304" pitchFamily="18" charset="0"/>
                <a:cs typeface="Times New Roman" panose="02020603050405020304" pitchFamily="18" charset="0"/>
              </a:rPr>
              <a:t>3. SCOPE</a:t>
            </a:r>
          </a:p>
        </p:txBody>
      </p:sp>
      <p:sp>
        <p:nvSpPr>
          <p:cNvPr id="3" name="Content Placeholder 2">
            <a:extLst>
              <a:ext uri="{FF2B5EF4-FFF2-40B4-BE49-F238E27FC236}">
                <a16:creationId xmlns:a16="http://schemas.microsoft.com/office/drawing/2014/main" xmlns="" id="{92300D25-A299-42AA-8227-83FF3F4EE5C9}"/>
              </a:ext>
            </a:extLst>
          </p:cNvPr>
          <p:cNvSpPr>
            <a:spLocks noGrp="1"/>
          </p:cNvSpPr>
          <p:nvPr>
            <p:ph idx="1"/>
          </p:nvPr>
        </p:nvSpPr>
        <p:spPr>
          <a:xfrm>
            <a:off x="677334" y="1484854"/>
            <a:ext cx="8596668" cy="3880773"/>
          </a:xfrm>
        </p:spPr>
        <p:txBody>
          <a:bodyPr vert="horz" lIns="91440" tIns="45720" rIns="91440" bIns="45720" rtlCol="0" anchor="t">
            <a:normAutofit/>
          </a:bodyPr>
          <a:lstStyle/>
          <a:p>
            <a:pPr>
              <a:buFont typeface="Wingdings" charset="2"/>
              <a:buChar char="Ø"/>
            </a:pPr>
            <a:r>
              <a:rPr lang="en-US" sz="2400" dirty="0">
                <a:latin typeface="Times New Roman" panose="02020603050405020304" pitchFamily="18" charset="0"/>
                <a:cs typeface="Times New Roman" panose="02020603050405020304" pitchFamily="18" charset="0"/>
              </a:rPr>
              <a:t>Can be applied in cosmetic sector where consumers are moving towards integration of health and wellness.</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Can offer great deal in Beauty and Personal care market as per consumers demand of enhancing their natural skin.</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Can be useful to all age groups and is not restricted to any gender.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76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73EDB2-4644-4EF6-AAB4-2494185534BD}"/>
              </a:ext>
            </a:extLst>
          </p:cNvPr>
          <p:cNvSpPr>
            <a:spLocks noGrp="1"/>
          </p:cNvSpPr>
          <p:nvPr>
            <p:ph type="title"/>
          </p:nvPr>
        </p:nvSpPr>
        <p:spPr>
          <a:xfrm>
            <a:off x="677334" y="53640"/>
            <a:ext cx="8596668" cy="931820"/>
          </a:xfrm>
        </p:spPr>
        <p:txBody>
          <a:bodyPr>
            <a:normAutofit/>
          </a:bodyPr>
          <a:lstStyle/>
          <a:p>
            <a:r>
              <a:rPr lang="en-US" b="1" u="sng" dirty="0">
                <a:latin typeface="Times New Roman" panose="02020603050405020304" pitchFamily="18" charset="0"/>
                <a:cs typeface="Times New Roman" panose="02020603050405020304" pitchFamily="18" charset="0"/>
              </a:rPr>
              <a:t>4. FEATURES</a:t>
            </a:r>
          </a:p>
        </p:txBody>
      </p:sp>
      <p:sp>
        <p:nvSpPr>
          <p:cNvPr id="3" name="Content Placeholder 2">
            <a:extLst>
              <a:ext uri="{FF2B5EF4-FFF2-40B4-BE49-F238E27FC236}">
                <a16:creationId xmlns:a16="http://schemas.microsoft.com/office/drawing/2014/main" xmlns="" id="{7E3980C7-93D1-4AC1-A9DB-098EE5DC3205}"/>
              </a:ext>
            </a:extLst>
          </p:cNvPr>
          <p:cNvSpPr>
            <a:spLocks noGrp="1"/>
          </p:cNvSpPr>
          <p:nvPr>
            <p:ph idx="1"/>
          </p:nvPr>
        </p:nvSpPr>
        <p:spPr>
          <a:xfrm>
            <a:off x="677334" y="677550"/>
            <a:ext cx="8596668" cy="5471323"/>
          </a:xfrm>
        </p:spPr>
        <p:txBody>
          <a:bodyPr vert="horz" lIns="91440" tIns="45720" rIns="91440" bIns="45720" rtlCol="0" anchor="t">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The key feature of our app is the skin analysis and knowledge provided about the ingredients used for a particular skin-type.</a:t>
            </a:r>
          </a:p>
          <a:p>
            <a:pPr>
              <a:buFont typeface="Wingdings" charset="2"/>
              <a:buChar char="Ø"/>
            </a:pPr>
            <a:r>
              <a:rPr lang="en-US" sz="2400" dirty="0">
                <a:latin typeface="Times New Roman" panose="02020603050405020304" pitchFamily="18" charset="0"/>
                <a:cs typeface="Times New Roman" panose="02020603050405020304" pitchFamily="18" charset="0"/>
              </a:rPr>
              <a:t>It is not necessary for all the consumers to subscribe to a plan.</a:t>
            </a:r>
          </a:p>
          <a:p>
            <a:pPr>
              <a:buFont typeface="Wingdings" charset="2"/>
              <a:buChar char="Ø"/>
            </a:pPr>
            <a:r>
              <a:rPr lang="en-US" sz="2400" dirty="0">
                <a:latin typeface="Times New Roman" panose="02020603050405020304" pitchFamily="18" charset="0"/>
                <a:cs typeface="Times New Roman" panose="02020603050405020304" pitchFamily="18" charset="0"/>
              </a:rPr>
              <a:t>The skin quiz is well researched and designed in such a way that will help our consumers to know their skin so that we can formulate customized skincare routine.</a:t>
            </a:r>
          </a:p>
          <a:p>
            <a:pPr>
              <a:buFont typeface="Wingdings" charset="2"/>
              <a:buChar char="Ø"/>
            </a:pPr>
            <a:r>
              <a:rPr lang="en-US" sz="2400" dirty="0">
                <a:latin typeface="Times New Roman" panose="02020603050405020304" pitchFamily="18" charset="0"/>
                <a:cs typeface="Times New Roman" panose="02020603050405020304" pitchFamily="18" charset="0"/>
              </a:rPr>
              <a:t>We have planned a perfect subscription plan which consists of four products with decent pricing for best results. </a:t>
            </a:r>
          </a:p>
          <a:p>
            <a:pPr>
              <a:buFont typeface="Wingdings" charset="2"/>
              <a:buChar char="Ø"/>
            </a:pPr>
            <a:endParaRPr lang="en-US" sz="2000" dirty="0"/>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US" sz="2300" dirty="0"/>
          </a:p>
          <a:p>
            <a:pPr>
              <a:buFont typeface="Wingdings" charset="2"/>
              <a:buChar char="Ø"/>
            </a:pPr>
            <a:endParaRPr lang="en-US" sz="2300" dirty="0"/>
          </a:p>
        </p:txBody>
      </p:sp>
    </p:spTree>
    <p:extLst>
      <p:ext uri="{BB962C8B-B14F-4D97-AF65-F5344CB8AC3E}">
        <p14:creationId xmlns:p14="http://schemas.microsoft.com/office/powerpoint/2010/main" val="117649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1517B-5D96-48D4-BC58-B56CE6C59E03}"/>
              </a:ext>
            </a:extLst>
          </p:cNvPr>
          <p:cNvSpPr>
            <a:spLocks noGrp="1"/>
          </p:cNvSpPr>
          <p:nvPr>
            <p:ph type="title"/>
          </p:nvPr>
        </p:nvSpPr>
        <p:spPr>
          <a:xfrm>
            <a:off x="662957" y="221412"/>
            <a:ext cx="8596668" cy="889630"/>
          </a:xfrm>
        </p:spPr>
        <p:txBody>
          <a:bodyPr>
            <a:normAutofit/>
          </a:bodyPr>
          <a:lstStyle/>
          <a:p>
            <a:r>
              <a:rPr lang="en-US" b="1" u="sng" dirty="0">
                <a:latin typeface="Times New Roman" panose="02020603050405020304" pitchFamily="18" charset="0"/>
                <a:cs typeface="Times New Roman" panose="02020603050405020304" pitchFamily="18" charset="0"/>
              </a:rPr>
              <a:t>5. OUTCOME OF PROJECT</a:t>
            </a:r>
          </a:p>
        </p:txBody>
      </p:sp>
      <p:sp>
        <p:nvSpPr>
          <p:cNvPr id="3" name="Content Placeholder 2">
            <a:extLst>
              <a:ext uri="{FF2B5EF4-FFF2-40B4-BE49-F238E27FC236}">
                <a16:creationId xmlns:a16="http://schemas.microsoft.com/office/drawing/2014/main" xmlns="" id="{0CE583AF-2BE0-4C3F-B615-1F505A953F7C}"/>
              </a:ext>
            </a:extLst>
          </p:cNvPr>
          <p:cNvSpPr>
            <a:spLocks noGrp="1"/>
          </p:cNvSpPr>
          <p:nvPr>
            <p:ph idx="1"/>
          </p:nvPr>
        </p:nvSpPr>
        <p:spPr>
          <a:xfrm>
            <a:off x="662957" y="830774"/>
            <a:ext cx="8596668" cy="5196452"/>
          </a:xfrm>
        </p:spPr>
        <p:txBody>
          <a:bodyPr vert="horz" lIns="91440" tIns="45720" rIns="91440" bIns="45720" rtlCol="0" anchor="t">
            <a:normAutofit lnSpcReduction="10000"/>
          </a:bodyPr>
          <a:lstStyle/>
          <a:p>
            <a:pPr marL="0" indent="0">
              <a:buNone/>
            </a:pPr>
            <a:endParaRPr lang="en-US" sz="2400" dirty="0"/>
          </a:p>
          <a:p>
            <a:pPr>
              <a:buFont typeface="Wingdings" charset="2"/>
              <a:buChar char="Ø"/>
            </a:pPr>
            <a:r>
              <a:rPr lang="en-US" sz="2400" dirty="0">
                <a:latin typeface="Times New Roman" panose="02020603050405020304" pitchFamily="18" charset="0"/>
                <a:cs typeface="Times New Roman" panose="02020603050405020304" pitchFamily="18" charset="0"/>
              </a:rPr>
              <a:t>Consumer can give out skin analysis test.</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Consumer can know more about their skin based on their skin analysis and then will be provided with a proper skincare routine.</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Consumer can opt for a suitable pricing plan and accordingly place their order.</a:t>
            </a:r>
          </a:p>
          <a:p>
            <a:pPr>
              <a:buFont typeface="Wingdings" charset="2"/>
              <a:buChar char="Ø"/>
            </a:pPr>
            <a:endParaRPr lang="en-US" sz="2400" dirty="0">
              <a:latin typeface="Times New Roman" panose="02020603050405020304" pitchFamily="18" charset="0"/>
              <a:cs typeface="Times New Roman" panose="02020603050405020304" pitchFamily="18" charset="0"/>
            </a:endParaRPr>
          </a:p>
          <a:p>
            <a:pPr>
              <a:buFont typeface="Wingdings" charset="2"/>
              <a:buChar char="Ø"/>
            </a:pPr>
            <a:r>
              <a:rPr lang="en-US" sz="2400" dirty="0">
                <a:latin typeface="Times New Roman" panose="02020603050405020304" pitchFamily="18" charset="0"/>
                <a:cs typeface="Times New Roman" panose="02020603050405020304" pitchFamily="18" charset="0"/>
              </a:rPr>
              <a:t>Consumers can just give out the skin test to know about their skin type and condition and get acknowledged with the key ingredients to be used in any other brands products.</a:t>
            </a:r>
          </a:p>
        </p:txBody>
      </p:sp>
    </p:spTree>
    <p:extLst>
      <p:ext uri="{BB962C8B-B14F-4D97-AF65-F5344CB8AC3E}">
        <p14:creationId xmlns:p14="http://schemas.microsoft.com/office/powerpoint/2010/main" val="394614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281AA-6FC1-4BB6-AD09-072D3908515C}"/>
              </a:ext>
            </a:extLst>
          </p:cNvPr>
          <p:cNvSpPr>
            <a:spLocks noGrp="1"/>
          </p:cNvSpPr>
          <p:nvPr>
            <p:ph type="title"/>
          </p:nvPr>
        </p:nvSpPr>
        <p:spPr>
          <a:xfrm>
            <a:off x="677334" y="293298"/>
            <a:ext cx="8596668" cy="1320800"/>
          </a:xfrm>
        </p:spPr>
        <p:txBody>
          <a:bodyPr>
            <a:normAutofit/>
          </a:bodyPr>
          <a:lstStyle/>
          <a:p>
            <a:r>
              <a:rPr lang="en-US" b="1" u="sng" dirty="0">
                <a:latin typeface="Times New Roman" panose="02020603050405020304" pitchFamily="18" charset="0"/>
                <a:cs typeface="Times New Roman" panose="02020603050405020304" pitchFamily="18" charset="0"/>
              </a:rPr>
              <a:t>6. TECHNOLOGY STACK</a:t>
            </a:r>
          </a:p>
        </p:txBody>
      </p:sp>
      <p:sp>
        <p:nvSpPr>
          <p:cNvPr id="3" name="Content Placeholder 2">
            <a:extLst>
              <a:ext uri="{FF2B5EF4-FFF2-40B4-BE49-F238E27FC236}">
                <a16:creationId xmlns:a16="http://schemas.microsoft.com/office/drawing/2014/main" xmlns="" id="{D24B5BAC-3782-4448-9150-9C775C05F7A1}"/>
              </a:ext>
            </a:extLst>
          </p:cNvPr>
          <p:cNvSpPr>
            <a:spLocks noGrp="1"/>
          </p:cNvSpPr>
          <p:nvPr>
            <p:ph idx="1"/>
          </p:nvPr>
        </p:nvSpPr>
        <p:spPr>
          <a:xfrm>
            <a:off x="677334" y="1714891"/>
            <a:ext cx="8596668" cy="3880773"/>
          </a:xfrm>
        </p:spPr>
        <p:txBody>
          <a:bodyPr vert="horz" lIns="91440" tIns="45720" rIns="91440" bIns="45720" rtlCol="0" anchor="t">
            <a:normAutofit/>
          </a:bodyPr>
          <a:lstStyle/>
          <a:p>
            <a:pPr>
              <a:buFont typeface="Wingdings" charset="2"/>
              <a:buChar char="Ø"/>
            </a:pPr>
            <a:r>
              <a:rPr lang="en-US" sz="2400" dirty="0">
                <a:latin typeface="Times New Roman" panose="02020603050405020304" pitchFamily="18" charset="0"/>
                <a:cs typeface="Times New Roman" panose="02020603050405020304" pitchFamily="18" charset="0"/>
              </a:rPr>
              <a:t>Programming language : Java </a:t>
            </a:r>
          </a:p>
          <a:p>
            <a:pPr>
              <a:buFont typeface="Wingdings" charset="2"/>
              <a:buChar char="Ø"/>
            </a:pPr>
            <a:r>
              <a:rPr lang="en-US" sz="2400" dirty="0">
                <a:latin typeface="Times New Roman" panose="02020603050405020304" pitchFamily="18" charset="0"/>
                <a:cs typeface="Times New Roman" panose="02020603050405020304" pitchFamily="18" charset="0"/>
              </a:rPr>
              <a:t>Operating system : Windows 10</a:t>
            </a:r>
          </a:p>
          <a:p>
            <a:pPr>
              <a:buFont typeface="Wingdings" charset="2"/>
              <a:buChar char="Ø"/>
            </a:pPr>
            <a:r>
              <a:rPr lang="en-US" sz="2400" dirty="0">
                <a:latin typeface="Times New Roman" panose="02020603050405020304" pitchFamily="18" charset="0"/>
                <a:cs typeface="Times New Roman" panose="02020603050405020304" pitchFamily="18" charset="0"/>
              </a:rPr>
              <a:t>Development environment : Apache NetBeans</a:t>
            </a:r>
          </a:p>
          <a:p>
            <a:pPr>
              <a:buFont typeface="Wingdings" charset="2"/>
              <a:buChar char="Ø"/>
            </a:pPr>
            <a:r>
              <a:rPr lang="en-US" sz="2400" dirty="0">
                <a:latin typeface="Times New Roman" panose="02020603050405020304" pitchFamily="18" charset="0"/>
                <a:cs typeface="Times New Roman" panose="02020603050405020304" pitchFamily="18" charset="0"/>
              </a:rPr>
              <a:t>Database : PostgreSQL</a:t>
            </a:r>
          </a:p>
          <a:p>
            <a:pPr>
              <a:buFont typeface="Wingdings" charset="2"/>
              <a:buChar char="Ø"/>
            </a:pPr>
            <a:r>
              <a:rPr lang="en-US" sz="2400" dirty="0">
                <a:latin typeface="Times New Roman" panose="02020603050405020304" pitchFamily="18" charset="0"/>
                <a:cs typeface="Times New Roman" panose="02020603050405020304" pitchFamily="18" charset="0"/>
              </a:rPr>
              <a:t>Framework: Java Swing</a:t>
            </a:r>
          </a:p>
        </p:txBody>
      </p:sp>
    </p:spTree>
    <p:extLst>
      <p:ext uri="{BB962C8B-B14F-4D97-AF65-F5344CB8AC3E}">
        <p14:creationId xmlns:p14="http://schemas.microsoft.com/office/powerpoint/2010/main" val="24904012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252</TotalTime>
  <Words>173</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SKINCARE PRODUCT  MANAGEMENT SYSTEM</vt:lpstr>
      <vt:lpstr>CONTENTS</vt:lpstr>
      <vt:lpstr>1. INTRODUCTION</vt:lpstr>
      <vt:lpstr> </vt:lpstr>
      <vt:lpstr>2. OBJECTIVES</vt:lpstr>
      <vt:lpstr>3. SCOPE</vt:lpstr>
      <vt:lpstr>4. FEATURES</vt:lpstr>
      <vt:lpstr>5. OUTCOME OF PROJECT</vt:lpstr>
      <vt:lpstr>6. TECHNOLOGY STACK</vt:lpstr>
      <vt:lpstr>Block Diagram</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Shri Bhalekar</cp:lastModifiedBy>
  <cp:revision>32</cp:revision>
  <dcterms:created xsi:type="dcterms:W3CDTF">2021-10-15T12:45:05Z</dcterms:created>
  <dcterms:modified xsi:type="dcterms:W3CDTF">2021-12-13T19:08:45Z</dcterms:modified>
</cp:coreProperties>
</file>