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6" r:id="rId10"/>
    <p:sldId id="264" r:id="rId11"/>
    <p:sldId id="265" r:id="rId12"/>
    <p:sldId id="272" r:id="rId13"/>
    <p:sldId id="273" r:id="rId14"/>
    <p:sldId id="274" r:id="rId15"/>
    <p:sldId id="271" r:id="rId16"/>
    <p:sldId id="260" r:id="rId17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31"/>
  </p:normalViewPr>
  <p:slideViewPr>
    <p:cSldViewPr showGuides="1">
      <p:cViewPr varScale="1">
        <p:scale>
          <a:sx n="78" d="100"/>
          <a:sy n="78" d="100"/>
        </p:scale>
        <p:origin x="1536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 algn="r" defTabSz="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21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765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2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panose="020B0603030804020204" charset="0"/>
              </a:rPr>
            </a:fld>
            <a:endParaRPr lang="en-IN" altLang="en-US" sz="1400" dirty="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6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3A977F-2504-E741-85B4-8F01994E1F25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B1E8F6-4F69-E448-82E4-3FF8C30628E4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9FFFB4-400D-1240-AB24-6F86C96D4DFB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419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4190" rtl="0" eaLnBrk="1" latinLnBrk="0" hangingPunct="1">
        <a:spcBef>
          <a:spcPct val="0"/>
        </a:spcBef>
        <a:buNone/>
        <a:defRPr sz="397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150" indent="-314960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84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03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58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-31115" y="2843733"/>
            <a:ext cx="9605645" cy="439209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ONLINE LAB DEADSTOCK MANAGEMENT</a:t>
            </a:r>
            <a:endParaRPr lang="en-US" sz="3600" b="1" dirty="0">
              <a:solidFill>
                <a:schemeClr val="tx1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sym typeface="+mn-ea"/>
              </a:rPr>
              <a:t>GROUP MEMBERS</a:t>
            </a:r>
            <a:endParaRPr lang="en-US" sz="3200" b="1" dirty="0">
              <a:solidFill>
                <a:schemeClr val="tx1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200" b="1" dirty="0">
                <a:solidFill>
                  <a:schemeClr val="tx1"/>
                </a:solidFill>
                <a:sym typeface="+mn-ea"/>
              </a:rPr>
              <a:t>1. Adarsh </a:t>
            </a:r>
            <a:r>
              <a:rPr lang="en-US" sz="3200" b="1" dirty="0" smtClean="0">
                <a:solidFill>
                  <a:schemeClr val="tx1"/>
                </a:solidFill>
                <a:sym typeface="+mn-ea"/>
              </a:rPr>
              <a:t>Singh        (</a:t>
            </a:r>
            <a:r>
              <a:rPr lang="en-US" sz="3200" b="1" dirty="0">
                <a:solidFill>
                  <a:schemeClr val="tx1"/>
                </a:solidFill>
                <a:sym typeface="+mn-ea"/>
              </a:rPr>
              <a:t>20104080)</a:t>
            </a:r>
            <a:endParaRPr lang="en-US" sz="3200" b="1" dirty="0">
              <a:solidFill>
                <a:schemeClr val="tx1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200" b="1" dirty="0">
                <a:solidFill>
                  <a:schemeClr val="tx1"/>
                </a:solidFill>
                <a:sym typeface="+mn-ea"/>
              </a:rPr>
              <a:t>2. Pooja </a:t>
            </a:r>
            <a:r>
              <a:rPr lang="en-US" sz="3200" b="1" dirty="0" smtClean="0">
                <a:solidFill>
                  <a:schemeClr val="tx1"/>
                </a:solidFill>
                <a:sym typeface="+mn-ea"/>
              </a:rPr>
              <a:t>Sharma       (</a:t>
            </a:r>
            <a:r>
              <a:rPr lang="en-US" sz="3200" b="1" dirty="0">
                <a:solidFill>
                  <a:schemeClr val="tx1"/>
                </a:solidFill>
                <a:sym typeface="+mn-ea"/>
              </a:rPr>
              <a:t>20104090)</a:t>
            </a:r>
            <a:endParaRPr lang="en-US" sz="3200" b="1" dirty="0">
              <a:solidFill>
                <a:schemeClr val="tx1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200" b="1" dirty="0">
                <a:solidFill>
                  <a:schemeClr val="tx1"/>
                </a:solidFill>
                <a:sym typeface="+mn-ea"/>
              </a:rPr>
              <a:t>3. Nainisha </a:t>
            </a:r>
            <a:r>
              <a:rPr lang="en-US" sz="3200" b="1" dirty="0" smtClean="0">
                <a:solidFill>
                  <a:schemeClr val="tx1"/>
                </a:solidFill>
                <a:sym typeface="+mn-ea"/>
              </a:rPr>
              <a:t>Sharma  (</a:t>
            </a:r>
            <a:r>
              <a:rPr lang="en-US" sz="3200" b="1" dirty="0">
                <a:solidFill>
                  <a:schemeClr val="tx1"/>
                </a:solidFill>
                <a:sym typeface="+mn-ea"/>
              </a:rPr>
              <a:t>20104042)</a:t>
            </a:r>
            <a:endParaRPr lang="en-US" sz="3200" b="1" dirty="0">
              <a:solidFill>
                <a:schemeClr val="tx1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200" b="1" dirty="0">
                <a:solidFill>
                  <a:schemeClr val="tx1"/>
                </a:solidFill>
                <a:sym typeface="+mn-ea"/>
              </a:rPr>
              <a:t>4. Aditya </a:t>
            </a:r>
            <a:r>
              <a:rPr lang="en-US" sz="3200" b="1" dirty="0" smtClean="0">
                <a:solidFill>
                  <a:schemeClr val="tx1"/>
                </a:solidFill>
                <a:sym typeface="+mn-ea"/>
              </a:rPr>
              <a:t>Waingade   (</a:t>
            </a:r>
            <a:r>
              <a:rPr lang="en-US" sz="3200" b="1" dirty="0">
                <a:solidFill>
                  <a:schemeClr val="tx1"/>
                </a:solidFill>
                <a:sym typeface="+mn-ea"/>
              </a:rPr>
              <a:t>20104099) </a:t>
            </a:r>
            <a:endParaRPr lang="en-US" sz="3200" b="1" dirty="0" smtClean="0">
              <a:solidFill>
                <a:schemeClr val="tx1"/>
              </a:solidFill>
              <a:sym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3200" b="1" dirty="0">
              <a:solidFill>
                <a:schemeClr val="tx1"/>
              </a:solidFill>
              <a:sym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200" b="1" dirty="0">
                <a:solidFill>
                  <a:schemeClr val="tx1"/>
                </a:solidFill>
                <a:sym typeface="+mn-ea"/>
              </a:rPr>
              <a:t>Project </a:t>
            </a:r>
            <a:r>
              <a:rPr lang="en-US" sz="3200" b="1" dirty="0" smtClean="0">
                <a:solidFill>
                  <a:schemeClr val="tx1"/>
                </a:solidFill>
                <a:sym typeface="+mn-ea"/>
              </a:rPr>
              <a:t>Guide: </a:t>
            </a:r>
            <a:r>
              <a:rPr lang="en-US" sz="3200" b="1" dirty="0">
                <a:solidFill>
                  <a:schemeClr val="tx1"/>
                </a:solidFill>
                <a:sym typeface="+mn-ea"/>
              </a:rPr>
              <a:t>Prof. Geetanjali kalme</a:t>
            </a:r>
            <a:endParaRPr lang="en-US" sz="3200" b="1" dirty="0">
              <a:solidFill>
                <a:schemeClr val="tx1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81" y="-540643"/>
            <a:ext cx="10080625" cy="2664296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323453"/>
            <a:ext cx="8976783" cy="79208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IMPLEMENTED PAGE IN UI</a:t>
            </a:r>
            <a:endParaRPr lang="en-IN" sz="4000" dirty="0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1403573"/>
            <a:ext cx="4440279" cy="504055"/>
          </a:xfrm>
        </p:spPr>
        <p:txBody>
          <a:bodyPr/>
          <a:lstStyle/>
          <a:p>
            <a:r>
              <a:rPr lang="en-US" dirty="0" smtClean="0"/>
              <a:t>SIGNUP PAGE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513" y="2339677"/>
            <a:ext cx="4440237" cy="374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4368" y="1403572"/>
            <a:ext cx="4392488" cy="504055"/>
          </a:xfrm>
        </p:spPr>
        <p:txBody>
          <a:bodyPr/>
          <a:lstStyle/>
          <a:p>
            <a:r>
              <a:rPr lang="en-US" dirty="0" smtClean="0"/>
              <a:t>SIGIN/LOGIN PAGE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83250" y="2339677"/>
            <a:ext cx="4114800" cy="3744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2" y="671513"/>
            <a:ext cx="8977311" cy="804068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IMPLEMENTED PAGE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FOR MENU IN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UI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5896" y="1763613"/>
            <a:ext cx="6912768" cy="48244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16" y="539477"/>
            <a:ext cx="9217023" cy="7920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IMPLEMENTED PAGE FOR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LAB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 UI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1512" y="1619597"/>
            <a:ext cx="8257231" cy="49487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</a:rPr>
              <a:t>Conclusion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835622"/>
            <a:ext cx="8545263" cy="482394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Thus we have created our system in such a way that the admin can manage the data records easily and efficiently. </a:t>
            </a:r>
            <a:endParaRPr lang="en-US" sz="2400" dirty="0" smtClean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system is created in such a way so that it can satisfy all the requirement of the labs present in colleges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.</a:t>
            </a:r>
            <a:endParaRPr lang="en-US" sz="2400" dirty="0" smtClean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admin will be able to manage the records in less time as compared to before when the work was done manually.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60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Thank You...!!</a:t>
            </a:r>
            <a:endParaRPr lang="en-IN" altLang="en-US" sz="6000" dirty="0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/>
          <p:nvPr/>
        </p:nvSpPr>
        <p:spPr>
          <a:xfrm>
            <a:off x="504825" y="144464"/>
            <a:ext cx="9070975" cy="827062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Contents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504825" y="899517"/>
            <a:ext cx="9323388" cy="6552728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Introduction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Objectives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Scope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Features / Functionality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Project Outcomes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Technology Stack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Block Diagram </a:t>
            </a:r>
            <a:endParaRPr lang="en-IN" altLang="en-US" sz="2400" dirty="0" smtClean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  <a:t>Implemented Page in UI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panose="020B0603030804020204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DejaVu Sans" panose="020B0603030804020204" charset="0"/>
              </a:rPr>
              <a:t>Conclusion</a:t>
            </a:r>
            <a:endParaRPr lang="en-US" altLang="en-IN" sz="2400" dirty="0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1. Introduction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12291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Essential function of Online Lab Deadstock Management system is viewing the recorded data, deleting the unwanted data and modifying the data as the admin want</a:t>
            </a:r>
            <a:r>
              <a:rPr lang="en-US" sz="2400" dirty="0">
                <a:sym typeface="+mn-ea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Problem Identified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: 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935355" lvl="2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Data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records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of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particular lab’s deadstock was not easily stored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and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accessed 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Solution Proposed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: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935355" lvl="2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Data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Base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is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designed so that it is easy to store and access information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abou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t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specified lab’s deadstock.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2. Objectives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87784" y="1763395"/>
            <a:ext cx="9502646" cy="49898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create user friendly environment for management of labs deadstock element in database.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provide platform for permanent storage of data.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access to the records will be given to admin only as the project is built at administrative end.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track all the details about Lab Deadstock.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reduce the manual work for managing the lab deadstock</a:t>
            </a:r>
            <a:r>
              <a:rPr lang="en-US" sz="2400" dirty="0">
                <a:sym typeface="+mn-ea"/>
              </a:rPr>
              <a:t>.</a:t>
            </a:r>
            <a:endParaRPr lang="en-US" sz="2400" dirty="0"/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sym typeface="+mn-ea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sym typeface="+mn-ea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sym typeface="+mn-ea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31800" y="301626"/>
            <a:ext cx="9142413" cy="813916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3. Scope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15776" y="1259557"/>
            <a:ext cx="9649072" cy="63001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indent="0" algn="just"/>
            <a:r>
              <a:rPr lang="en-IN" sz="2400" dirty="0" smtClean="0">
                <a:latin typeface="Times New Roman" panose="02020603050405020304" pitchFamily="16" charset="0"/>
                <a:cs typeface="Times New Roman" panose="02020603050405020304" pitchFamily="16" charset="0"/>
              </a:rPr>
              <a:t>        Our </a:t>
            </a:r>
            <a:r>
              <a:rPr 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project aims at deadstock management, i.e. we have tried to computerize various processes of Deadstock Management System.</a:t>
            </a:r>
            <a:endParaRPr lang="en-IN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In computer system, it is not necessary to create the manifest but we can directly print it, which saves our time.</a:t>
            </a:r>
            <a:endParaRPr lang="en-IN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To assist the staff in capturing the effort spent on their respective working areas. </a:t>
            </a:r>
            <a:endParaRPr lang="en-IN" sz="2400" dirty="0" smtClean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lvl="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Our project can be used not only for lab deadstock management but also in other sectors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</a:t>
            </a: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be applied for different types of warehouses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.</a:t>
            </a:r>
            <a:endParaRPr lang="en-US" sz="2400" dirty="0" smtClean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be applied in retailing sector.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be useful for chemist/drug shop managers.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4. Feature /Functionality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Laboratory deadstock elements tracking will be achieved.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Data will be efficiently managed, stored and will also be accessed easily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Data security will be achieved by providing access of database to user (with login ID and password)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Only validated values will be taken and invalid will be ignored.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Modification can be done if later the user wants to change something in the records.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5. Outcome of Project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-81280" y="1768475"/>
            <a:ext cx="9655810" cy="49898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User will be able to view, add, delete and update the data records.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There will be only one user that will have the rights to manage the data records and that is admin.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user will be able to manage lab deadstock elements list easily, efficiently and economically.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For each lab user will be able to manage the data as they want</a:t>
            </a:r>
            <a:r>
              <a:rPr lang="en-US" sz="2400" dirty="0">
                <a:sym typeface="+mn-ea"/>
              </a:rPr>
              <a:t>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panose="020B0603030804020204" charset="0"/>
              </a:rPr>
              <a:t>6. Technology Stack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Front </a:t>
            </a: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End: - Java 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(NetBeans).</a:t>
            </a:r>
            <a:endParaRPr lang="en-US" sz="2400" dirty="0" smtClean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/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Back End: - MySQL, 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 Derby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792" y="301625"/>
            <a:ext cx="7309421" cy="12620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7.Block Diagram</a:t>
            </a:r>
            <a:endParaRPr lang="en-US" sz="4000" dirty="0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6"/>
            <a:ext cx="9070975" cy="9579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panose="020B0603030804020204" charset="0"/>
            </a:endParaRPr>
          </a:p>
        </p:txBody>
      </p:sp>
      <p:sp>
        <p:nvSpPr>
          <p:cNvPr id="24579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2" name="Content Placeholder 1" descr="Captur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784" y="1691605"/>
            <a:ext cx="8591550" cy="572325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2966</Words>
  <Application>WPS Presentation</Application>
  <PresentationFormat>Custom</PresentationFormat>
  <Paragraphs>109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Wingdings 3</vt:lpstr>
      <vt:lpstr>Arial</vt:lpstr>
      <vt:lpstr>Times New Roman</vt:lpstr>
      <vt:lpstr>DejaVu Sans</vt:lpstr>
      <vt:lpstr>Noto Sans CJK SC Regular</vt:lpstr>
      <vt:lpstr>AMGDT</vt:lpstr>
      <vt:lpstr>Microsoft YaHei</vt:lpstr>
      <vt:lpstr>Arial Unicode MS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7.Block Diagram</vt:lpstr>
      <vt:lpstr>IMPLEMENTED PAGE IN UI</vt:lpstr>
      <vt:lpstr>IMPLEMENTED PAGE FOR MENU IN UI</vt:lpstr>
      <vt:lpstr>IMPLEMENTED PAGE FOR LAB IN UI</vt:lpstr>
      <vt:lpstr>8. 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komal</cp:lastModifiedBy>
  <cp:revision>29</cp:revision>
  <dcterms:created xsi:type="dcterms:W3CDTF">2017-10-25T08:22:00Z</dcterms:created>
  <dcterms:modified xsi:type="dcterms:W3CDTF">2021-12-14T10:27:54Z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7B48F47771664CF2A35CED1433D47C2C</vt:lpwstr>
  </property>
  <property fmtid="{D5CDD505-2E9C-101B-9397-08002B2CF9AE}" pid="13" name="KSOProductBuildVer">
    <vt:lpwstr>1033-11.2.0.10382</vt:lpwstr>
  </property>
</Properties>
</file>