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erverZoom="0">
  <p:sldMasterIdLst>
    <p:sldMasterId id="2147483671" r:id="rId1"/>
  </p:sldMasterIdLst>
  <p:notesMasterIdLst>
    <p:notesMasterId r:id="rId2"/>
  </p:notesMasterIdLst>
  <p:sldIdLst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</p:sldIdLst>
  <p:sldSz cy="7559675" cx="10080625"/>
  <p:notesSz cx="7559675" cy="10691813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Trebuchet MS" pitchFamily="34" charset="0"/>
        <a:sym typeface="Trebuchet MS" pitchFamily="34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Trebuchet MS" pitchFamily="34" charset="0"/>
        <a:sym typeface="Trebuchet MS" pitchFamily="34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Trebuchet MS" pitchFamily="34" charset="0"/>
        <a:sym typeface="Trebuchet MS" pitchFamily="34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Trebuchet MS" pitchFamily="34" charset="0"/>
        <a:sym typeface="Trebuchet MS" pitchFamily="34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Trebuchet MS" pitchFamily="34" charset="0"/>
        <a:sym typeface="Trebuchet MS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597" autoAdjust="0"/>
    <p:restoredTop sz="94632" autoAdjust="0"/>
  </p:normalViewPr>
  <p:slideViewPr>
    <p:cSldViewPr>
      <p:cViewPr>
        <p:scale>
          <a:sx n="85" d="100"/>
          <a:sy n="85" d="100"/>
        </p:scale>
        <p:origin x="-1266" y="-4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Slide Image Placeholder 1048770"/>
          <p:cNvSpPr>
            <a:spLocks noChangeAspect="1" noRot="1" noGrp="1"/>
          </p:cNvSpPr>
          <p:nvPr>
            <p:ph type="sldImg"/>
          </p:nvPr>
        </p:nvSpPr>
        <p:spPr>
          <a:xfrm>
            <a:off x="215900" y="812800"/>
            <a:ext cx="7126287" cy="4006850"/>
          </a:xfrm>
          <a:prstGeom prst="rect"/>
          <a:noFill/>
          <a:ln>
            <a:noFill/>
          </a:ln>
        </p:spPr>
        <p:txBody>
          <a:bodyPr anchor="ctr" bIns="0" lIns="0" rIns="0" tIns="0" vert="horz"/>
          <a:p/>
        </p:txBody>
      </p:sp>
      <p:sp>
        <p:nvSpPr>
          <p:cNvPr id="1048767" name="Notes Placeholder 1048771"/>
          <p:cNvSpPr>
            <a:spLocks noGrp="1"/>
          </p:cNvSpPr>
          <p:nvPr>
            <p:ph type="body"/>
          </p:nvPr>
        </p:nvSpPr>
        <p:spPr>
          <a:xfrm>
            <a:off x="755650" y="5078412"/>
            <a:ext cx="6046787" cy="4810125"/>
          </a:xfrm>
          <a:prstGeom prst="rect"/>
          <a:noFill/>
          <a:ln>
            <a:noFill/>
          </a:ln>
        </p:spPr>
        <p:txBody>
          <a:bodyPr anchor="t" bIns="0" lIns="0" rIns="0" tIns="0" vert="horz"/>
          <a:p>
            <a:pPr lvl="0"/>
            <a:endParaRPr altLang="en-US" lang="en-US"/>
          </a:p>
        </p:txBody>
      </p:sp>
      <p:sp>
        <p:nvSpPr>
          <p:cNvPr id="1048768" name="Header Placeholder 1048772"/>
          <p:cNvSpPr>
            <a:spLocks noGrp="1"/>
          </p:cNvSpPr>
          <p:nvPr>
            <p:ph type="hdr"/>
          </p:nvPr>
        </p:nvSpPr>
        <p:spPr>
          <a:xfrm>
            <a:off x="0" y="0"/>
            <a:ext cx="3279775" cy="533400"/>
          </a:xfrm>
          <a:prstGeom prst="rect"/>
          <a:noFill/>
          <a:ln>
            <a:noFill/>
          </a:ln>
        </p:spPr>
        <p:txBody>
          <a:bodyPr anchor="t" bIns="0" lIns="0" rIns="0" tIns="0" vert="horz"/>
          <a:p>
            <a:pPr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</a:tabLst>
            </a:pPr>
            <a:endParaRPr altLang="en-US" sz="1400" lang="en-IN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769" name="Date Placeholder 1048773"/>
          <p:cNvSpPr>
            <a:spLocks noGrp="1"/>
          </p:cNvSpPr>
          <p:nvPr>
            <p:ph type="dt"/>
          </p:nvPr>
        </p:nvSpPr>
        <p:spPr>
          <a:xfrm>
            <a:off x="4278312" y="0"/>
            <a:ext cx="3279775" cy="533400"/>
          </a:xfrm>
          <a:prstGeom prst="rect"/>
          <a:noFill/>
          <a:ln>
            <a:noFill/>
          </a:ln>
        </p:spPr>
        <p:txBody>
          <a:bodyPr anchor="t" bIns="0" lIns="0" rIns="0" tIns="0" vert="horz"/>
          <a:p>
            <a:pPr algn="r"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</a:tabLst>
            </a:pPr>
            <a:endParaRPr altLang="en-US" sz="1400" lang="en-IN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770" name="Footer Placeholder 1048774"/>
          <p:cNvSpPr>
            <a:spLocks noGrp="1"/>
          </p:cNvSpPr>
          <p:nvPr>
            <p:ph type="ftr"/>
          </p:nvPr>
        </p:nvSpPr>
        <p:spPr>
          <a:xfrm>
            <a:off x="0" y="10156825"/>
            <a:ext cx="3279775" cy="53340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</a:tabLst>
            </a:pPr>
            <a:endParaRPr altLang="en-US" sz="1400" lang="en-IN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771" name="Slide Number Placeholder 1048775"/>
          <p:cNvSpPr>
            <a:spLocks noGrp="1"/>
          </p:cNvSpPr>
          <p:nvPr>
            <p:ph type="sldNum"/>
          </p:nvPr>
        </p:nvSpPr>
        <p:spPr>
          <a:xfrm>
            <a:off x="4278312" y="10156825"/>
            <a:ext cx="3279775" cy="53340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</a:tabLst>
            </a:pPr>
            <a:fld id="{566ABCEB-ACFC-4714-9973-3DA970169C29}" type="slidenum">
              <a:rPr altLang="en-US" sz="1400" lang="en-IN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algn="r" eaLnBrk="1" hangingPunct="1" latin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49262"/>
                  <a:tab algn="l" pos="898525"/>
                  <a:tab algn="l" pos="1347787"/>
                  <a:tab algn="l" pos="1797050"/>
                  <a:tab algn="l" pos="2246312"/>
                  <a:tab algn="l" pos="2695575"/>
                  <a:tab algn="l" pos="3144837"/>
                </a:tabLst>
              </a:pPr>
              <a:t>‹#›</a:t>
            </a:fld>
            <a:endParaRPr altLang="en-US" sz="1400" lang="en-IN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Trebuchet MS" pitchFamily="34" charset="0"/>
      </a:defRPr>
    </a:lvl1pPr>
    <a:lvl2pPr algn="l" fontAlgn="base" indent="-285750" latinLnBrk="1" marL="742950" rtl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Trebuchet MS" pitchFamily="34" charset="0"/>
      </a:defRPr>
    </a:lvl2pPr>
    <a:lvl3pPr algn="l" fontAlgn="base" indent="-228600" latinLnBrk="1" marL="1143000" rtl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Trebuchet MS" pitchFamily="34" charset="0"/>
      </a:defRPr>
    </a:lvl3pPr>
    <a:lvl4pPr algn="l" fontAlgn="base" indent="-228600" latinLnBrk="1" marL="1600200" rtl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Trebuchet MS" pitchFamily="34" charset="0"/>
      </a:defRPr>
    </a:lvl4pPr>
    <a:lvl5pPr algn="l" fontAlgn="base" indent="-228600" latinLnBrk="1" marL="2057400" rtl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Trebuchet MS" pitchFamily="34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Box 1048617"/>
          <p:cNvSpPr txBox="1"/>
          <p:nvPr/>
        </p:nvSpPr>
        <p:spPr>
          <a:xfrm>
            <a:off x="4278312" y="10156825"/>
            <a:ext cx="3279775" cy="53340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</a:tabLst>
            </a:pPr>
            <a:fld id="{566ABCEB-ACFC-4714-9973-3DA970169C29}" type="slidenum">
              <a:rPr altLang="en-US" sz="1400" lang="en-IN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algn="r" eaLnBrk="1" hangingPunct="1" latin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49262"/>
                  <a:tab algn="l" pos="898525"/>
                  <a:tab algn="l" pos="1347787"/>
                  <a:tab algn="l" pos="1797050"/>
                  <a:tab algn="l" pos="2246312"/>
                  <a:tab algn="l" pos="2695575"/>
                  <a:tab algn="l" pos="3144837"/>
                </a:tabLst>
              </a:pPr>
              <a:t>1</a:t>
            </a:fld>
            <a:endParaRPr altLang="en-US" sz="1400" lang="en-IN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596" name="Slide Image Placeholder 1048618"/>
          <p:cNvSpPr>
            <a:spLocks noChangeAspect="1" noRot="1" noGrp="1"/>
          </p:cNvSpPr>
          <p:nvPr>
            <p:ph type="sldImg"/>
          </p:nvPr>
        </p:nvSpPr>
        <p:spPr>
          <a:xfrm>
            <a:off x="1106487" y="812800"/>
            <a:ext cx="5346700" cy="4008437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 wrap="none"/>
          <a:p/>
        </p:txBody>
      </p:sp>
      <p:sp>
        <p:nvSpPr>
          <p:cNvPr id="1048597" name="Notes Placeholder 1048619"/>
          <p:cNvSpPr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extBox 1048661"/>
          <p:cNvSpPr txBox="1"/>
          <p:nvPr/>
        </p:nvSpPr>
        <p:spPr>
          <a:xfrm>
            <a:off x="4278312" y="10156825"/>
            <a:ext cx="3279775" cy="53340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</a:tabLst>
            </a:pPr>
            <a:fld id="{566ABCEB-ACFC-4714-9973-3DA970169C29}" type="slidenum">
              <a:rPr altLang="en-US" sz="1400" lang="en-IN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algn="r" eaLnBrk="1" hangingPunct="1" latin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49262"/>
                  <a:tab algn="l" pos="898525"/>
                  <a:tab algn="l" pos="1347787"/>
                  <a:tab algn="l" pos="1797050"/>
                  <a:tab algn="l" pos="2246312"/>
                  <a:tab algn="l" pos="2695575"/>
                  <a:tab algn="l" pos="3144837"/>
                </a:tabLst>
              </a:pPr>
              <a:t>11</a:t>
            </a:fld>
            <a:endParaRPr altLang="en-US" sz="1400" lang="en-IN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655" name="Slide Image Placeholder 1048662"/>
          <p:cNvSpPr>
            <a:spLocks noChangeAspect="1" noRot="1" noGrp="1"/>
          </p:cNvSpPr>
          <p:nvPr>
            <p:ph type="sldImg"/>
          </p:nvPr>
        </p:nvSpPr>
        <p:spPr>
          <a:xfrm>
            <a:off x="1106487" y="812800"/>
            <a:ext cx="5346700" cy="4008437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 wrap="none"/>
          <a:p/>
        </p:txBody>
      </p:sp>
      <p:sp>
        <p:nvSpPr>
          <p:cNvPr id="1048656" name="Notes Placeholder 1048663"/>
          <p:cNvSpPr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Box 1048622"/>
          <p:cNvSpPr txBox="1"/>
          <p:nvPr/>
        </p:nvSpPr>
        <p:spPr>
          <a:xfrm>
            <a:off x="4278312" y="10156825"/>
            <a:ext cx="3279775" cy="53340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</a:tabLst>
            </a:pPr>
            <a:fld id="{566ABCEB-ACFC-4714-9973-3DA970169C29}" type="slidenum">
              <a:rPr altLang="en-US" sz="1400" lang="en-IN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algn="r" eaLnBrk="1" hangingPunct="1" latin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49262"/>
                  <a:tab algn="l" pos="898525"/>
                  <a:tab algn="l" pos="1347787"/>
                  <a:tab algn="l" pos="1797050"/>
                  <a:tab algn="l" pos="2246312"/>
                  <a:tab algn="l" pos="2695575"/>
                  <a:tab algn="l" pos="3144837"/>
                </a:tabLst>
              </a:pPr>
              <a:t>2</a:t>
            </a:fld>
            <a:endParaRPr altLang="en-US" sz="1400" lang="en-IN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601" name="Slide Image Placeholder 1048623"/>
          <p:cNvSpPr>
            <a:spLocks noChangeAspect="1" noRot="1" noGrp="1"/>
          </p:cNvSpPr>
          <p:nvPr>
            <p:ph type="sldImg"/>
          </p:nvPr>
        </p:nvSpPr>
        <p:spPr>
          <a:xfrm>
            <a:off x="1106487" y="812800"/>
            <a:ext cx="5346700" cy="4008437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 wrap="none"/>
          <a:p/>
        </p:txBody>
      </p:sp>
      <p:sp>
        <p:nvSpPr>
          <p:cNvPr id="1048602" name="Notes Placeholder 1048624"/>
          <p:cNvSpPr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Box 1048627"/>
          <p:cNvSpPr txBox="1"/>
          <p:nvPr/>
        </p:nvSpPr>
        <p:spPr>
          <a:xfrm>
            <a:off x="4278312" y="10156825"/>
            <a:ext cx="3279775" cy="53340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</a:tabLst>
            </a:pPr>
            <a:fld id="{566ABCEB-ACFC-4714-9973-3DA970169C29}" type="slidenum">
              <a:rPr altLang="en-US" sz="1400" lang="en-IN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algn="r" eaLnBrk="1" hangingPunct="1" latin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49262"/>
                  <a:tab algn="l" pos="898525"/>
                  <a:tab algn="l" pos="1347787"/>
                  <a:tab algn="l" pos="1797050"/>
                  <a:tab algn="l" pos="2246312"/>
                  <a:tab algn="l" pos="2695575"/>
                  <a:tab algn="l" pos="3144837"/>
                </a:tabLst>
              </a:pPr>
              <a:t>3</a:t>
            </a:fld>
            <a:endParaRPr altLang="en-US" sz="1400" lang="en-IN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606" name="Slide Image Placeholder 1048628"/>
          <p:cNvSpPr>
            <a:spLocks noChangeAspect="1" noRot="1" noGrp="1"/>
          </p:cNvSpPr>
          <p:nvPr>
            <p:ph type="sldImg"/>
          </p:nvPr>
        </p:nvSpPr>
        <p:spPr>
          <a:xfrm>
            <a:off x="1106487" y="812800"/>
            <a:ext cx="5346700" cy="4008437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 wrap="none"/>
          <a:p/>
        </p:txBody>
      </p:sp>
      <p:sp>
        <p:nvSpPr>
          <p:cNvPr id="1048607" name="Notes Placeholder 1048629"/>
          <p:cNvSpPr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extBox 1048632"/>
          <p:cNvSpPr txBox="1"/>
          <p:nvPr/>
        </p:nvSpPr>
        <p:spPr>
          <a:xfrm>
            <a:off x="4278312" y="10156825"/>
            <a:ext cx="3279775" cy="53340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</a:tabLst>
            </a:pPr>
            <a:fld id="{566ABCEB-ACFC-4714-9973-3DA970169C29}" type="slidenum">
              <a:rPr altLang="en-US" sz="1400" lang="en-IN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algn="r" eaLnBrk="1" hangingPunct="1" latin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49262"/>
                  <a:tab algn="l" pos="898525"/>
                  <a:tab algn="l" pos="1347787"/>
                  <a:tab algn="l" pos="1797050"/>
                  <a:tab algn="l" pos="2246312"/>
                  <a:tab algn="l" pos="2695575"/>
                  <a:tab algn="l" pos="3144837"/>
                </a:tabLst>
              </a:pPr>
              <a:t>4</a:t>
            </a:fld>
            <a:endParaRPr altLang="en-US" sz="1400" lang="en-IN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611" name="Slide Image Placeholder 1048633"/>
          <p:cNvSpPr>
            <a:spLocks noChangeAspect="1" noRot="1" noGrp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0" lIns="0" rIns="0" tIns="0" vert="horz"/>
          <a:p/>
        </p:txBody>
      </p:sp>
      <p:sp>
        <p:nvSpPr>
          <p:cNvPr id="1048612" name="Notes Placeholder 1048634"/>
          <p:cNvSpPr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extBox 1048637"/>
          <p:cNvSpPr txBox="1"/>
          <p:nvPr/>
        </p:nvSpPr>
        <p:spPr>
          <a:xfrm>
            <a:off x="4278312" y="10156825"/>
            <a:ext cx="3279775" cy="53340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</a:tabLst>
            </a:pPr>
            <a:fld id="{566ABCEB-ACFC-4714-9973-3DA970169C29}" type="slidenum">
              <a:rPr altLang="en-US" sz="1400" lang="en-IN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algn="r" eaLnBrk="1" hangingPunct="1" latin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49262"/>
                  <a:tab algn="l" pos="898525"/>
                  <a:tab algn="l" pos="1347787"/>
                  <a:tab algn="l" pos="1797050"/>
                  <a:tab algn="l" pos="2246312"/>
                  <a:tab algn="l" pos="2695575"/>
                  <a:tab algn="l" pos="3144837"/>
                </a:tabLst>
              </a:pPr>
              <a:t>5</a:t>
            </a:fld>
            <a:endParaRPr altLang="en-US" sz="1400" lang="en-IN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616" name="Slide Image Placeholder 1048638"/>
          <p:cNvSpPr>
            <a:spLocks noChangeAspect="1" noRot="1" noGrp="1"/>
          </p:cNvSpPr>
          <p:nvPr>
            <p:ph type="sldImg"/>
          </p:nvPr>
        </p:nvSpPr>
        <p:spPr>
          <a:xfrm>
            <a:off x="1106487" y="812800"/>
            <a:ext cx="5346700" cy="4008437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0" lIns="0" rIns="0" tIns="0" vert="horz"/>
          <a:p/>
        </p:txBody>
      </p:sp>
      <p:sp>
        <p:nvSpPr>
          <p:cNvPr id="1048617" name="Notes Placeholder 1048639"/>
          <p:cNvSpPr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extBox 1048608"/>
          <p:cNvSpPr txBox="1"/>
          <p:nvPr/>
        </p:nvSpPr>
        <p:spPr>
          <a:xfrm>
            <a:off x="4278312" y="10156825"/>
            <a:ext cx="3279775" cy="53340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</a:tabLst>
            </a:pPr>
            <a:fld id="{566ABCEB-ACFC-4714-9973-3DA970169C29}" type="slidenum">
              <a:rPr altLang="en-US" sz="1400" lang="en-IN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algn="r" eaLnBrk="1" hangingPunct="1" latin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49262"/>
                  <a:tab algn="l" pos="898525"/>
                  <a:tab algn="l" pos="1347787"/>
                  <a:tab algn="l" pos="1797050"/>
                  <a:tab algn="l" pos="2246312"/>
                  <a:tab algn="l" pos="2695575"/>
                  <a:tab algn="l" pos="3144837"/>
                </a:tabLst>
              </a:pPr>
              <a:t>6</a:t>
            </a:fld>
            <a:endParaRPr altLang="en-US" sz="1400" lang="en-IN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621" name="Slide Image Placeholder 1048609"/>
          <p:cNvSpPr>
            <a:spLocks noChangeAspect="1" noRot="1" noGrp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0" lIns="0" rIns="0" tIns="0" vert="horz"/>
          <a:p/>
        </p:txBody>
      </p:sp>
      <p:sp>
        <p:nvSpPr>
          <p:cNvPr id="1048622" name="Notes Placeholder 1048610"/>
          <p:cNvSpPr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extBox 1048603"/>
          <p:cNvSpPr txBox="1"/>
          <p:nvPr/>
        </p:nvSpPr>
        <p:spPr>
          <a:xfrm>
            <a:off x="4278312" y="10156825"/>
            <a:ext cx="3279775" cy="53340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</a:tabLst>
            </a:pPr>
            <a:fld id="{566ABCEB-ACFC-4714-9973-3DA970169C29}" type="slidenum">
              <a:rPr altLang="en-US" sz="1400" lang="en-IN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algn="r" eaLnBrk="1" hangingPunct="1" latin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49262"/>
                  <a:tab algn="l" pos="898525"/>
                  <a:tab algn="l" pos="1347787"/>
                  <a:tab algn="l" pos="1797050"/>
                  <a:tab algn="l" pos="2246312"/>
                  <a:tab algn="l" pos="2695575"/>
                  <a:tab algn="l" pos="3144837"/>
                </a:tabLst>
              </a:pPr>
              <a:t>7</a:t>
            </a:fld>
            <a:endParaRPr altLang="en-US" sz="1400" lang="en-IN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626" name="Slide Image Placeholder 1048604"/>
          <p:cNvSpPr>
            <a:spLocks noChangeAspect="1" noRot="1" noGrp="1"/>
          </p:cNvSpPr>
          <p:nvPr>
            <p:ph type="sldImg"/>
          </p:nvPr>
        </p:nvSpPr>
        <p:spPr>
          <a:xfrm>
            <a:off x="1106487" y="812800"/>
            <a:ext cx="5346700" cy="4008437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0" lIns="0" rIns="0" tIns="0" vert="horz"/>
          <a:p/>
        </p:txBody>
      </p:sp>
      <p:sp>
        <p:nvSpPr>
          <p:cNvPr id="1048627" name="Notes Placeholder 1048605"/>
          <p:cNvSpPr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extBox 1048598"/>
          <p:cNvSpPr txBox="1"/>
          <p:nvPr/>
        </p:nvSpPr>
        <p:spPr>
          <a:xfrm>
            <a:off x="4278312" y="10156825"/>
            <a:ext cx="3279775" cy="53340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</a:tabLst>
            </a:pPr>
            <a:fld id="{566ABCEB-ACFC-4714-9973-3DA970169C29}" type="slidenum">
              <a:rPr altLang="en-US" sz="1400" lang="en-IN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algn="r" eaLnBrk="1" hangingPunct="1" latin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49262"/>
                  <a:tab algn="l" pos="898525"/>
                  <a:tab algn="l" pos="1347787"/>
                  <a:tab algn="l" pos="1797050"/>
                  <a:tab algn="l" pos="2246312"/>
                  <a:tab algn="l" pos="2695575"/>
                  <a:tab algn="l" pos="3144837"/>
                </a:tabLst>
              </a:pPr>
              <a:t>8</a:t>
            </a:fld>
            <a:endParaRPr altLang="en-US" sz="1400" lang="en-IN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631" name="Slide Image Placeholder 1048599"/>
          <p:cNvSpPr>
            <a:spLocks noChangeAspect="1" noRot="1" noGrp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0" lIns="0" rIns="0" tIns="0" vert="horz"/>
          <a:p/>
        </p:txBody>
      </p:sp>
      <p:sp>
        <p:nvSpPr>
          <p:cNvPr id="1048632" name="Notes Placeholder 1048600"/>
          <p:cNvSpPr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extBox 1048657"/>
          <p:cNvSpPr txBox="1"/>
          <p:nvPr/>
        </p:nvSpPr>
        <p:spPr>
          <a:xfrm>
            <a:off x="4278312" y="10156825"/>
            <a:ext cx="3279775" cy="53340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</a:tabLst>
            </a:pPr>
            <a:fld id="{566ABCEB-ACFC-4714-9973-3DA970169C29}" type="slidenum">
              <a:rPr altLang="en-US" sz="1400" lang="en-IN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algn="r" eaLnBrk="1" hangingPunct="1" latin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49262"/>
                  <a:tab algn="l" pos="898525"/>
                  <a:tab algn="l" pos="1347787"/>
                  <a:tab algn="l" pos="1797050"/>
                  <a:tab algn="l" pos="2246312"/>
                  <a:tab algn="l" pos="2695575"/>
                  <a:tab algn="l" pos="3144837"/>
                </a:tabLst>
              </a:pPr>
              <a:t>9</a:t>
            </a:fld>
            <a:endParaRPr altLang="en-US" sz="1400" lang="en-IN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651" name="Slide Image Placeholder 1048658"/>
          <p:cNvSpPr>
            <a:spLocks noChangeAspect="1" noRot="1" noGrp="1"/>
          </p:cNvSpPr>
          <p:nvPr>
            <p:ph type="sldImg"/>
          </p:nvPr>
        </p:nvSpPr>
        <p:spPr>
          <a:xfrm>
            <a:off x="1106487" y="812800"/>
            <a:ext cx="5346700" cy="4008437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0" lIns="0" rIns="0" tIns="0" vert="horz"/>
          <a:p/>
        </p:txBody>
      </p:sp>
      <p:sp>
        <p:nvSpPr>
          <p:cNvPr id="1048652" name="Notes Placeholder 1048659"/>
          <p:cNvSpPr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78"/>
          <p:cNvGrpSpPr/>
          <p:nvPr/>
        </p:nvGrpSpPr>
        <p:grpSpPr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3145731" name="Straight Connector 3145730"/>
            <p:cNvCxnSpPr>
              <a:cxnSpLocks/>
            </p:cNvCxnSpPr>
            <p:nvPr/>
          </p:nvCxnSpPr>
          <p:spPr>
            <a:xfrm flipV="1">
              <a:off x="5130870" y="4174961"/>
              <a:ext cx="4021900" cy="2682866"/>
            </a:xfrm>
            <a:prstGeom prst="line"/>
            <a:noFill/>
            <a:ln w="9525" cap="rnd" cmpd="sng">
              <a:solidFill>
                <a:schemeClr val="accent1">
                  <a:alpha val="70195"/>
                </a:schemeClr>
              </a:solidFill>
              <a:prstDash val="solid"/>
              <a:round/>
            </a:ln>
          </p:spPr>
        </p:cxnSp>
        <p:cxnSp>
          <p:nvCxnSpPr>
            <p:cNvPr id="3145732" name="Straight Connector 3145731"/>
            <p:cNvCxnSpPr>
              <a:cxnSpLocks/>
            </p:cNvCxnSpPr>
            <p:nvPr/>
          </p:nvCxnSpPr>
          <p:spPr>
            <a:xfrm>
              <a:off x="7043180" y="172"/>
              <a:ext cx="1218234" cy="6857654"/>
            </a:xfrm>
            <a:prstGeom prst="line"/>
            <a:noFill/>
            <a:ln w="9525" cap="rnd" cmpd="sng">
              <a:solidFill>
                <a:schemeClr val="accent1">
                  <a:alpha val="70195"/>
                </a:schemeClr>
              </a:solidFill>
              <a:prstDash val="solid"/>
              <a:round/>
            </a:ln>
          </p:spPr>
        </p:cxnSp>
        <p:sp>
          <p:nvSpPr>
            <p:cNvPr id="1048657" name="Freeform: Shape 1048664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ahLst/>
              <a:rect l="0" t="0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</a:path>
              </a:pathLst>
            </a:custGeom>
            <a:solidFill>
              <a:schemeClr val="accent1">
                <a:alpha val="36078"/>
              </a:schemeClr>
            </a:solidFill>
            <a:ln>
              <a:noFill/>
            </a:ln>
          </p:spPr>
        </p:sp>
        <p:sp>
          <p:nvSpPr>
            <p:cNvPr id="1048658" name="Freeform: Shape 1048665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ahLst/>
              <a:rect l="0" t="0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048659" name="Freeform: Shape 1048666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ahLst/>
              <a:rect l="0" t="0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</a:path>
              </a:pathLst>
            </a:custGeom>
            <a:solidFill>
              <a:srgbClr val="17B0E4">
                <a:alpha val="65881"/>
              </a:srgbClr>
            </a:solidFill>
            <a:ln>
              <a:noFill/>
            </a:ln>
          </p:spPr>
        </p:sp>
        <p:sp>
          <p:nvSpPr>
            <p:cNvPr id="1048660" name="Freeform: Shape 1048667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ahLst/>
              <a:rect l="0" t="0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</a:path>
              </a:pathLst>
            </a:custGeom>
            <a:solidFill>
              <a:srgbClr val="17B0E4">
                <a:alpha val="50195"/>
              </a:srgbClr>
            </a:solidFill>
            <a:ln>
              <a:noFill/>
            </a:ln>
          </p:spPr>
        </p:sp>
        <p:sp>
          <p:nvSpPr>
            <p:cNvPr id="1048661" name="Freeform: Shape 1048668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ahLst/>
              <a:rect l="0" t="0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</a:path>
              </a:pathLst>
            </a:custGeom>
            <a:solidFill>
              <a:schemeClr val="accent2">
                <a:alpha val="70195"/>
              </a:schemeClr>
            </a:solidFill>
            <a:ln>
              <a:noFill/>
            </a:ln>
          </p:spPr>
        </p:sp>
        <p:sp>
          <p:nvSpPr>
            <p:cNvPr id="1048662" name="Freeform: Shape 1048669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ahLst/>
              <a:rect l="0" t="0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</a:path>
              </a:pathLst>
            </a:custGeom>
            <a:solidFill>
              <a:srgbClr val="236292">
                <a:alpha val="81960"/>
              </a:srgbClr>
            </a:solidFill>
            <a:ln>
              <a:noFill/>
            </a:ln>
          </p:spPr>
        </p:sp>
        <p:sp>
          <p:nvSpPr>
            <p:cNvPr id="1048663" name="Freeform: Shape 1048670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ahLst/>
              <a:rect l="0" t="0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</a:path>
              </a:pathLst>
            </a:custGeom>
            <a:solidFill>
              <a:srgbClr val="17B0E4">
                <a:alpha val="65881"/>
              </a:srgbClr>
            </a:solidFill>
            <a:ln>
              <a:noFill/>
            </a:ln>
          </p:spPr>
        </p:sp>
        <p:sp>
          <p:nvSpPr>
            <p:cNvPr id="1048664" name="Freeform: Shape 1048671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ahLst/>
              <a:rect l="0" t="0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</a:path>
              </a:pathLst>
            </a:custGeom>
            <a:solidFill>
              <a:schemeClr val="accent1">
                <a:alpha val="85097"/>
              </a:schemeClr>
            </a:solidFill>
            <a:ln>
              <a:noFill/>
            </a:ln>
          </p:spPr>
        </p:sp>
      </p:grpSp>
      <p:sp>
        <p:nvSpPr>
          <p:cNvPr id="1048665" name="Date Placeholder 1048672"/>
          <p:cNvSpPr>
            <a:spLocks noGrp="1"/>
          </p:cNvSpPr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900" lang="en-US">
                <a:solidFill>
                  <a:srgbClr val="898989"/>
                </a:solidFill>
              </a:rPr>
              <a:pPr algn="r" eaLnBrk="1" hangingPunct="1" latinLnBrk="1" lvl="0"/>
              <a:t>12/4/2021</a:t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666" name="Footer Placeholder 1048673"/>
          <p:cNvSpPr>
            <a:spLocks noGrp="1"/>
          </p:cNvSpPr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/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667" name="Slide Number Placeholder 1048674"/>
          <p:cNvSpPr>
            <a:spLocks noGrp="1"/>
          </p:cNvSpPr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900" lang="en-US">
                <a:solidFill>
                  <a:schemeClr val="accent1"/>
                </a:solidFill>
              </a:rPr>
              <a:pPr algn="r" eaLnBrk="1" hangingPunct="1" latinLnBrk="1" lvl="0"/>
              <a:t>‹#›</a:t>
            </a:fld>
            <a:endParaRPr altLang="en-US" sz="900" lang="en-US">
              <a:solidFill>
                <a:schemeClr val="accent1"/>
              </a:solidFill>
            </a:endParaRPr>
          </a:p>
        </p:txBody>
      </p:sp>
      <p:sp>
        <p:nvSpPr>
          <p:cNvPr id="1048668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503972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1007943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511915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2015886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519858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3023829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52780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4031772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69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b="0" cap="none" sz="485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9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algn="l" indent="0" marL="0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503972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indent="0" marL="1007943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indent="0" marL="1511915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indent="0" marL="2015886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indent="0" marL="2519858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indent="0" marL="3023829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indent="0" marL="3527801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indent="0" marL="4031772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0" name="Date Placeholder 1048744"/>
          <p:cNvSpPr>
            <a:spLocks noGrp="1"/>
          </p:cNvSpPr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900" lang="en-US">
                <a:solidFill>
                  <a:srgbClr val="898989"/>
                </a:solidFill>
              </a:rPr>
              <a:pPr algn="r" eaLnBrk="1" hangingPunct="1" latinLnBrk="1" lvl="0"/>
              <a:t>12/4/2021</a:t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741" name="Slide Number Placeholder 1048745"/>
          <p:cNvSpPr>
            <a:spLocks noGrp="1"/>
          </p:cNvSpPr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900" lang="en-US">
                <a:solidFill>
                  <a:schemeClr val="accent1"/>
                </a:solidFill>
              </a:rPr>
              <a:pPr algn="r" eaLnBrk="1" hangingPunct="1" latinLnBrk="1" lvl="0"/>
              <a:t>‹#›</a:t>
            </a:fld>
            <a:endParaRPr altLang="en-US" sz="900" lang="en-US">
              <a:solidFill>
                <a:schemeClr val="accent1"/>
              </a:solidFill>
            </a:endParaRPr>
          </a:p>
        </p:txBody>
      </p:sp>
      <p:sp>
        <p:nvSpPr>
          <p:cNvPr id="1048742" name="Footer Placeholder 1048746"/>
          <p:cNvSpPr>
            <a:spLocks noGrp="1"/>
          </p:cNvSpPr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/>
            <a:endParaRPr altLang="en-US" sz="9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83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1048690" name="Freeform: Shape 1048697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ahLst/>
              <a:rect l="0" t="0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</a:path>
              </a:pathLst>
            </a:custGeom>
            <a:solidFill>
              <a:schemeClr val="accent1">
                <a:alpha val="70195"/>
              </a:schemeClr>
            </a:solidFill>
            <a:ln>
              <a:noFill/>
            </a:ln>
          </p:spPr>
        </p:sp>
        <p:cxnSp>
          <p:nvCxnSpPr>
            <p:cNvPr id="3145735" name="Straight Connector 3145734"/>
            <p:cNvCxnSpPr>
              <a:cxnSpLocks/>
            </p:cNvCxnSpPr>
            <p:nvPr/>
          </p:nvCxnSpPr>
          <p:spPr>
            <a:xfrm flipV="1">
              <a:off x="5130869" y="4174961"/>
              <a:ext cx="4021900" cy="2682866"/>
            </a:xfrm>
            <a:prstGeom prst="line"/>
            <a:noFill/>
            <a:ln w="9525" cap="rnd" cmpd="sng">
              <a:solidFill>
                <a:schemeClr val="accent1">
                  <a:alpha val="70195"/>
                </a:schemeClr>
              </a:solidFill>
              <a:prstDash val="solid"/>
              <a:round/>
            </a:ln>
          </p:spPr>
        </p:cxnSp>
        <p:cxnSp>
          <p:nvCxnSpPr>
            <p:cNvPr id="3145736" name="Straight Connector 3145735"/>
            <p:cNvCxnSpPr>
              <a:cxnSpLocks/>
            </p:cNvCxnSpPr>
            <p:nvPr/>
          </p:nvCxnSpPr>
          <p:spPr>
            <a:xfrm>
              <a:off x="7043180" y="172"/>
              <a:ext cx="1218234" cy="6857654"/>
            </a:xfrm>
            <a:prstGeom prst="line"/>
            <a:noFill/>
            <a:ln w="9525" cap="rnd" cmpd="sng">
              <a:solidFill>
                <a:schemeClr val="accent1">
                  <a:alpha val="70195"/>
                </a:schemeClr>
              </a:solidFill>
              <a:prstDash val="solid"/>
              <a:round/>
            </a:ln>
          </p:spPr>
        </p:cxnSp>
        <p:sp>
          <p:nvSpPr>
            <p:cNvPr id="1048691" name="Freeform: Shape 1048698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ahLst/>
              <a:rect l="0" t="0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</a:path>
              </a:pathLst>
            </a:custGeom>
            <a:solidFill>
              <a:schemeClr val="accent1">
                <a:alpha val="36078"/>
              </a:schemeClr>
            </a:solidFill>
            <a:ln>
              <a:noFill/>
            </a:ln>
          </p:spPr>
        </p:sp>
        <p:sp>
          <p:nvSpPr>
            <p:cNvPr id="1048692" name="Freeform: Shape 1048699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ahLst/>
              <a:rect l="0" t="0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048693" name="Freeform: Shape 1048700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ahLst/>
              <a:rect l="0" t="0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</a:path>
              </a:pathLst>
            </a:custGeom>
            <a:solidFill>
              <a:srgbClr val="17B0E4">
                <a:alpha val="65881"/>
              </a:srgbClr>
            </a:solidFill>
            <a:ln>
              <a:noFill/>
            </a:ln>
          </p:spPr>
        </p:sp>
        <p:sp>
          <p:nvSpPr>
            <p:cNvPr id="1048694" name="Freeform: Shape 1048701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ahLst/>
              <a:rect l="0" t="0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</a:path>
              </a:pathLst>
            </a:custGeom>
            <a:solidFill>
              <a:srgbClr val="17B0E4">
                <a:alpha val="50195"/>
              </a:srgbClr>
            </a:solidFill>
            <a:ln>
              <a:noFill/>
            </a:ln>
          </p:spPr>
        </p:sp>
        <p:sp>
          <p:nvSpPr>
            <p:cNvPr id="1048695" name="Freeform: Shape 1048702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ahLst/>
              <a:rect l="0" t="0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</a:path>
              </a:pathLst>
            </a:custGeom>
            <a:solidFill>
              <a:schemeClr val="accent2">
                <a:alpha val="70195"/>
              </a:schemeClr>
            </a:solidFill>
            <a:ln>
              <a:noFill/>
            </a:ln>
          </p:spPr>
        </p:sp>
        <p:sp>
          <p:nvSpPr>
            <p:cNvPr id="1048696" name="Freeform: Shape 1048703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ahLst/>
              <a:rect l="0" t="0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</a:path>
              </a:pathLst>
            </a:custGeom>
            <a:solidFill>
              <a:srgbClr val="236292">
                <a:alpha val="81960"/>
              </a:srgbClr>
            </a:solidFill>
            <a:ln>
              <a:noFill/>
            </a:ln>
          </p:spPr>
        </p:sp>
        <p:sp>
          <p:nvSpPr>
            <p:cNvPr id="1048697" name="Freeform: Shape 1048704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ahLst/>
              <a:rect l="0" t="0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</a:path>
              </a:pathLst>
            </a:custGeom>
            <a:solidFill>
              <a:srgbClr val="17B0E4">
                <a:alpha val="65881"/>
              </a:srgbClr>
            </a:solidFill>
            <a:ln>
              <a:noFill/>
            </a:ln>
          </p:spPr>
        </p:sp>
      </p:grpSp>
      <p:sp>
        <p:nvSpPr>
          <p:cNvPr id="1048698" name="TextBox 1048705"/>
          <p:cNvSpPr txBox="1"/>
          <p:nvPr/>
        </p:nvSpPr>
        <p:spPr>
          <a:xfrm>
            <a:off x="531812" y="871537"/>
            <a:ext cx="504825" cy="644525"/>
          </a:xfrm>
          <a:prstGeom prst="rect"/>
          <a:noFill/>
          <a:ln>
            <a:noFill/>
          </a:ln>
        </p:spPr>
        <p:txBody>
          <a:bodyPr anchor="ctr" bIns="50398" lIns="100796" rIns="100796" tIns="50398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/>
            <a:r>
              <a:rPr altLang="en-US" sz="8800" lang="en-US">
                <a:solidFill>
                  <a:srgbClr val="9FE0F5"/>
                </a:solidFill>
                <a:latin typeface="Arial" pitchFamily="34" charset="0"/>
              </a:rPr>
              <a:t>“</a:t>
            </a:r>
          </a:p>
        </p:txBody>
      </p:sp>
      <p:sp>
        <p:nvSpPr>
          <p:cNvPr id="1048699" name="TextBox 1048706"/>
          <p:cNvSpPr txBox="1"/>
          <p:nvPr/>
        </p:nvSpPr>
        <p:spPr>
          <a:xfrm>
            <a:off x="7439025" y="3181350"/>
            <a:ext cx="503237" cy="644525"/>
          </a:xfrm>
          <a:prstGeom prst="rect"/>
          <a:noFill/>
          <a:ln>
            <a:noFill/>
          </a:ln>
        </p:spPr>
        <p:txBody>
          <a:bodyPr anchor="ctr" bIns="50398" lIns="100796" rIns="100796" tIns="50398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/>
            <a:r>
              <a:rPr altLang="en-US" sz="8800" lang="en-US">
                <a:solidFill>
                  <a:srgbClr val="9FE0F5"/>
                </a:solidFill>
                <a:latin typeface="Arial" pitchFamily="34" charset="0"/>
              </a:rPr>
              <a:t>”</a:t>
            </a:r>
          </a:p>
        </p:txBody>
      </p:sp>
      <p:sp>
        <p:nvSpPr>
          <p:cNvPr id="1048700" name="Date Placeholder 1048707"/>
          <p:cNvSpPr>
            <a:spLocks noGrp="1"/>
          </p:cNvSpPr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900" lang="en-US">
                <a:solidFill>
                  <a:srgbClr val="898989"/>
                </a:solidFill>
              </a:rPr>
              <a:pPr algn="r" eaLnBrk="1" hangingPunct="1" latinLnBrk="1" lvl="0"/>
              <a:t>12/4/2021</a:t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701" name="Footer Placeholder 1048708"/>
          <p:cNvSpPr>
            <a:spLocks noGrp="1"/>
          </p:cNvSpPr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/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702" name="Slide Number Placeholder 1048709"/>
          <p:cNvSpPr>
            <a:spLocks noGrp="1"/>
          </p:cNvSpPr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900" lang="en-US">
                <a:solidFill>
                  <a:schemeClr val="accent1"/>
                </a:solidFill>
              </a:rPr>
              <a:pPr algn="r" eaLnBrk="1" hangingPunct="1" latinLnBrk="1" lvl="0"/>
              <a:t>‹#›</a:t>
            </a:fld>
            <a:endParaRPr altLang="en-US" sz="900" lang="en-US">
              <a:solidFill>
                <a:schemeClr val="accent1"/>
              </a:solidFill>
            </a:endParaRPr>
          </a:p>
        </p:txBody>
      </p:sp>
      <p:sp>
        <p:nvSpPr>
          <p:cNvPr id="104870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algn="l" indent="0" marL="0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503972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indent="0" marL="1007943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indent="0" marL="1511915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indent="0" marL="2015886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indent="0" marL="2519858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indent="0" marL="3023829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indent="0" marL="3527801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indent="0" marL="4031772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503972">
              <a:buFontTx/>
              <a:buNone/>
            </a:lvl2pPr>
            <a:lvl3pPr indent="0" marL="1007943">
              <a:buFontTx/>
              <a:buNone/>
            </a:lvl3pPr>
            <a:lvl4pPr indent="0" marL="1511915">
              <a:buFontTx/>
              <a:buNone/>
            </a:lvl4pPr>
            <a:lvl5pPr indent="0" marL="2015886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b="0" cap="none" sz="485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b="0" cap="none" sz="485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4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algn="l" indent="0" marL="0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503972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indent="0" marL="1007943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indent="0" marL="1511915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indent="0" marL="2015886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indent="0" marL="2519858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indent="0" marL="3023829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indent="0" marL="3527801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indent="0" marL="4031772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5" name="Date Placeholder 1048739"/>
          <p:cNvSpPr>
            <a:spLocks noGrp="1"/>
          </p:cNvSpPr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900" lang="en-US">
                <a:solidFill>
                  <a:srgbClr val="898989"/>
                </a:solidFill>
              </a:rPr>
              <a:pPr algn="r" eaLnBrk="1" hangingPunct="1" latinLnBrk="1" lvl="0"/>
              <a:t>12/4/2021</a:t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736" name="Slide Number Placeholder 1048740"/>
          <p:cNvSpPr>
            <a:spLocks noGrp="1"/>
          </p:cNvSpPr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900" lang="en-US">
                <a:solidFill>
                  <a:schemeClr val="accent1"/>
                </a:solidFill>
              </a:rPr>
              <a:pPr algn="r" eaLnBrk="1" hangingPunct="1" latinLnBrk="1" lvl="0"/>
              <a:t>‹#›</a:t>
            </a:fld>
            <a:endParaRPr altLang="en-US" sz="900" lang="en-US">
              <a:solidFill>
                <a:schemeClr val="accent1"/>
              </a:solidFill>
            </a:endParaRPr>
          </a:p>
        </p:txBody>
      </p:sp>
      <p:sp>
        <p:nvSpPr>
          <p:cNvPr id="1048737" name="Footer Placeholder 1048741"/>
          <p:cNvSpPr>
            <a:spLocks noGrp="1"/>
          </p:cNvSpPr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/>
            <a:endParaRPr altLang="en-US" sz="9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81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1048674" name="Freeform: Shape 1048681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ahLst/>
              <a:rect l="0" t="0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</a:path>
              </a:pathLst>
            </a:custGeom>
            <a:solidFill>
              <a:schemeClr val="accent1">
                <a:alpha val="70195"/>
              </a:schemeClr>
            </a:solidFill>
            <a:ln>
              <a:noFill/>
            </a:ln>
          </p:spPr>
        </p:sp>
        <p:cxnSp>
          <p:nvCxnSpPr>
            <p:cNvPr id="3145733" name="Straight Connector 3145732"/>
            <p:cNvCxnSpPr>
              <a:cxnSpLocks/>
            </p:cNvCxnSpPr>
            <p:nvPr/>
          </p:nvCxnSpPr>
          <p:spPr>
            <a:xfrm flipV="1">
              <a:off x="5130869" y="4174961"/>
              <a:ext cx="4021900" cy="2682866"/>
            </a:xfrm>
            <a:prstGeom prst="line"/>
            <a:noFill/>
            <a:ln w="9525" cap="rnd" cmpd="sng">
              <a:solidFill>
                <a:schemeClr val="accent1">
                  <a:alpha val="70195"/>
                </a:schemeClr>
              </a:solidFill>
              <a:prstDash val="solid"/>
              <a:round/>
            </a:ln>
          </p:spPr>
        </p:cxnSp>
        <p:cxnSp>
          <p:nvCxnSpPr>
            <p:cNvPr id="3145734" name="Straight Connector 3145733"/>
            <p:cNvCxnSpPr>
              <a:cxnSpLocks/>
            </p:cNvCxnSpPr>
            <p:nvPr/>
          </p:nvCxnSpPr>
          <p:spPr>
            <a:xfrm>
              <a:off x="7043180" y="172"/>
              <a:ext cx="1218234" cy="6857654"/>
            </a:xfrm>
            <a:prstGeom prst="line"/>
            <a:noFill/>
            <a:ln w="9525" cap="rnd" cmpd="sng">
              <a:solidFill>
                <a:schemeClr val="accent1">
                  <a:alpha val="70195"/>
                </a:schemeClr>
              </a:solidFill>
              <a:prstDash val="solid"/>
              <a:round/>
            </a:ln>
          </p:spPr>
        </p:cxnSp>
        <p:sp>
          <p:nvSpPr>
            <p:cNvPr id="1048675" name="Freeform: Shape 1048682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ahLst/>
              <a:rect l="0" t="0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</a:path>
              </a:pathLst>
            </a:custGeom>
            <a:solidFill>
              <a:schemeClr val="accent1">
                <a:alpha val="36078"/>
              </a:schemeClr>
            </a:solidFill>
            <a:ln>
              <a:noFill/>
            </a:ln>
          </p:spPr>
        </p:sp>
        <p:sp>
          <p:nvSpPr>
            <p:cNvPr id="1048676" name="Freeform: Shape 1048683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ahLst/>
              <a:rect l="0" t="0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048677" name="Freeform: Shape 1048684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ahLst/>
              <a:rect l="0" t="0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</a:path>
              </a:pathLst>
            </a:custGeom>
            <a:solidFill>
              <a:srgbClr val="17B0E4">
                <a:alpha val="65881"/>
              </a:srgbClr>
            </a:solidFill>
            <a:ln>
              <a:noFill/>
            </a:ln>
          </p:spPr>
        </p:sp>
        <p:sp>
          <p:nvSpPr>
            <p:cNvPr id="1048678" name="Freeform: Shape 1048685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ahLst/>
              <a:rect l="0" t="0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</a:path>
              </a:pathLst>
            </a:custGeom>
            <a:solidFill>
              <a:srgbClr val="17B0E4">
                <a:alpha val="50195"/>
              </a:srgbClr>
            </a:solidFill>
            <a:ln>
              <a:noFill/>
            </a:ln>
          </p:spPr>
        </p:sp>
        <p:sp>
          <p:nvSpPr>
            <p:cNvPr id="1048679" name="Freeform: Shape 1048686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ahLst/>
              <a:rect l="0" t="0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</a:path>
              </a:pathLst>
            </a:custGeom>
            <a:solidFill>
              <a:schemeClr val="accent2">
                <a:alpha val="70195"/>
              </a:schemeClr>
            </a:solidFill>
            <a:ln>
              <a:noFill/>
            </a:ln>
          </p:spPr>
        </p:sp>
        <p:sp>
          <p:nvSpPr>
            <p:cNvPr id="1048680" name="Freeform: Shape 1048687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ahLst/>
              <a:rect l="0" t="0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</a:path>
              </a:pathLst>
            </a:custGeom>
            <a:solidFill>
              <a:srgbClr val="236292">
                <a:alpha val="81960"/>
              </a:srgbClr>
            </a:solidFill>
            <a:ln>
              <a:noFill/>
            </a:ln>
          </p:spPr>
        </p:sp>
        <p:sp>
          <p:nvSpPr>
            <p:cNvPr id="1048681" name="Freeform: Shape 1048688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ahLst/>
              <a:rect l="0" t="0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</a:path>
              </a:pathLst>
            </a:custGeom>
            <a:solidFill>
              <a:srgbClr val="17B0E4">
                <a:alpha val="65881"/>
              </a:srgbClr>
            </a:solidFill>
            <a:ln>
              <a:noFill/>
            </a:ln>
          </p:spPr>
        </p:sp>
      </p:grpSp>
      <p:sp>
        <p:nvSpPr>
          <p:cNvPr id="1048682" name="TextBox 1048689"/>
          <p:cNvSpPr txBox="1"/>
          <p:nvPr/>
        </p:nvSpPr>
        <p:spPr>
          <a:xfrm>
            <a:off x="531812" y="871537"/>
            <a:ext cx="504825" cy="644525"/>
          </a:xfrm>
          <a:prstGeom prst="rect"/>
          <a:noFill/>
          <a:ln>
            <a:noFill/>
          </a:ln>
        </p:spPr>
        <p:txBody>
          <a:bodyPr anchor="ctr" bIns="50398" lIns="100796" rIns="100796" tIns="50398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/>
            <a:r>
              <a:rPr altLang="en-US" sz="8800" lang="en-US">
                <a:solidFill>
                  <a:srgbClr val="9FE0F5"/>
                </a:solidFill>
                <a:latin typeface="Arial" pitchFamily="34" charset="0"/>
              </a:rPr>
              <a:t>“</a:t>
            </a:r>
          </a:p>
        </p:txBody>
      </p:sp>
      <p:sp>
        <p:nvSpPr>
          <p:cNvPr id="1048683" name="TextBox 1048690"/>
          <p:cNvSpPr txBox="1"/>
          <p:nvPr/>
        </p:nvSpPr>
        <p:spPr>
          <a:xfrm>
            <a:off x="7439025" y="3181350"/>
            <a:ext cx="503237" cy="644525"/>
          </a:xfrm>
          <a:prstGeom prst="rect"/>
          <a:noFill/>
          <a:ln>
            <a:noFill/>
          </a:ln>
        </p:spPr>
        <p:txBody>
          <a:bodyPr anchor="ctr" bIns="50398" lIns="100796" rIns="100796" tIns="50398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/>
            <a:r>
              <a:rPr altLang="en-US" sz="8800" lang="en-US">
                <a:solidFill>
                  <a:srgbClr val="9FE0F5"/>
                </a:solidFill>
                <a:latin typeface="Arial" pitchFamily="34" charset="0"/>
              </a:rPr>
              <a:t>”</a:t>
            </a:r>
          </a:p>
        </p:txBody>
      </p:sp>
      <p:sp>
        <p:nvSpPr>
          <p:cNvPr id="1048684" name="Date Placeholder 1048691"/>
          <p:cNvSpPr>
            <a:spLocks noGrp="1"/>
          </p:cNvSpPr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900" lang="en-US">
                <a:solidFill>
                  <a:srgbClr val="898989"/>
                </a:solidFill>
              </a:rPr>
              <a:pPr algn="r" eaLnBrk="1" hangingPunct="1" latinLnBrk="1" lvl="0"/>
              <a:t>12/4/2021</a:t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685" name="Footer Placeholder 1048692"/>
          <p:cNvSpPr>
            <a:spLocks noGrp="1"/>
          </p:cNvSpPr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/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686" name="Slide Number Placeholder 1048693"/>
          <p:cNvSpPr>
            <a:spLocks noGrp="1"/>
          </p:cNvSpPr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900" lang="en-US">
                <a:solidFill>
                  <a:schemeClr val="accent1"/>
                </a:solidFill>
              </a:rPr>
              <a:pPr algn="r" eaLnBrk="1" hangingPunct="1" latinLnBrk="1" lvl="0"/>
              <a:t>‹#›</a:t>
            </a:fld>
            <a:endParaRPr altLang="en-US" sz="900" lang="en-US">
              <a:solidFill>
                <a:schemeClr val="accent1"/>
              </a:solidFill>
            </a:endParaRPr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algn="l" indent="0" marL="0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503972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indent="0" marL="1007943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indent="0" marL="1511915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indent="0" marL="2015886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indent="0" marL="2519858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indent="0" marL="3023829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indent="0" marL="3527801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indent="0" marL="4031772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503972">
              <a:buFontTx/>
              <a:buNone/>
            </a:lvl2pPr>
            <a:lvl3pPr indent="0" marL="1007943">
              <a:buFontTx/>
              <a:buNone/>
            </a:lvl3pPr>
            <a:lvl4pPr indent="0" marL="1511915">
              <a:buFontTx/>
              <a:buNone/>
            </a:lvl4pPr>
            <a:lvl5pPr indent="0" marL="2015886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b="0" cap="none" sz="485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b="0" cap="none" sz="485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646">
                <a:solidFill>
                  <a:schemeClr val="accent1"/>
                </a:solidFill>
              </a:defRPr>
            </a:lvl1pPr>
            <a:lvl2pPr indent="0" marL="503972">
              <a:buFontTx/>
              <a:buNone/>
            </a:lvl2pPr>
            <a:lvl3pPr indent="0" marL="1007943">
              <a:buFontTx/>
              <a:buNone/>
            </a:lvl3pPr>
            <a:lvl4pPr indent="0" marL="1511915">
              <a:buFontTx/>
              <a:buNone/>
            </a:lvl4pPr>
            <a:lvl5pPr indent="0" marL="2015886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1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algn="l" indent="0" marL="0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503972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indent="0" marL="1007943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indent="0" marL="1511915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indent="0" marL="2015886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indent="0" marL="2519858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indent="0" marL="3023829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indent="0" marL="3527801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indent="0" marL="4031772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2" name="Date Placeholder 1048756"/>
          <p:cNvSpPr>
            <a:spLocks noGrp="1"/>
          </p:cNvSpPr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900" lang="en-US">
                <a:solidFill>
                  <a:srgbClr val="898989"/>
                </a:solidFill>
              </a:rPr>
              <a:pPr algn="r" eaLnBrk="1" hangingPunct="1" latinLnBrk="1" lvl="0"/>
              <a:t>12/4/2021</a:t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753" name="Slide Number Placeholder 1048757"/>
          <p:cNvSpPr>
            <a:spLocks noGrp="1"/>
          </p:cNvSpPr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900" lang="en-US">
                <a:solidFill>
                  <a:schemeClr val="accent1"/>
                </a:solidFill>
              </a:rPr>
              <a:pPr algn="r" eaLnBrk="1" hangingPunct="1" latinLnBrk="1" lvl="0"/>
              <a:t>‹#›</a:t>
            </a:fld>
            <a:endParaRPr altLang="en-US" sz="900" lang="en-US">
              <a:solidFill>
                <a:schemeClr val="accent1"/>
              </a:solidFill>
            </a:endParaRPr>
          </a:p>
        </p:txBody>
      </p:sp>
      <p:sp>
        <p:nvSpPr>
          <p:cNvPr id="1048754" name="Footer Placeholder 1048758"/>
          <p:cNvSpPr>
            <a:spLocks noGrp="1"/>
          </p:cNvSpPr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/>
            <a:endParaRPr altLang="en-US" sz="9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4" name="Date Placeholder 1048721"/>
          <p:cNvSpPr>
            <a:spLocks noGrp="1"/>
          </p:cNvSpPr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900" lang="en-US">
                <a:solidFill>
                  <a:srgbClr val="898989"/>
                </a:solidFill>
              </a:rPr>
              <a:pPr algn="r" eaLnBrk="1" hangingPunct="1" latinLnBrk="1" lvl="0"/>
              <a:t>12/4/2021</a:t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715" name="Slide Number Placeholder 1048722"/>
          <p:cNvSpPr>
            <a:spLocks noGrp="1"/>
          </p:cNvSpPr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900" lang="en-US">
                <a:solidFill>
                  <a:schemeClr val="accent1"/>
                </a:solidFill>
              </a:rPr>
              <a:pPr algn="r" eaLnBrk="1" hangingPunct="1" latinLnBrk="1" lvl="0"/>
              <a:t>‹#›</a:t>
            </a:fld>
            <a:endParaRPr altLang="en-US" sz="900" lang="en-US">
              <a:solidFill>
                <a:schemeClr val="accent1"/>
              </a:solidFill>
            </a:endParaRPr>
          </a:p>
        </p:txBody>
      </p:sp>
      <p:sp>
        <p:nvSpPr>
          <p:cNvPr id="1048716" name="Footer Placeholder 1048723"/>
          <p:cNvSpPr>
            <a:spLocks noGrp="1"/>
          </p:cNvSpPr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/>
            <a:endParaRPr altLang="en-US" sz="9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3" name="Date Placeholder 1048767"/>
          <p:cNvSpPr>
            <a:spLocks noGrp="1"/>
          </p:cNvSpPr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900" lang="en-US">
                <a:solidFill>
                  <a:srgbClr val="898989"/>
                </a:solidFill>
              </a:rPr>
              <a:pPr algn="r" eaLnBrk="1" hangingPunct="1" latinLnBrk="1" lvl="0"/>
              <a:t>12/4/2021</a:t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764" name="Slide Number Placeholder 1048768"/>
          <p:cNvSpPr>
            <a:spLocks noGrp="1"/>
          </p:cNvSpPr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900" lang="en-US">
                <a:solidFill>
                  <a:schemeClr val="accent1"/>
                </a:solidFill>
              </a:rPr>
              <a:pPr algn="r" eaLnBrk="1" hangingPunct="1" latinLnBrk="1" lvl="0"/>
              <a:t>‹#›</a:t>
            </a:fld>
            <a:endParaRPr altLang="en-US" sz="900" lang="en-US">
              <a:solidFill>
                <a:schemeClr val="accent1"/>
              </a:solidFill>
            </a:endParaRPr>
          </a:p>
        </p:txBody>
      </p:sp>
      <p:sp>
        <p:nvSpPr>
          <p:cNvPr id="1048765" name="Footer Placeholder 1048769"/>
          <p:cNvSpPr>
            <a:spLocks noGrp="1"/>
          </p:cNvSpPr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/>
            <a:endParaRPr altLang="en-US" sz="9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1" name="Date Placeholder 1048593"/>
          <p:cNvSpPr>
            <a:spLocks noGrp="1"/>
          </p:cNvSpPr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900" lang="en-US">
                <a:solidFill>
                  <a:srgbClr val="898989"/>
                </a:solidFill>
              </a:rPr>
              <a:pPr algn="r" eaLnBrk="1" hangingPunct="1" latinLnBrk="1" lvl="0"/>
              <a:t>12/4/2021</a:t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592" name="Slide Number Placeholder 1048594"/>
          <p:cNvSpPr>
            <a:spLocks noGrp="1"/>
          </p:cNvSpPr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900" lang="en-US">
                <a:solidFill>
                  <a:schemeClr val="accent1"/>
                </a:solidFill>
              </a:rPr>
              <a:pPr algn="r" eaLnBrk="1" hangingPunct="1" latinLnBrk="1" lvl="0"/>
              <a:t>‹#›</a:t>
            </a:fld>
            <a:endParaRPr altLang="en-US" sz="900" lang="en-US">
              <a:solidFill>
                <a:schemeClr val="accent1"/>
              </a:solidFill>
            </a:endParaRPr>
          </a:p>
        </p:txBody>
      </p:sp>
      <p:sp>
        <p:nvSpPr>
          <p:cNvPr id="1048593" name="Footer Placeholder 1048595"/>
          <p:cNvSpPr>
            <a:spLocks noGrp="1"/>
          </p:cNvSpPr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/>
            <a:endParaRPr altLang="en-US" sz="9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b="0" cap="none" sz="4409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8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algn="l" indent="0" marL="0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503972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indent="0" marL="1007943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indent="0" marL="1511915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indent="0" marL="2015886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indent="0" marL="2519858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indent="0" marL="3023829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indent="0" marL="3527801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indent="0" marL="4031772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9" name="Date Placeholder 1048726"/>
          <p:cNvSpPr>
            <a:spLocks noGrp="1"/>
          </p:cNvSpPr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900" lang="en-US">
                <a:solidFill>
                  <a:srgbClr val="898989"/>
                </a:solidFill>
              </a:rPr>
              <a:pPr algn="r" eaLnBrk="1" hangingPunct="1" latinLnBrk="1" lvl="0"/>
              <a:t>12/4/2021</a:t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720" name="Slide Number Placeholder 1048727"/>
          <p:cNvSpPr>
            <a:spLocks noGrp="1"/>
          </p:cNvSpPr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900" lang="en-US">
                <a:solidFill>
                  <a:schemeClr val="accent1"/>
                </a:solidFill>
              </a:rPr>
              <a:pPr algn="r" eaLnBrk="1" hangingPunct="1" latinLnBrk="1" lvl="0"/>
              <a:t>‹#›</a:t>
            </a:fld>
            <a:endParaRPr altLang="en-US" sz="900" lang="en-US">
              <a:solidFill>
                <a:schemeClr val="accent1"/>
              </a:solidFill>
            </a:endParaRPr>
          </a:p>
        </p:txBody>
      </p:sp>
      <p:sp>
        <p:nvSpPr>
          <p:cNvPr id="1048721" name="Footer Placeholder 1048728"/>
          <p:cNvSpPr>
            <a:spLocks noGrp="1"/>
          </p:cNvSpPr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/>
            <a:endParaRPr altLang="en-US" sz="9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4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5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6" name="Date Placeholder 1048750"/>
          <p:cNvSpPr>
            <a:spLocks noGrp="1"/>
          </p:cNvSpPr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900" lang="en-US">
                <a:solidFill>
                  <a:srgbClr val="898989"/>
                </a:solidFill>
              </a:rPr>
              <a:pPr algn="r" eaLnBrk="1" hangingPunct="1" latinLnBrk="1" lvl="0"/>
              <a:t>12/4/2021</a:t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747" name="Slide Number Placeholder 1048751"/>
          <p:cNvSpPr>
            <a:spLocks noGrp="1"/>
          </p:cNvSpPr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900" lang="en-US">
                <a:solidFill>
                  <a:schemeClr val="accent1"/>
                </a:solidFill>
              </a:rPr>
              <a:pPr algn="r" eaLnBrk="1" hangingPunct="1" latinLnBrk="1" lvl="0"/>
              <a:t>‹#›</a:t>
            </a:fld>
            <a:endParaRPr altLang="en-US" sz="900" lang="en-US">
              <a:solidFill>
                <a:schemeClr val="accent1"/>
              </a:solidFill>
            </a:endParaRPr>
          </a:p>
        </p:txBody>
      </p:sp>
      <p:sp>
        <p:nvSpPr>
          <p:cNvPr id="1048748" name="Footer Placeholder 1048752"/>
          <p:cNvSpPr>
            <a:spLocks noGrp="1"/>
          </p:cNvSpPr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/>
            <a:endParaRPr altLang="en-US" sz="9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indent="0" marL="0">
              <a:buNone/>
              <a:defRPr b="0" sz="2646"/>
            </a:lvl1pPr>
            <a:lvl2pPr indent="0" marL="503972">
              <a:buNone/>
              <a:defRPr b="1" sz="2205"/>
            </a:lvl2pPr>
            <a:lvl3pPr indent="0" marL="1007943">
              <a:buNone/>
              <a:defRPr b="1" sz="1984"/>
            </a:lvl3pPr>
            <a:lvl4pPr indent="0" marL="1511915">
              <a:buNone/>
              <a:defRPr b="1" sz="1764"/>
            </a:lvl4pPr>
            <a:lvl5pPr indent="0" marL="2015886">
              <a:buNone/>
              <a:defRPr b="1" sz="1764"/>
            </a:lvl5pPr>
            <a:lvl6pPr indent="0" marL="2519858">
              <a:buNone/>
              <a:defRPr b="1" sz="1764"/>
            </a:lvl6pPr>
            <a:lvl7pPr indent="0" marL="3023829">
              <a:buNone/>
              <a:defRPr b="1" sz="1764"/>
            </a:lvl7pPr>
            <a:lvl8pPr indent="0" marL="3527801">
              <a:buNone/>
              <a:defRPr b="1" sz="1764"/>
            </a:lvl8pPr>
            <a:lvl9pPr indent="0" marL="4031772">
              <a:buNone/>
              <a:defRPr b="1" sz="17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indent="0" marL="0">
              <a:buNone/>
              <a:defRPr b="0" sz="2646"/>
            </a:lvl1pPr>
            <a:lvl2pPr indent="0" marL="503972">
              <a:buNone/>
              <a:defRPr b="1" sz="2205"/>
            </a:lvl2pPr>
            <a:lvl3pPr indent="0" marL="1007943">
              <a:buNone/>
              <a:defRPr b="1" sz="1984"/>
            </a:lvl3pPr>
            <a:lvl4pPr indent="0" marL="1511915">
              <a:buNone/>
              <a:defRPr b="1" sz="1764"/>
            </a:lvl4pPr>
            <a:lvl5pPr indent="0" marL="2015886">
              <a:buNone/>
              <a:defRPr b="1" sz="1764"/>
            </a:lvl5pPr>
            <a:lvl6pPr indent="0" marL="2519858">
              <a:buNone/>
              <a:defRPr b="1" sz="1764"/>
            </a:lvl6pPr>
            <a:lvl7pPr indent="0" marL="3023829">
              <a:buNone/>
              <a:defRPr b="1" sz="1764"/>
            </a:lvl7pPr>
            <a:lvl8pPr indent="0" marL="3527801">
              <a:buNone/>
              <a:defRPr b="1" sz="1764"/>
            </a:lvl8pPr>
            <a:lvl9pPr indent="0" marL="4031772">
              <a:buNone/>
              <a:defRPr b="1" sz="17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7" name="Date Placeholder 1048734"/>
          <p:cNvSpPr>
            <a:spLocks noGrp="1"/>
          </p:cNvSpPr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900" lang="en-US">
                <a:solidFill>
                  <a:srgbClr val="898989"/>
                </a:solidFill>
              </a:rPr>
              <a:pPr algn="r" eaLnBrk="1" hangingPunct="1" latinLnBrk="1" lvl="0"/>
              <a:t>12/4/2021</a:t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728" name="Slide Number Placeholder 1048735"/>
          <p:cNvSpPr>
            <a:spLocks noGrp="1"/>
          </p:cNvSpPr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900" lang="en-US">
                <a:solidFill>
                  <a:schemeClr val="accent1"/>
                </a:solidFill>
              </a:rPr>
              <a:pPr algn="r" eaLnBrk="1" hangingPunct="1" latinLnBrk="1" lvl="0"/>
              <a:t>‹#›</a:t>
            </a:fld>
            <a:endParaRPr altLang="en-US" sz="900" lang="en-US">
              <a:solidFill>
                <a:schemeClr val="accent1"/>
              </a:solidFill>
            </a:endParaRPr>
          </a:p>
        </p:txBody>
      </p:sp>
      <p:sp>
        <p:nvSpPr>
          <p:cNvPr id="1048729" name="Footer Placeholder 1048736"/>
          <p:cNvSpPr>
            <a:spLocks noGrp="1"/>
          </p:cNvSpPr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/>
            <a:endParaRPr altLang="en-US" sz="9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1" name="Date Placeholder 1048678"/>
          <p:cNvSpPr>
            <a:spLocks noGrp="1"/>
          </p:cNvSpPr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900" lang="en-US">
                <a:solidFill>
                  <a:srgbClr val="898989"/>
                </a:solidFill>
              </a:rPr>
              <a:pPr algn="r" eaLnBrk="1" hangingPunct="1" latinLnBrk="1" lvl="0"/>
              <a:t>12/4/2021</a:t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672" name="Slide Number Placeholder 1048679"/>
          <p:cNvSpPr>
            <a:spLocks noGrp="1"/>
          </p:cNvSpPr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900" lang="en-US">
                <a:solidFill>
                  <a:schemeClr val="accent1"/>
                </a:solidFill>
              </a:rPr>
              <a:pPr algn="r" eaLnBrk="1" hangingPunct="1" latinLnBrk="1" lvl="0"/>
              <a:t>‹#›</a:t>
            </a:fld>
            <a:endParaRPr altLang="en-US" sz="900" lang="en-US">
              <a:solidFill>
                <a:schemeClr val="accent1"/>
              </a:solidFill>
            </a:endParaRPr>
          </a:p>
        </p:txBody>
      </p:sp>
      <p:sp>
        <p:nvSpPr>
          <p:cNvPr id="1048673" name="Footer Placeholder 1048680"/>
          <p:cNvSpPr>
            <a:spLocks noGrp="1"/>
          </p:cNvSpPr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/>
            <a:endParaRPr altLang="en-US" sz="9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Date Placeholder 1048588"/>
          <p:cNvSpPr>
            <a:spLocks noGrp="1"/>
          </p:cNvSpPr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900" lang="en-US">
                <a:solidFill>
                  <a:srgbClr val="898989"/>
                </a:solidFill>
              </a:rPr>
              <a:pPr algn="r" eaLnBrk="1" hangingPunct="1" latinLnBrk="1" lvl="0"/>
              <a:t>12/4/2021</a:t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731" name="Slide Number Placeholder 1048589"/>
          <p:cNvSpPr>
            <a:spLocks noGrp="1"/>
          </p:cNvSpPr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900" lang="en-US">
                <a:solidFill>
                  <a:schemeClr val="accent1"/>
                </a:solidFill>
              </a:rPr>
              <a:pPr algn="r" eaLnBrk="1" hangingPunct="1" latinLnBrk="1" lvl="0"/>
              <a:t>‹#›</a:t>
            </a:fld>
            <a:endParaRPr altLang="en-US" sz="900" lang="en-US">
              <a:solidFill>
                <a:schemeClr val="accent1"/>
              </a:solidFill>
            </a:endParaRPr>
          </a:p>
        </p:txBody>
      </p:sp>
      <p:sp>
        <p:nvSpPr>
          <p:cNvPr id="1048732" name="Footer Placeholder 1048590"/>
          <p:cNvSpPr>
            <a:spLocks noGrp="1"/>
          </p:cNvSpPr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/>
            <a:endParaRPr altLang="en-US" sz="9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6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7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indent="0" marL="0">
              <a:buNone/>
              <a:defRPr sz="1543"/>
            </a:lvl1pPr>
            <a:lvl2pPr indent="0" marL="377979">
              <a:buNone/>
              <a:defRPr sz="1157"/>
            </a:lvl2pPr>
            <a:lvl3pPr indent="0" marL="755957">
              <a:buNone/>
              <a:defRPr sz="992"/>
            </a:lvl3pPr>
            <a:lvl4pPr indent="0" marL="1133936">
              <a:buNone/>
              <a:defRPr sz="827"/>
            </a:lvl4pPr>
            <a:lvl5pPr indent="0" marL="1511915">
              <a:buNone/>
              <a:defRPr sz="827"/>
            </a:lvl5pPr>
            <a:lvl6pPr indent="0" marL="1889893">
              <a:buNone/>
              <a:defRPr sz="827"/>
            </a:lvl6pPr>
            <a:lvl7pPr indent="0" marL="2267872">
              <a:buNone/>
              <a:defRPr sz="827"/>
            </a:lvl7pPr>
            <a:lvl8pPr indent="0" marL="2645851">
              <a:buNone/>
              <a:defRPr sz="827"/>
            </a:lvl8pPr>
            <a:lvl9pPr indent="0" marL="3023829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8" name="Date Placeholder 1048762"/>
          <p:cNvSpPr>
            <a:spLocks noGrp="1"/>
          </p:cNvSpPr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900" lang="en-US">
                <a:solidFill>
                  <a:srgbClr val="898989"/>
                </a:solidFill>
              </a:rPr>
              <a:pPr algn="r" eaLnBrk="1" hangingPunct="1" latinLnBrk="1" lvl="0"/>
              <a:t>12/4/2021</a:t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759" name="Slide Number Placeholder 1048763"/>
          <p:cNvSpPr>
            <a:spLocks noGrp="1"/>
          </p:cNvSpPr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900" lang="en-US">
                <a:solidFill>
                  <a:schemeClr val="accent1"/>
                </a:solidFill>
              </a:rPr>
              <a:pPr algn="r" eaLnBrk="1" hangingPunct="1" latinLnBrk="1" lvl="0"/>
              <a:t>‹#›</a:t>
            </a:fld>
            <a:endParaRPr altLang="en-US" sz="900" lang="en-US">
              <a:solidFill>
                <a:schemeClr val="accent1"/>
              </a:solidFill>
            </a:endParaRPr>
          </a:p>
        </p:txBody>
      </p:sp>
      <p:sp>
        <p:nvSpPr>
          <p:cNvPr id="1048760" name="Footer Placeholder 1048764"/>
          <p:cNvSpPr>
            <a:spLocks noGrp="1"/>
          </p:cNvSpPr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/>
            <a:endParaRPr altLang="en-US" sz="9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b="0" sz="2646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 anchorCtr="0" bIns="45720" compatLnSpc="1" lIns="91440" numCol="1" rIns="91440" rtlCol="0" tIns="45720" vert="horz" wrap="square">
            <a:prstTxWarp prst="textNoShape"/>
            <a:normAutofit/>
          </a:bodyPr>
          <a:lstStyle>
            <a:lvl1pPr algn="ctr" indent="0" marL="0">
              <a:buNone/>
              <a:defRPr sz="1764"/>
            </a:lvl1pPr>
            <a:lvl2pPr indent="0" marL="503972">
              <a:buNone/>
              <a:defRPr sz="1764"/>
            </a:lvl2pPr>
            <a:lvl3pPr indent="0" marL="1007943">
              <a:buNone/>
              <a:defRPr sz="1764"/>
            </a:lvl3pPr>
            <a:lvl4pPr indent="0" marL="1511915">
              <a:buNone/>
              <a:defRPr sz="1764"/>
            </a:lvl4pPr>
            <a:lvl5pPr indent="0" marL="2015886">
              <a:buNone/>
              <a:defRPr sz="1764"/>
            </a:lvl5pPr>
            <a:lvl6pPr indent="0" marL="2519858">
              <a:buNone/>
              <a:defRPr sz="1764"/>
            </a:lvl6pPr>
            <a:lvl7pPr indent="0" marL="3023829">
              <a:buNone/>
              <a:defRPr sz="1764"/>
            </a:lvl7pPr>
            <a:lvl8pPr indent="0" marL="3527801">
              <a:buNone/>
              <a:defRPr sz="1764"/>
            </a:lvl8pPr>
            <a:lvl9pPr indent="0" marL="4031772">
              <a:buNone/>
              <a:defRPr sz="1764"/>
            </a:lvl9pPr>
          </a:lstStyle>
          <a:p>
            <a:pPr algn="ctr" defTabSz="503238" eaLnBrk="0" fontAlgn="base" hangingPunct="0" indent="0" latinLnBrk="0" lvl="0" marL="0" marR="0" rtl="0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None/>
            </a:pPr>
            <a:r>
              <a:rPr baseline="0" b="0" cap="none" dirty="0" sz="1764" i="0" kern="1200" kumimoji="0" lang="en-US" noProof="0" normalizeH="0" spc="0" strike="noStrike" u="none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048708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indent="0" marL="0">
              <a:buNone/>
              <a:defRPr sz="1323"/>
            </a:lvl1pPr>
            <a:lvl2pPr indent="0" marL="503972">
              <a:buNone/>
              <a:defRPr sz="1323"/>
            </a:lvl2pPr>
            <a:lvl3pPr indent="0" marL="1007943">
              <a:buNone/>
              <a:defRPr sz="1102"/>
            </a:lvl3pPr>
            <a:lvl4pPr indent="0" marL="1511915">
              <a:buNone/>
              <a:defRPr sz="992"/>
            </a:lvl4pPr>
            <a:lvl5pPr indent="0" marL="2015886">
              <a:buNone/>
              <a:defRPr sz="992"/>
            </a:lvl5pPr>
            <a:lvl6pPr indent="0" marL="2519858">
              <a:buNone/>
              <a:defRPr sz="992"/>
            </a:lvl6pPr>
            <a:lvl7pPr indent="0" marL="3023829">
              <a:buNone/>
              <a:defRPr sz="992"/>
            </a:lvl7pPr>
            <a:lvl8pPr indent="0" marL="3527801">
              <a:buNone/>
              <a:defRPr sz="992"/>
            </a:lvl8pPr>
            <a:lvl9pPr indent="0" marL="4031772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9" name="Date Placeholder 1048716"/>
          <p:cNvSpPr>
            <a:spLocks noGrp="1"/>
          </p:cNvSpPr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900" lang="en-US">
                <a:solidFill>
                  <a:srgbClr val="898989"/>
                </a:solidFill>
              </a:rPr>
              <a:pPr algn="r" eaLnBrk="1" hangingPunct="1" latinLnBrk="1" lvl="0"/>
              <a:t>12/4/2021</a:t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710" name="Slide Number Placeholder 1048717"/>
          <p:cNvSpPr>
            <a:spLocks noGrp="1"/>
          </p:cNvSpPr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900" lang="en-US">
                <a:solidFill>
                  <a:schemeClr val="accent1"/>
                </a:solidFill>
              </a:rPr>
              <a:pPr algn="r" eaLnBrk="1" hangingPunct="1" latinLnBrk="1" lvl="0"/>
              <a:t>‹#›</a:t>
            </a:fld>
            <a:endParaRPr altLang="en-US" sz="900" lang="en-US">
              <a:solidFill>
                <a:schemeClr val="accent1"/>
              </a:solidFill>
            </a:endParaRPr>
          </a:p>
        </p:txBody>
      </p:sp>
      <p:sp>
        <p:nvSpPr>
          <p:cNvPr id="1048711" name="Footer Placeholder 1048718"/>
          <p:cNvSpPr>
            <a:spLocks noGrp="1"/>
          </p:cNvSpPr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/>
            <a:endParaRPr altLang="en-US" sz="9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1048576" name="Freeform: Shape 1048575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ahLst/>
              <a:rect l="0" t="0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</a:path>
              </a:pathLst>
            </a:custGeom>
            <a:solidFill>
              <a:schemeClr val="accent1">
                <a:alpha val="70195"/>
              </a:schemeClr>
            </a:solidFill>
            <a:ln>
              <a:noFill/>
            </a:ln>
          </p:spPr>
        </p:sp>
        <p:cxnSp>
          <p:nvCxnSpPr>
            <p:cNvPr id="3145728" name="Straight Connector 3145727"/>
            <p:cNvCxnSpPr>
              <a:cxnSpLocks/>
            </p:cNvCxnSpPr>
            <p:nvPr/>
          </p:nvCxnSpPr>
          <p:spPr>
            <a:xfrm flipV="1">
              <a:off x="5130869" y="4174961"/>
              <a:ext cx="4021900" cy="2682866"/>
            </a:xfrm>
            <a:prstGeom prst="line"/>
            <a:noFill/>
            <a:ln w="9525" cap="rnd" cmpd="sng">
              <a:solidFill>
                <a:schemeClr val="accent1">
                  <a:alpha val="70195"/>
                </a:schemeClr>
              </a:solidFill>
              <a:prstDash val="solid"/>
              <a:round/>
            </a:ln>
          </p:spPr>
        </p:cxnSp>
        <p:cxnSp>
          <p:nvCxnSpPr>
            <p:cNvPr id="3145729" name="Straight Connector 3145728"/>
            <p:cNvCxnSpPr>
              <a:cxnSpLocks/>
            </p:cNvCxnSpPr>
            <p:nvPr/>
          </p:nvCxnSpPr>
          <p:spPr>
            <a:xfrm>
              <a:off x="7043180" y="172"/>
              <a:ext cx="1218234" cy="6857654"/>
            </a:xfrm>
            <a:prstGeom prst="line"/>
            <a:noFill/>
            <a:ln w="9525" cap="rnd" cmpd="sng">
              <a:solidFill>
                <a:schemeClr val="accent1">
                  <a:alpha val="70195"/>
                </a:schemeClr>
              </a:solidFill>
              <a:prstDash val="solid"/>
              <a:round/>
            </a:ln>
          </p:spPr>
        </p:cxnSp>
        <p:sp>
          <p:nvSpPr>
            <p:cNvPr id="1048577" name="Freeform: Shape 1048576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ahLst/>
              <a:rect l="0" t="0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</a:path>
              </a:pathLst>
            </a:custGeom>
            <a:solidFill>
              <a:schemeClr val="accent1">
                <a:alpha val="36078"/>
              </a:schemeClr>
            </a:solidFill>
            <a:ln>
              <a:noFill/>
            </a:ln>
          </p:spPr>
        </p:sp>
        <p:sp>
          <p:nvSpPr>
            <p:cNvPr id="1048578" name="Freeform: Shape 1048577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ahLst/>
              <a:rect l="0" t="0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048579" name="Freeform: Shape 1048578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ahLst/>
              <a:rect l="0" t="0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</a:path>
              </a:pathLst>
            </a:custGeom>
            <a:solidFill>
              <a:srgbClr val="17B0E4">
                <a:alpha val="65881"/>
              </a:srgbClr>
            </a:solidFill>
            <a:ln>
              <a:noFill/>
            </a:ln>
          </p:spPr>
        </p:sp>
        <p:sp>
          <p:nvSpPr>
            <p:cNvPr id="1048580" name="Freeform: Shape 1048579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ahLst/>
              <a:rect l="0" t="0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</a:path>
              </a:pathLst>
            </a:custGeom>
            <a:solidFill>
              <a:srgbClr val="17B0E4">
                <a:alpha val="50195"/>
              </a:srgbClr>
            </a:solidFill>
            <a:ln>
              <a:noFill/>
            </a:ln>
          </p:spPr>
        </p:sp>
        <p:sp>
          <p:nvSpPr>
            <p:cNvPr id="1048581" name="Freeform: Shape 1048580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ahLst/>
              <a:rect l="0" t="0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</a:path>
              </a:pathLst>
            </a:custGeom>
            <a:solidFill>
              <a:schemeClr val="accent2">
                <a:alpha val="70195"/>
              </a:schemeClr>
            </a:solidFill>
            <a:ln>
              <a:noFill/>
            </a:ln>
          </p:spPr>
        </p:sp>
        <p:sp>
          <p:nvSpPr>
            <p:cNvPr id="1048582" name="Freeform: Shape 1048581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ahLst/>
              <a:rect l="0" t="0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</a:path>
              </a:pathLst>
            </a:custGeom>
            <a:solidFill>
              <a:srgbClr val="236292">
                <a:alpha val="81960"/>
              </a:srgbClr>
            </a:solidFill>
            <a:ln>
              <a:noFill/>
            </a:ln>
          </p:spPr>
        </p:sp>
        <p:sp>
          <p:nvSpPr>
            <p:cNvPr id="1048583" name="Freeform: Shape 1048582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ahLst/>
              <a:rect l="0" t="0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</a:path>
              </a:pathLst>
            </a:custGeom>
            <a:solidFill>
              <a:srgbClr val="17B0E4">
                <a:alpha val="65881"/>
              </a:srgbClr>
            </a:solidFill>
            <a:ln>
              <a:noFill/>
            </a:ln>
          </p:spPr>
        </p:sp>
      </p:grpSp>
      <p:sp>
        <p:nvSpPr>
          <p:cNvPr id="1048584" name="Title Placeholder 1048583"/>
          <p:cNvSpPr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85" name="Text Placeholder 1048584"/>
          <p:cNvSpPr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86" name="Date Placeholder 1048585"/>
          <p:cNvSpPr>
            <a:spLocks noGrp="1"/>
          </p:cNvSpPr>
          <p:nvPr>
            <p:ph type="dt" sz="half" idx="2"/>
          </p:nvPr>
        </p:nvSpPr>
        <p:spPr>
          <a:xfrm>
            <a:off x="5959475" y="6659562"/>
            <a:ext cx="7540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900" lang="en-US">
                <a:solidFill>
                  <a:srgbClr val="898989"/>
                </a:solidFill>
              </a:rPr>
              <a:pPr algn="r" eaLnBrk="1" hangingPunct="1" latinLnBrk="1" lvl="0"/>
              <a:t>12/4/2021</a:t>
            </a:fld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587" name="Footer Placeholder 1048586"/>
          <p:cNvSpPr>
            <a:spLocks noGrp="1"/>
          </p:cNvSpPr>
          <p:nvPr>
            <p:ph type="ftr" sz="quarter" idx="3"/>
          </p:nvPr>
        </p:nvSpPr>
        <p:spPr>
          <a:xfrm>
            <a:off x="671512" y="6659562"/>
            <a:ext cx="5097462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/>
            <a:endParaRPr altLang="en-US" sz="900" lang="en-US">
              <a:solidFill>
                <a:srgbClr val="898989"/>
              </a:solidFill>
            </a:endParaRPr>
          </a:p>
        </p:txBody>
      </p:sp>
      <p:sp>
        <p:nvSpPr>
          <p:cNvPr id="1048588" name="Slide Number Placeholder 1048587"/>
          <p:cNvSpPr>
            <a:spLocks noGrp="1"/>
          </p:cNvSpPr>
          <p:nvPr>
            <p:ph type="sldNum" sz="quarter" idx="4"/>
          </p:nvPr>
        </p:nvSpPr>
        <p:spPr>
          <a:xfrm>
            <a:off x="7104062" y="6659562"/>
            <a:ext cx="565150" cy="401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eaLnBrk="1" fontAlgn="base" hangingPunct="1" indent="-46037" latinLnBrk="1" marL="5032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eaLnBrk="1" fontAlgn="base" hangingPunct="1" indent="-92075" latinLnBrk="1" marL="100647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eaLnBrk="1" fontAlgn="base" hangingPunct="1" indent="-139700" latinLnBrk="1" marL="15113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eaLnBrk="1" fontAlgn="base" hangingPunct="1" indent="-185737" latinLnBrk="1" marL="201453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9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900" lang="en-US">
                <a:solidFill>
                  <a:schemeClr val="accent1"/>
                </a:solidFill>
              </a:rPr>
              <a:pPr algn="r" eaLnBrk="1" hangingPunct="1" latinLnBrk="1" lvl="0"/>
              <a:t>‹#›</a:t>
            </a:fld>
            <a:endParaRPr altLang="en-US" sz="900" lang="en-US">
              <a:solidFill>
                <a:schemeClr val="accen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dt="0" ftr="0" hdr="1" sldNum="0"/>
  <p:txStyles>
    <p:titleStyle>
      <a:lvl1pPr algn="l" defTabSz="503238" eaLnBrk="0" fontAlgn="base" hangingPunct="0" rtl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eaLnBrk="0" fontAlgn="base" hangingPunct="0" rtl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itchFamily="34" charset="0"/>
        </a:defRPr>
      </a:lvl2pPr>
      <a:lvl3pPr algn="l" defTabSz="503238" eaLnBrk="0" fontAlgn="base" hangingPunct="0" rtl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itchFamily="34" charset="0"/>
        </a:defRPr>
      </a:lvl3pPr>
      <a:lvl4pPr algn="l" defTabSz="503238" eaLnBrk="0" fontAlgn="base" hangingPunct="0" rtl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itchFamily="34" charset="0"/>
        </a:defRPr>
      </a:lvl4pPr>
      <a:lvl5pPr algn="l" defTabSz="503238" eaLnBrk="0" fontAlgn="base" hangingPunct="0" rtl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503238" eaLnBrk="0" fontAlgn="base" hangingPunct="0" indent="-377825" marL="377825" rtl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algn="l" defTabSz="503238" eaLnBrk="0" fontAlgn="base" hangingPunct="0" indent="-314325" marL="817563" rtl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algn="l" defTabSz="503238" eaLnBrk="0" fontAlgn="base" hangingPunct="0" indent="-250825" marL="1258888" rtl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algn="l" defTabSz="503238" eaLnBrk="0" fontAlgn="base" hangingPunct="0" indent="-250825" marL="1763713" rtl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algn="l" defTabSz="503238" eaLnBrk="0" fontAlgn="base" hangingPunct="0" indent="-250825" marL="2266950" rtl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algn="l" defTabSz="503972" eaLnBrk="1" hangingPunct="1" indent="-251986" latinLnBrk="0" marL="2771844" rtl="0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503972" eaLnBrk="1" hangingPunct="1" indent="-251986" latinLnBrk="0" marL="3275815" rtl="0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503972" eaLnBrk="1" hangingPunct="1" indent="-251986" latinLnBrk="0" marL="3779787" rtl="0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503972" eaLnBrk="1" hangingPunct="1" indent="-251986" latinLnBrk="0" marL="4283758" rtl="0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03972" eaLnBrk="1" hangingPunct="1" latinLnBrk="0" marL="0" rtl="0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503972" eaLnBrk="1" hangingPunct="1" latinLnBrk="0" marL="503972" rtl="0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503972" eaLnBrk="1" hangingPunct="1" latinLnBrk="0" marL="1007943" rtl="0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503972" eaLnBrk="1" hangingPunct="1" latinLnBrk="0" marL="1511915" rtl="0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503972" eaLnBrk="1" hangingPunct="1" latinLnBrk="0" marL="2015886" rtl="0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503972" eaLnBrk="1" hangingPunct="1" latinLnBrk="0" marL="2519858" rtl="0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503972" eaLnBrk="1" hangingPunct="1" latinLnBrk="0" marL="3023829" rtl="0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503972" eaLnBrk="1" hangingPunct="1" latinLnBrk="0" marL="3527801" rtl="0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503972" eaLnBrk="1" hangingPunct="1" latinLnBrk="0" marL="4031772" rtl="0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1048616"/>
          <p:cNvSpPr/>
          <p:nvPr/>
        </p:nvSpPr>
        <p:spPr>
          <a:xfrm>
            <a:off x="503237" y="2700337"/>
            <a:ext cx="9070975" cy="4248150"/>
          </a:xfrm>
          <a:prstGeom prst="rect"/>
          <a:noFill/>
          <a:ln>
            <a:noFill/>
          </a:ln>
        </p:spPr>
        <p:txBody>
          <a:bodyPr anchor="ctr" bIns="0" lIns="0" rIns="0" tIns="3168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ctr"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sz="2800" lang="en-US">
                <a:latin typeface="Arial" pitchFamily="34" charset="0"/>
                <a:ea typeface="Noto Sans CJK SC Regular"/>
              </a:rPr>
              <a:t>PROJECT NAME - VISA PROCESSING  SYSTEM</a:t>
            </a:r>
            <a:r>
              <a:rPr altLang="en-US" sz="2800" lang="en-IN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  <a:ea typeface="Times New Roman" pitchFamily="18" charset="0"/>
              </a:rPr>
              <a:t> </a:t>
            </a:r>
            <a:endParaRPr altLang="en-US" lang="zh-CN"/>
          </a:p>
          <a:p>
            <a:pPr algn="ctr"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endParaRPr altLang="en-US" sz="3200" lang="en-IN">
              <a:solidFill>
                <a:srgbClr val="000000"/>
              </a:solidFill>
              <a:effectLst>
                <a:outerShdw algn="tl" blurRad="38100" dir="2700000" dist="38100">
                  <a:srgbClr val="C0C0C0"/>
                </a:outerShdw>
              </a:effectLst>
              <a:latin typeface="Times New Roman" pitchFamily="18" charset="0"/>
              <a:ea typeface="Times New Roman" pitchFamily="18" charset="0"/>
            </a:endParaRPr>
          </a:p>
          <a:p>
            <a:pPr algn="ctr"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b="1" sz="3200" lang="en-IN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  <a:ea typeface="Times New Roman" pitchFamily="18" charset="0"/>
              </a:rPr>
              <a:t>Group members with Student Id</a:t>
            </a:r>
          </a:p>
          <a:p>
            <a:pPr algn="ctr"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endParaRPr altLang="en-US" sz="3200" lang="en-IN">
              <a:solidFill>
                <a:srgbClr val="000000"/>
              </a:solidFill>
              <a:effectLst>
                <a:outerShdw algn="tl" blurRad="38100" dir="2700000" dist="38100">
                  <a:srgbClr val="C0C0C0"/>
                </a:outerShdw>
              </a:effectLst>
              <a:latin typeface="Times New Roman" pitchFamily="18" charset="0"/>
              <a:ea typeface="Times New Roman" pitchFamily="18" charset="0"/>
            </a:endParaRPr>
          </a:p>
          <a:p>
            <a:pPr algn="ctr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2400" lang="en-US">
                <a:latin typeface="Arial" pitchFamily="34" charset="0"/>
                <a:ea typeface="Noto Sans CJK SC Regular"/>
              </a:rPr>
              <a:t>TEJAS PATIL     20104123</a:t>
            </a:r>
          </a:p>
          <a:p>
            <a:pPr algn="ctr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2400" lang="en-US">
                <a:latin typeface="Arial" pitchFamily="34" charset="0"/>
                <a:ea typeface="Noto Sans CJK SC Regular"/>
              </a:rPr>
              <a:t>SANSKRUTI RAWAL 20104020</a:t>
            </a:r>
          </a:p>
          <a:p>
            <a:pPr algn="ctr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2400" lang="en-US">
                <a:latin typeface="Arial" pitchFamily="34" charset="0"/>
                <a:ea typeface="Noto Sans CJK SC Regular"/>
              </a:rPr>
              <a:t>KANAN SANANSE  20104125</a:t>
            </a:r>
          </a:p>
          <a:p>
            <a:pPr algn="ctr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2400" lang="en-US">
                <a:latin typeface="Arial" pitchFamily="34" charset="0"/>
                <a:ea typeface="Noto Sans CJK SC Regular"/>
              </a:rPr>
              <a:t>SHRUTI PINJARKAR 20104016</a:t>
            </a:r>
          </a:p>
          <a:p>
            <a:pPr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3200" lang="en-IN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  <a:ea typeface="Times New Roman" pitchFamily="18" charset="0"/>
              </a:rPr>
              <a:t>    </a:t>
            </a:r>
          </a:p>
          <a:p>
            <a:pPr algn="ctr"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3200" lang="en-US">
                <a:latin typeface="Arial" pitchFamily="34" charset="0"/>
                <a:ea typeface="Noto Sans CJK SC Regular"/>
              </a:rPr>
              <a:t>PROJECT GUIDE: Prof. Vidya Shet</a:t>
            </a:r>
          </a:p>
          <a:p>
            <a:pPr algn="ctr"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altLang="en-US" sz="3200" lang="en-IN">
              <a:solidFill>
                <a:srgbClr val="000000"/>
              </a:solidFill>
              <a:effectLst>
                <a:outerShdw algn="tl" blurRad="38100" dir="2700000" dist="38100">
                  <a:srgbClr val="C0C0C0"/>
                </a:outerShdw>
              </a:effectLst>
              <a:latin typeface="Times New Roman" pitchFamily="18" charset="0"/>
              <a:ea typeface="Times New Roman" pitchFamily="18" charset="0"/>
            </a:endParaRPr>
          </a:p>
          <a:p>
            <a:pPr algn="ctr"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altLang="en-US" sz="3200" lang="en-IN">
              <a:solidFill>
                <a:srgbClr val="000000"/>
              </a:solidFill>
              <a:effectLst>
                <a:outerShdw algn="tl" blurRad="38100" dir="2700000" dist="38100">
                  <a:srgbClr val="C0C0C0"/>
                </a:outerShdw>
              </a:effectLst>
              <a:latin typeface="Times New Roman" pitchFamily="18" charset="0"/>
              <a:ea typeface="Times New Roman" pitchFamily="18" charset="0"/>
            </a:endParaRPr>
          </a:p>
        </p:txBody>
      </p:sp>
      <p:pic>
        <p:nvPicPr>
          <p:cNvPr id="2097152" name="Picture 2097157"/>
          <p:cNvPicPr>
            <a:picLocks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144462" y="1587"/>
            <a:ext cx="9936162" cy="1871662"/>
          </a:xfrm>
          <a:prstGeom prst="rect"/>
          <a:noFill/>
          <a:ln>
            <a:noFill/>
          </a:ln>
        </p:spPr>
      </p:pic>
      <p:cxnSp>
        <p:nvCxnSpPr>
          <p:cNvPr id="3145730" name="Straight Connector 3145729"/>
          <p:cNvCxnSpPr>
            <a:cxnSpLocks/>
          </p:cNvCxnSpPr>
          <p:nvPr/>
        </p:nvCxnSpPr>
        <p:spPr>
          <a:xfrm>
            <a:off x="0" y="1743075"/>
            <a:ext cx="10080625" cy="0"/>
          </a:xfrm>
          <a:prstGeom prst="line"/>
          <a:noFill/>
          <a:ln w="25400" cap="rnd" cmpd="sng">
            <a:solidFill>
              <a:schemeClr val="dk1">
                <a:alpha val="100000"/>
              </a:schemeClr>
            </a:solidFill>
            <a:prstDash val="solid"/>
            <a:round/>
          </a:ln>
          <a:effectLst>
            <a:outerShdw dir="5400000" dist="25400">
              <a:srgbClr val="000000">
                <a:alpha val="34999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1048660"/>
          <p:cNvSpPr/>
          <p:nvPr/>
        </p:nvSpPr>
        <p:spPr>
          <a:xfrm>
            <a:off x="647700" y="3057525"/>
            <a:ext cx="9070975" cy="1262062"/>
          </a:xfrm>
          <a:prstGeom prst="rect"/>
          <a:noFill/>
          <a:ln>
            <a:noFill/>
          </a:ln>
        </p:spPr>
        <p:txBody>
          <a:bodyPr anchor="ctr" bIns="0" lIns="0" rIns="0" tIns="3168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ctr"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sz="3600" lang="en-IN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t>Thank 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1048620"/>
          <p:cNvSpPr/>
          <p:nvPr/>
        </p:nvSpPr>
        <p:spPr>
          <a:xfrm>
            <a:off x="504825" y="144462"/>
            <a:ext cx="9070975" cy="1057275"/>
          </a:xfrm>
          <a:prstGeom prst="rect"/>
          <a:noFill/>
          <a:ln>
            <a:noFill/>
          </a:ln>
        </p:spPr>
        <p:txBody>
          <a:bodyPr anchor="ctr" bIns="0" lIns="0" rIns="0" tIns="3168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ctr"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b="1" sz="3600" lang="en-IN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t>Contents</a:t>
            </a:r>
          </a:p>
        </p:txBody>
      </p:sp>
      <p:sp>
        <p:nvSpPr>
          <p:cNvPr id="1048599" name="Rectangle 1048621"/>
          <p:cNvSpPr/>
          <p:nvPr/>
        </p:nvSpPr>
        <p:spPr>
          <a:xfrm>
            <a:off x="504825" y="1116012"/>
            <a:ext cx="9323388" cy="5578475"/>
          </a:xfrm>
          <a:prstGeom prst="rect"/>
          <a:noFill/>
          <a:ln>
            <a:noFill/>
          </a:ln>
        </p:spPr>
        <p:txBody>
          <a:bodyPr anchor="t" bIns="0" lIns="0" rIns="0" tIns="2124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indent="-322262" latinLnBrk="1" lvl="0" marL="430212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sz="2400" lang="en-IN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t>Introduction</a:t>
            </a:r>
          </a:p>
          <a:p>
            <a:pPr eaLnBrk="1" hangingPunct="1" indent="-322262" latinLnBrk="1" lvl="0" marL="430212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sz="2400" lang="en-IN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t>Objectives</a:t>
            </a:r>
          </a:p>
          <a:p>
            <a:pPr eaLnBrk="1" hangingPunct="1" indent="-322262" latinLnBrk="1" lvl="0" marL="430212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sz="2400" lang="en-IN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t>Scope</a:t>
            </a:r>
          </a:p>
          <a:p>
            <a:pPr eaLnBrk="1" hangingPunct="1" indent="-322262" latinLnBrk="1" lvl="0" marL="430212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sz="2400" lang="en-IN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t>Features / Functionality</a:t>
            </a:r>
          </a:p>
          <a:p>
            <a:pPr eaLnBrk="1" hangingPunct="1" indent="-322262" latinLnBrk="1" lvl="0" marL="430212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sz="2400" lang="en-IN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t>Project Outcomes</a:t>
            </a:r>
          </a:p>
          <a:p>
            <a:pPr eaLnBrk="1" hangingPunct="1" indent="-322262" latinLnBrk="1" lvl="0" marL="430212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sz="2400" lang="en-IN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t>Technology Stack</a:t>
            </a:r>
          </a:p>
          <a:p>
            <a:pPr eaLnBrk="1" hangingPunct="1" indent="-322262" latinLnBrk="1" lvl="0" marL="430212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sz="2400" lang="en-IN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t>Block Diagram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1048625"/>
          <p:cNvSpPr/>
          <p:nvPr/>
        </p:nvSpPr>
        <p:spPr>
          <a:xfrm>
            <a:off x="503237" y="301625"/>
            <a:ext cx="9070975" cy="1262062"/>
          </a:xfrm>
          <a:prstGeom prst="rect"/>
          <a:noFill/>
          <a:ln>
            <a:noFill/>
          </a:ln>
        </p:spPr>
        <p:txBody>
          <a:bodyPr anchor="ctr" bIns="0" lIns="0" rIns="0" tIns="3168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b="1" sz="3600" lang="en-IN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  <a:ea typeface="DejaVu Sans" charset="0"/>
              </a:rPr>
              <a:t>1. Introduction</a:t>
            </a:r>
          </a:p>
        </p:txBody>
      </p:sp>
      <p:sp>
        <p:nvSpPr>
          <p:cNvPr id="1048604" name="Rectangle 1048626"/>
          <p:cNvSpPr/>
          <p:nvPr/>
        </p:nvSpPr>
        <p:spPr>
          <a:xfrm>
            <a:off x="503237" y="1768475"/>
            <a:ext cx="9070975" cy="4989512"/>
          </a:xfrm>
          <a:prstGeom prst="rect"/>
          <a:noFill/>
          <a:ln>
            <a:noFill/>
          </a:ln>
        </p:spPr>
        <p:txBody>
          <a:bodyPr anchor="t" bIns="0" lIns="0" rIns="0" tIns="2124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lvl="0"/>
            <a:r>
              <a:rPr altLang="en-US" sz="24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Pr</a:t>
            </a:r>
            <a:r>
              <a:rPr altLang="en-US" sz="2400" lang="en-IN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oblem Identified : </a:t>
            </a:r>
            <a:r>
              <a:rPr altLang="en-US" sz="24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Users face problem to access their data while</a:t>
            </a:r>
            <a:endParaRPr altLang="en-US" lang="zh-CN"/>
          </a:p>
          <a:p>
            <a:pPr lvl="0"/>
            <a:r>
              <a:rPr altLang="en-US" sz="24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filling visa form.</a:t>
            </a:r>
            <a:endParaRPr altLang="en-US" lang="zh-CN"/>
          </a:p>
          <a:p>
            <a:pPr lvl="0"/>
            <a:r>
              <a:rPr altLang="en-US" sz="24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 Users where unable to findout why their visa didn't get approved.              </a:t>
            </a:r>
            <a:endParaRPr altLang="en-US" lang="zh-CN"/>
          </a:p>
          <a:p>
            <a:pPr eaLnBrk="1" hangingPunct="1" latinLnBrk="1" lvl="0">
              <a:lnSpc>
                <a:spcPct val="93000"/>
              </a:lnSpc>
              <a:spcAft>
                <a:spcPts val="1412"/>
              </a:spcAft>
              <a:buChar char="•"/>
            </a:pPr>
            <a:endParaRPr altLang="en-US" sz="2400" lang="en-IN">
              <a:solidFill>
                <a:srgbClr val="000000"/>
              </a:solidFill>
              <a:latin typeface="Times New Roman" pitchFamily="18" charset="0"/>
              <a:ea typeface="Times New Roman" pitchFamily="18" charset="0"/>
            </a:endParaRPr>
          </a:p>
          <a:p>
            <a:pPr eaLnBrk="1" hangingPunct="1" latinLnBrk="1" lvl="0">
              <a:lnSpc>
                <a:spcPct val="93000"/>
              </a:lnSpc>
              <a:spcAft>
                <a:spcPts val="1412"/>
              </a:spcAft>
            </a:pPr>
            <a:endParaRPr altLang="en-US" sz="2400" lang="en-IN">
              <a:solidFill>
                <a:srgbClr val="000000"/>
              </a:solidFill>
              <a:latin typeface="Times New Roman" pitchFamily="18" charset="0"/>
              <a:ea typeface="Times New Roman" pitchFamily="18" charset="0"/>
            </a:endParaRPr>
          </a:p>
          <a:p>
            <a:pPr eaLnBrk="1" hangingPunct="1" latinLnBrk="1" lvl="0">
              <a:lnSpc>
                <a:spcPct val="93000"/>
              </a:lnSpc>
              <a:spcAft>
                <a:spcPts val="1412"/>
              </a:spcAft>
            </a:pPr>
            <a:r>
              <a:rPr altLang="en-US" sz="2400" lang="en-IN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Solution Proposed : Database is designed such as to</a:t>
            </a:r>
            <a:r>
              <a:rPr altLang="en-US" sz="24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 store the users information and can be immediately accessed.</a:t>
            </a:r>
            <a:endParaRPr altLang="en-US" lang="zh-CN"/>
          </a:p>
          <a:p>
            <a:pPr eaLnBrk="1" hangingPunct="1" latinLnBrk="1" lvl="0">
              <a:lnSpc>
                <a:spcPct val="93000"/>
              </a:lnSpc>
              <a:spcAft>
                <a:spcPts val="1412"/>
              </a:spcAft>
            </a:pPr>
            <a:r>
              <a:rPr altLang="en-US" sz="24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Users will get valid reason for which document got rejected.</a:t>
            </a:r>
            <a:endParaRPr altLang="en-US"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Rectangle 1048630"/>
          <p:cNvSpPr/>
          <p:nvPr/>
        </p:nvSpPr>
        <p:spPr>
          <a:xfrm>
            <a:off x="503237" y="301625"/>
            <a:ext cx="9070975" cy="1262062"/>
          </a:xfrm>
          <a:prstGeom prst="rect"/>
          <a:noFill/>
          <a:ln>
            <a:noFill/>
          </a:ln>
        </p:spPr>
        <p:txBody>
          <a:bodyPr anchor="ctr" bIns="0" lIns="0" rIns="0" tIns="3168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b="1" sz="3600" lang="en-IN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  <a:ea typeface="DejaVu Sans" charset="0"/>
              </a:rPr>
              <a:t>2. Objectives</a:t>
            </a:r>
          </a:p>
        </p:txBody>
      </p:sp>
      <p:sp>
        <p:nvSpPr>
          <p:cNvPr id="1048609" name="Rectangle 1048631"/>
          <p:cNvSpPr/>
          <p:nvPr/>
        </p:nvSpPr>
        <p:spPr>
          <a:xfrm>
            <a:off x="173899" y="1563687"/>
            <a:ext cx="9070975" cy="4989512"/>
          </a:xfrm>
          <a:prstGeom prst="rect"/>
          <a:noFill/>
          <a:ln>
            <a:noFill/>
          </a:ln>
        </p:spPr>
        <p:txBody>
          <a:bodyPr anchor="t" bIns="0" lIns="0" rIns="0" tIns="2124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indent="-457200" latinLnBrk="1" lvl="0" marL="565150">
              <a:lnSpc>
                <a:spcPct val="93000"/>
              </a:lnSpc>
              <a:spcAft>
                <a:spcPts val="1412"/>
              </a:spcAft>
              <a:buFontTx/>
              <a:buAutoNum type="arabicPeriod"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dirty="0" sz="2400" lang="en-US" smtClean="0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To facilitate accurate information and access to visa, with pathways that respond to the needs of</a:t>
            </a:r>
            <a:r>
              <a:rPr altLang="en-US" dirty="0" sz="2400" lang="en-US" smtClean="0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 </a:t>
            </a:r>
            <a:r>
              <a:rPr altLang="en-US" dirty="0" sz="2400" lang="en-US" smtClean="0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u</a:t>
            </a:r>
            <a:r>
              <a:rPr altLang="en-US" dirty="0" sz="2400" lang="en-US" smtClean="0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s</a:t>
            </a:r>
            <a:r>
              <a:rPr altLang="en-US" dirty="0" sz="2400" lang="en-US" smtClean="0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e</a:t>
            </a:r>
            <a:r>
              <a:rPr altLang="en-US" dirty="0" sz="2400" lang="en-US" smtClean="0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r</a:t>
            </a:r>
            <a:r>
              <a:rPr altLang="en-US" dirty="0" sz="2400" lang="en-US" smtClean="0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s</a:t>
            </a:r>
            <a:r>
              <a:rPr altLang="en-US" dirty="0" sz="2400" lang="en-US" smtClean="0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.</a:t>
            </a:r>
            <a:endParaRPr altLang="en-US" lang="zh-CN"/>
          </a:p>
          <a:p>
            <a:pPr eaLnBrk="1" hangingPunct="1" indent="-457200" latinLnBrk="1" lvl="0" marL="565150">
              <a:lnSpc>
                <a:spcPct val="93000"/>
              </a:lnSpc>
              <a:spcAft>
                <a:spcPts val="1412"/>
              </a:spcAft>
              <a:buFontTx/>
              <a:buAutoNum type="arabicPeriod"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dirty="0" sz="2400" lang="en-US" smtClean="0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To process visa and store all the details regarding the vis</a:t>
            </a:r>
            <a:r>
              <a:rPr altLang="en-US" dirty="0" sz="2400" lang="en-US" smtClean="0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a</a:t>
            </a:r>
            <a:r>
              <a:rPr altLang="en-US" dirty="0" sz="2400" lang="en-US" smtClean="0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 </a:t>
            </a:r>
            <a:r>
              <a:rPr altLang="en-US" dirty="0" sz="2400" lang="en-US" smtClean="0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 applicant. </a:t>
            </a:r>
            <a:endParaRPr altLang="en-US" lang="zh-CN"/>
          </a:p>
          <a:p>
            <a:pPr eaLnBrk="1" hangingPunct="1" indent="-457200" latinLnBrk="1" lvl="0" marL="565150">
              <a:lnSpc>
                <a:spcPct val="93000"/>
              </a:lnSpc>
              <a:spcAft>
                <a:spcPts val="1412"/>
              </a:spcAft>
              <a:buFont typeface="+mj-lt"/>
              <a:buAutoNum type="arabicPeriod"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dirty="0" sz="2400" lang="en-US" smtClean="0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To enhance availability and flexibility of pathways that </a:t>
            </a:r>
            <a:r>
              <a:rPr altLang="en-US" dirty="0" sz="2400" lang="en-US" err="1" smtClean="0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respond</a:t>
            </a:r>
            <a:r>
              <a:rPr altLang="en-US" dirty="0" sz="2400" lang="en-US" err="1" smtClean="0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 </a:t>
            </a:r>
            <a:r>
              <a:rPr altLang="en-US" dirty="0" sz="2400" lang="en-US" err="1" smtClean="0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q</a:t>
            </a:r>
            <a:r>
              <a:rPr altLang="en-US" dirty="0" sz="2400" lang="en-US" err="1" smtClean="0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u</a:t>
            </a:r>
            <a:r>
              <a:rPr altLang="en-US" dirty="0" sz="2400" lang="en-US" err="1" smtClean="0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ickly</a:t>
            </a:r>
            <a:r>
              <a:rPr altLang="en-US" dirty="0" sz="2400" lang="en-US" err="1" smtClean="0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.</a:t>
            </a:r>
            <a:r>
              <a:rPr altLang="en-US" dirty="0" sz="2400" lang="en-US" smtClean="0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 </a:t>
            </a:r>
            <a:endParaRPr altLang="en-US" dirty="0" lang="en-IN">
              <a:ea typeface="Noto Sans CJK SC Regular"/>
            </a:endParaRPr>
          </a:p>
          <a:p>
            <a:pPr eaLnBrk="1" hangingPunct="1" indent="-457200" latinLnBrk="1" lvl="0" marL="565150">
              <a:lnSpc>
                <a:spcPct val="93000"/>
              </a:lnSpc>
              <a:spcAft>
                <a:spcPts val="1412"/>
              </a:spcAft>
              <a:buFont typeface="+mj-lt"/>
              <a:buAutoNum type="arabicPeriod"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dirty="0" sz="2400" lang="en-US" smtClean="0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To create provide platform for permanent storage of data.</a:t>
            </a:r>
            <a:r>
              <a:rPr altLang="en-US" dirty="0" sz="2400" lang="en-US" smtClean="0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.</a:t>
            </a:r>
            <a:endParaRPr altLang="en-US" lang="zh-CN"/>
          </a:p>
          <a:p>
            <a:pPr eaLnBrk="1" hangingPunct="1" indent="-457200" latinLnBrk="1" lvl="0" marL="565150">
              <a:lnSpc>
                <a:spcPct val="93000"/>
              </a:lnSpc>
              <a:spcAft>
                <a:spcPts val="1412"/>
              </a:spcAft>
              <a:buFont typeface="+mj-lt"/>
              <a:buAutoNum type="arabicPeriod"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endParaRPr altLang="en-US" lang="zh-CN"/>
          </a:p>
          <a:p>
            <a:pPr eaLnBrk="1" hangingPunct="1" latinLnBrk="1" lvl="0" marL="107950">
              <a:lnSpc>
                <a:spcPct val="93000"/>
              </a:lnSpc>
              <a:spcAft>
                <a:spcPts val="1412"/>
              </a:spcAft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dirty="0" sz="2400" lang="en-US" smtClean="0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 </a:t>
            </a:r>
            <a:endParaRPr altLang="en-US" dirty="0" sz="2400" lang="en-US">
              <a:solidFill>
                <a:srgbClr val="000000"/>
              </a:solidFill>
              <a:latin typeface="Arial" pitchFamily="34" charset="0"/>
              <a:ea typeface="Noto Sans CJK SC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1048635"/>
          <p:cNvSpPr/>
          <p:nvPr/>
        </p:nvSpPr>
        <p:spPr>
          <a:xfrm>
            <a:off x="503237" y="301625"/>
            <a:ext cx="9070975" cy="1262062"/>
          </a:xfrm>
          <a:prstGeom prst="rect"/>
          <a:noFill/>
          <a:ln>
            <a:noFill/>
          </a:ln>
        </p:spPr>
        <p:txBody>
          <a:bodyPr anchor="ctr" bIns="0" lIns="0" rIns="0" tIns="3168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b="1" sz="3600" lang="en-IN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  <a:ea typeface="DejaVu Sans" charset="0"/>
              </a:rPr>
              <a:t>3. Scope</a:t>
            </a:r>
          </a:p>
        </p:txBody>
      </p:sp>
      <p:sp>
        <p:nvSpPr>
          <p:cNvPr id="1048614" name="Rectangle 1048636"/>
          <p:cNvSpPr/>
          <p:nvPr/>
        </p:nvSpPr>
        <p:spPr>
          <a:xfrm>
            <a:off x="503237" y="1768475"/>
            <a:ext cx="9070975" cy="4989512"/>
          </a:xfrm>
          <a:prstGeom prst="rect"/>
          <a:noFill/>
          <a:ln>
            <a:noFill/>
          </a:ln>
        </p:spPr>
        <p:txBody>
          <a:bodyPr anchor="t" bIns="0" lIns="0" rIns="0" tIns="2124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indent="-457200" latinLnBrk="1" lvl="0" marL="565150">
              <a:lnSpc>
                <a:spcPct val="93000"/>
              </a:lnSpc>
              <a:spcAft>
                <a:spcPts val="1412"/>
              </a:spcAft>
              <a:buFontTx/>
              <a:buAutoNum type="arabicPeriod"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sz="2400" lang="en-IN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Applicant can apply visa at any time from any place.</a:t>
            </a:r>
          </a:p>
          <a:p>
            <a:pPr eaLnBrk="1" hangingPunct="1" indent="-457200" latinLnBrk="1" lvl="0" marL="565150">
              <a:lnSpc>
                <a:spcPct val="93000"/>
              </a:lnSpc>
              <a:spcAft>
                <a:spcPts val="1412"/>
              </a:spcAft>
              <a:buFontTx/>
              <a:buAutoNum type="arabicPeriod"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sz="2400" lang="en-IN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Can be useful for all applicants as it is less time consuming</a:t>
            </a:r>
            <a:r>
              <a:rPr altLang="en-US" sz="24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.</a:t>
            </a:r>
            <a:endParaRPr altLang="en-US" lang="zh-CN"/>
          </a:p>
          <a:p>
            <a:pPr eaLnBrk="1" hangingPunct="1" indent="-457200" latinLnBrk="1" lvl="0" marL="565150">
              <a:lnSpc>
                <a:spcPct val="93000"/>
              </a:lnSpc>
              <a:spcAft>
                <a:spcPts val="1412"/>
              </a:spcAft>
              <a:buFontTx/>
              <a:buAutoNum type="arabicPeriod"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sz="24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It satisfies the user requirement </a:t>
            </a:r>
            <a:endParaRPr altLang="en-US" lang="zh-CN"/>
          </a:p>
          <a:p>
            <a:pPr eaLnBrk="1" hangingPunct="1" indent="-457200" latinLnBrk="1" lvl="0" marL="565150">
              <a:lnSpc>
                <a:spcPct val="93000"/>
              </a:lnSpc>
              <a:spcAft>
                <a:spcPts val="1412"/>
              </a:spcAft>
              <a:buFontTx/>
              <a:buAutoNum type="arabicPeriod"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sz="24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It is easy to understand by the user and operator </a:t>
            </a:r>
            <a:endParaRPr altLang="en-US" lang="zh-CN"/>
          </a:p>
          <a:p>
            <a:pPr eaLnBrk="1" hangingPunct="1" indent="-457200" latinLnBrk="1" lvl="0" marL="565150">
              <a:lnSpc>
                <a:spcPct val="93000"/>
              </a:lnSpc>
              <a:spcAft>
                <a:spcPts val="1412"/>
              </a:spcAft>
              <a:buFontTx/>
              <a:buAutoNum type="arabicPeriod"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sz="24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It is easy to operate .</a:t>
            </a:r>
            <a:endParaRPr altLang="en-US" lang="zh-CN"/>
          </a:p>
          <a:p>
            <a:pPr eaLnBrk="1" hangingPunct="1" indent="-457200" latinLnBrk="1" lvl="0" marL="565150">
              <a:lnSpc>
                <a:spcPct val="93000"/>
              </a:lnSpc>
              <a:spcAft>
                <a:spcPts val="1412"/>
              </a:spcAft>
              <a:buFontTx/>
              <a:buAutoNum type="arabicPeriod"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sz="24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It has a good user interface.</a:t>
            </a:r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1048606"/>
          <p:cNvSpPr/>
          <p:nvPr/>
        </p:nvSpPr>
        <p:spPr>
          <a:xfrm>
            <a:off x="503237" y="301625"/>
            <a:ext cx="9070975" cy="1262062"/>
          </a:xfrm>
          <a:prstGeom prst="rect"/>
          <a:noFill/>
          <a:ln>
            <a:noFill/>
          </a:ln>
        </p:spPr>
        <p:txBody>
          <a:bodyPr anchor="ctr" bIns="0" lIns="0" rIns="0" tIns="3168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b="1" sz="3600" lang="en-IN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  <a:ea typeface="DejaVu Sans" charset="0"/>
              </a:rPr>
              <a:t>4. Feature /Functionality</a:t>
            </a:r>
          </a:p>
        </p:txBody>
      </p:sp>
      <p:sp>
        <p:nvSpPr>
          <p:cNvPr id="1048619" name="Rectangle 1048607"/>
          <p:cNvSpPr/>
          <p:nvPr/>
        </p:nvSpPr>
        <p:spPr>
          <a:xfrm>
            <a:off x="286196" y="1835621"/>
            <a:ext cx="9362628" cy="4989512"/>
          </a:xfrm>
          <a:prstGeom prst="rect"/>
          <a:noFill/>
          <a:ln>
            <a:noFill/>
          </a:ln>
        </p:spPr>
        <p:txBody>
          <a:bodyPr anchor="t" bIns="0" lIns="0" rIns="0" tIns="2124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indent="0" latinLnBrk="1" lvl="0" marL="107950">
              <a:lnSpc>
                <a:spcPct val="93000"/>
              </a:lnSpc>
              <a:spcAft>
                <a:spcPts val="1412"/>
              </a:spcAft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dirty="0" sz="2400" lang="en-IN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Feature </a:t>
            </a:r>
            <a:r>
              <a:rPr altLang="en-US" dirty="0" sz="24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1</a:t>
            </a:r>
            <a:r>
              <a:rPr altLang="en-US" dirty="0" sz="2400" lang="en-IN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: Data will be stored and access easily</a:t>
            </a:r>
            <a:r>
              <a:rPr altLang="en-US" dirty="0" sz="24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.</a:t>
            </a:r>
            <a:endParaRPr altLang="en-US" dirty="0" lang="zh-CN"/>
          </a:p>
          <a:p>
            <a:pPr eaLnBrk="1" hangingPunct="1" indent="0" latinLnBrk="1" lvl="0" marL="107950">
              <a:lnSpc>
                <a:spcPct val="93000"/>
              </a:lnSpc>
              <a:spcAft>
                <a:spcPts val="1412"/>
              </a:spcAft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dirty="0" sz="24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F</a:t>
            </a:r>
            <a:r>
              <a:rPr altLang="en-US" dirty="0" sz="2400" lang="en-IN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eature </a:t>
            </a:r>
            <a:r>
              <a:rPr altLang="en-US" dirty="0" sz="24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2</a:t>
            </a:r>
            <a:r>
              <a:rPr altLang="en-US" dirty="0" sz="2400" lang="en-IN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dirty="0" sz="2000" lang="en-IN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: </a:t>
            </a:r>
            <a:r>
              <a:rPr altLang="en-US" dirty="0" sz="2000" lang="en-IN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A user will be  assign role based access rights only thereby </a:t>
            </a:r>
            <a:r>
              <a:rPr altLang="en-US" dirty="0" sz="2000" lang="en-IN" err="1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ensurning</a:t>
            </a:r>
            <a:r>
              <a:rPr altLang="en-US" dirty="0" sz="2000" lang="en-IN">
                <a:solidFill>
                  <a:srgbClr val="000000"/>
                </a:solidFill>
                <a:latin typeface="Arial" pitchFamily="34" charset="0"/>
                <a:ea typeface="Noto Sans CJK SC Regular"/>
              </a:rPr>
              <a:t> unauthorized user is unable to access crucial or confidential information.</a:t>
            </a:r>
            <a:r>
              <a:rPr altLang="en-US" dirty="0" sz="24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endParaRPr altLang="en-US" dirty="0" lang="zh-CN"/>
          </a:p>
          <a:p>
            <a:pPr eaLnBrk="1" hangingPunct="1" indent="0" latinLnBrk="1" lvl="0" marL="107950">
              <a:lnSpc>
                <a:spcPct val="93000"/>
              </a:lnSpc>
              <a:spcAft>
                <a:spcPts val="1412"/>
              </a:spcAft>
            </a:pPr>
            <a:r>
              <a:rPr altLang="en-US" dirty="0" sz="24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Feature 3:Admin has the option to approve  or reject the visa application.</a:t>
            </a:r>
            <a:endParaRPr altLang="en-US" dirty="0" sz="2400" lang="en-IN">
              <a:solidFill>
                <a:srgbClr val="000000"/>
              </a:solidFill>
              <a:latin typeface="Times New Roman" pitchFamily="18" charset="0"/>
              <a:ea typeface="Times New Roman" pitchFamily="18" charset="0"/>
            </a:endParaRPr>
          </a:p>
          <a:p>
            <a:pPr eaLnBrk="1" hangingPunct="1" indent="0" latinLnBrk="1" lvl="0" marL="107950">
              <a:lnSpc>
                <a:spcPct val="93000"/>
              </a:lnSpc>
              <a:spcAft>
                <a:spcPts val="1412"/>
              </a:spcAft>
            </a:pPr>
            <a:r>
              <a:rPr altLang="en-US" sz="24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Feature 4:   </a:t>
            </a:r>
            <a:r>
              <a:rPr altLang="en-US" dirty="0" sz="24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User is given option to check the visa status and also know the reason  if application  is rejected.</a:t>
            </a:r>
            <a:endParaRPr altLang="en-US" dirty="0" sz="2400" lang="en-IN">
              <a:solidFill>
                <a:srgbClr val="000000"/>
              </a:solidFill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Rectangle 1048601"/>
          <p:cNvSpPr/>
          <p:nvPr/>
        </p:nvSpPr>
        <p:spPr>
          <a:xfrm>
            <a:off x="503237" y="301625"/>
            <a:ext cx="9070975" cy="1262062"/>
          </a:xfrm>
          <a:prstGeom prst="rect"/>
          <a:noFill/>
          <a:ln>
            <a:noFill/>
          </a:ln>
        </p:spPr>
        <p:txBody>
          <a:bodyPr anchor="ctr" bIns="0" lIns="0" rIns="0" tIns="3168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b="1" sz="3600" lang="en-IN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  <a:ea typeface="DejaVu Sans" charset="0"/>
              </a:rPr>
              <a:t>5. Outcome of Project</a:t>
            </a:r>
          </a:p>
        </p:txBody>
      </p:sp>
      <p:sp>
        <p:nvSpPr>
          <p:cNvPr id="1048624" name="Rectangle 1048602"/>
          <p:cNvSpPr/>
          <p:nvPr/>
        </p:nvSpPr>
        <p:spPr>
          <a:xfrm>
            <a:off x="503237" y="1768475"/>
            <a:ext cx="9070975" cy="4989512"/>
          </a:xfrm>
          <a:prstGeom prst="rect"/>
          <a:noFill/>
          <a:ln>
            <a:noFill/>
          </a:ln>
        </p:spPr>
        <p:txBody>
          <a:bodyPr anchor="t" bIns="0" lIns="0" rIns="0" tIns="2124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indent="-457200" latinLnBrk="1" lvl="0" marL="565150">
              <a:lnSpc>
                <a:spcPct val="150000"/>
              </a:lnSpc>
              <a:spcAft>
                <a:spcPts val="1412"/>
              </a:spcAft>
              <a:buFontTx/>
              <a:buAutoNum type="arabicPeriod"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sz="2400" lang="en-IN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User will be able to login database by the signup and signin pages.</a:t>
            </a:r>
          </a:p>
          <a:p>
            <a:pPr eaLnBrk="1" hangingPunct="1" indent="-457200" latinLnBrk="1" lvl="0" marL="565150">
              <a:lnSpc>
                <a:spcPct val="150000"/>
              </a:lnSpc>
              <a:spcAft>
                <a:spcPts val="1412"/>
              </a:spcAft>
              <a:buFontTx/>
              <a:buAutoNum type="arabicPeriod"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sz="2400" lang="en-IN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User will be able to edit , create or view visa application.</a:t>
            </a:r>
          </a:p>
          <a:p>
            <a:pPr eaLnBrk="1" hangingPunct="1" indent="-457200" latinLnBrk="1" lvl="0" marL="565150">
              <a:lnSpc>
                <a:spcPct val="150000"/>
              </a:lnSpc>
              <a:spcAft>
                <a:spcPts val="1412"/>
              </a:spcAft>
              <a:buFontTx/>
              <a:buAutoNum type="arabicPeriod"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sz="24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Admin will be able to  reject or approve the visa. </a:t>
            </a:r>
            <a:endParaRPr altLang="en-US" sz="2400" lang="en-IN">
              <a:solidFill>
                <a:srgbClr val="000000"/>
              </a:solidFill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1048596"/>
          <p:cNvSpPr/>
          <p:nvPr/>
        </p:nvSpPr>
        <p:spPr>
          <a:xfrm>
            <a:off x="503237" y="301625"/>
            <a:ext cx="9070975" cy="1262062"/>
          </a:xfrm>
          <a:prstGeom prst="rect"/>
          <a:noFill/>
          <a:ln>
            <a:noFill/>
          </a:ln>
        </p:spPr>
        <p:txBody>
          <a:bodyPr anchor="ctr" bIns="0" lIns="0" rIns="0" tIns="3168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b="1" sz="3600" lang="en-IN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  <a:ea typeface="DejaVu Sans" charset="0"/>
              </a:rPr>
              <a:t>6. Technology Stack</a:t>
            </a:r>
          </a:p>
        </p:txBody>
      </p:sp>
      <p:sp>
        <p:nvSpPr>
          <p:cNvPr id="1048629" name="Rectangle 1048597"/>
          <p:cNvSpPr/>
          <p:nvPr/>
        </p:nvSpPr>
        <p:spPr>
          <a:xfrm>
            <a:off x="503237" y="1563687"/>
            <a:ext cx="9070975" cy="5194300"/>
          </a:xfrm>
          <a:prstGeom prst="rect"/>
          <a:noFill/>
          <a:ln>
            <a:noFill/>
          </a:ln>
        </p:spPr>
        <p:txBody>
          <a:bodyPr anchor="t" bIns="0" lIns="0" rIns="0" tIns="2124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indent="0" latinLnBrk="1" lvl="0" marL="107950">
              <a:lnSpc>
                <a:spcPct val="93000"/>
              </a:lnSpc>
              <a:spcAft>
                <a:spcPts val="1412"/>
              </a:spcAft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</a:p>
          <a:p>
            <a:pPr eaLnBrk="1" hangingPunct="1" indent="0" latinLnBrk="1" lvl="0" marL="107950">
              <a:lnSpc>
                <a:spcPct val="150000"/>
              </a:lnSpc>
              <a:spcAft>
                <a:spcPts val="1412"/>
              </a:spcAft>
              <a:buFontTx/>
              <a:buAutoNum type="arabicPeriod"/>
            </a:pPr>
            <a:r>
              <a:rPr altLang="en-US" dirty="0" sz="2300" lang="en-IN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FRONT END is created using java.</a:t>
            </a:r>
          </a:p>
          <a:p>
            <a:pPr eaLnBrk="1" hangingPunct="1" indent="0" latinLnBrk="1" lvl="0" marL="107950">
              <a:lnSpc>
                <a:spcPct val="150000"/>
              </a:lnSpc>
              <a:spcAft>
                <a:spcPts val="1412"/>
              </a:spcAft>
              <a:buFontTx/>
              <a:buAutoNum type="arabicPeriod"/>
            </a:pPr>
            <a:r>
              <a:rPr altLang="en-US" dirty="0" sz="2300" lang="en-IN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BACK END is designed usin</a:t>
            </a:r>
            <a:r>
              <a:rPr altLang="en-US" dirty="0" sz="23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g </a:t>
            </a:r>
            <a:r>
              <a:rPr altLang="en-US" dirty="0" sz="23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m</a:t>
            </a:r>
            <a:r>
              <a:rPr altLang="en-US" dirty="0" sz="23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y</a:t>
            </a:r>
            <a:r>
              <a:rPr altLang="en-US" dirty="0" sz="23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S</a:t>
            </a:r>
            <a:r>
              <a:rPr altLang="en-US" dirty="0" sz="23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Q</a:t>
            </a:r>
            <a:r>
              <a:rPr altLang="en-US" dirty="0" sz="23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L</a:t>
            </a:r>
            <a:endParaRPr altLang="en-US" lang="zh-CN"/>
          </a:p>
          <a:p>
            <a:pPr eaLnBrk="1" hangingPunct="1" indent="0" latinLnBrk="1" lvl="0" marL="107950">
              <a:lnSpc>
                <a:spcPct val="150000"/>
              </a:lnSpc>
              <a:spcAft>
                <a:spcPts val="1412"/>
              </a:spcAft>
              <a:buFontTx/>
              <a:buAutoNum type="arabicPeriod"/>
            </a:pPr>
            <a:r>
              <a:rPr altLang="en-US" dirty="0" sz="23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Operating system :- Windows 10</a:t>
            </a:r>
            <a:endParaRPr altLang="en-US" dirty="0" sz="2300" lang="en-IN">
              <a:solidFill>
                <a:srgbClr val="000000"/>
              </a:solidFill>
              <a:latin typeface="Times New Roman" pitchFamily="18" charset="0"/>
              <a:ea typeface="Times New Roman" pitchFamily="18" charset="0"/>
            </a:endParaRPr>
          </a:p>
          <a:p>
            <a:pPr eaLnBrk="1" hangingPunct="1" indent="0" latinLnBrk="1" lvl="0" marL="107950">
              <a:lnSpc>
                <a:spcPct val="150000"/>
              </a:lnSpc>
              <a:spcAft>
                <a:spcPts val="1412"/>
              </a:spcAft>
              <a:buFontTx/>
              <a:buAutoNum type="arabicPeriod"/>
            </a:pPr>
            <a:r>
              <a:rPr altLang="en-US" dirty="0" sz="23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Development environment :- Eclipse IDE </a:t>
            </a:r>
            <a:endParaRPr altLang="en-US" dirty="0" sz="2300" lang="en-IN">
              <a:solidFill>
                <a:srgbClr val="000000"/>
              </a:solidFill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Rectangle 1048640"/>
          <p:cNvSpPr/>
          <p:nvPr/>
        </p:nvSpPr>
        <p:spPr>
          <a:xfrm>
            <a:off x="503237" y="301625"/>
            <a:ext cx="9070975" cy="1262062"/>
          </a:xfrm>
          <a:prstGeom prst="rect"/>
          <a:noFill/>
          <a:ln>
            <a:noFill/>
          </a:ln>
        </p:spPr>
        <p:txBody>
          <a:bodyPr anchor="ctr" bIns="0" lIns="0" rIns="0" tIns="3168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latin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r>
              <a:rPr altLang="en-US" b="1" sz="3600" lang="en-IN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  <a:ea typeface="DejaVu Sans" charset="0"/>
              </a:rPr>
              <a:t>7. Block Diagram </a:t>
            </a:r>
          </a:p>
        </p:txBody>
      </p:sp>
      <p:sp>
        <p:nvSpPr>
          <p:cNvPr id="1048634" name="Rectangle 1048641"/>
          <p:cNvSpPr/>
          <p:nvPr/>
        </p:nvSpPr>
        <p:spPr>
          <a:xfrm>
            <a:off x="503237" y="1563687"/>
            <a:ext cx="9070975" cy="5194300"/>
          </a:xfrm>
          <a:prstGeom prst="rect"/>
          <a:noFill/>
          <a:ln>
            <a:noFill/>
          </a:ln>
        </p:spPr>
        <p:txBody>
          <a:bodyPr anchor="t" bIns="0" lIns="0" rIns="0" tIns="2124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eaLnBrk="1" hangingPunct="1" indent="0" latinLnBrk="1" lvl="0" marL="107950">
              <a:lnSpc>
                <a:spcPct val="93000"/>
              </a:lnSpc>
              <a:spcAft>
                <a:spcPts val="1412"/>
              </a:spcAft>
              <a:tabLst>
                <a:tab algn="l" pos="449262"/>
                <a:tab algn="l" pos="898525"/>
                <a:tab algn="l" pos="1347787"/>
                <a:tab algn="l" pos="1797050"/>
                <a:tab algn="l" pos="2246312"/>
                <a:tab algn="l" pos="2695575"/>
                <a:tab algn="l" pos="3144837"/>
                <a:tab algn="l" pos="3594100"/>
                <a:tab algn="l" pos="4043362"/>
                <a:tab algn="l" pos="4492625"/>
                <a:tab algn="l" pos="4941887"/>
                <a:tab algn="l" pos="5391150"/>
                <a:tab algn="l" pos="5840412"/>
                <a:tab algn="l" pos="6289675"/>
                <a:tab algn="l" pos="6738937"/>
                <a:tab algn="l" pos="7188200"/>
                <a:tab algn="l" pos="7637462"/>
                <a:tab algn="l" pos="8086725"/>
                <a:tab algn="l" pos="8535988"/>
                <a:tab algn="l" pos="8985250"/>
              </a:tabLst>
            </a:pPr>
            <a:endParaRPr altLang="en-US" sz="2400" lang="en-IN">
              <a:solidFill>
                <a:srgbClr val="000000"/>
              </a:solidFill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8635" name="Rectangle 1048642"/>
          <p:cNvSpPr/>
          <p:nvPr/>
        </p:nvSpPr>
        <p:spPr>
          <a:xfrm>
            <a:off x="287337" y="1587500"/>
            <a:ext cx="2592387" cy="935037"/>
          </a:xfrm>
          <a:prstGeom prst="rect"/>
          <a:solidFill>
            <a:schemeClr val="accent1"/>
          </a:solidFill>
          <a:ln w="19050" cap="rnd" cmpd="sng">
            <a:solidFill>
              <a:srgbClr val="4495B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ctr" lvl="0"/>
            <a:r>
              <a:rPr altLang="en-US" sz="2000" lang="en-IN">
                <a:solidFill>
                  <a:srgbClr val="FFFFFF"/>
                </a:solidFill>
              </a:rPr>
              <a:t>SIGNUP  PAGE </a:t>
            </a:r>
          </a:p>
        </p:txBody>
      </p:sp>
      <p:sp>
        <p:nvSpPr>
          <p:cNvPr id="1048636" name="Rectangle 1048643"/>
          <p:cNvSpPr/>
          <p:nvPr/>
        </p:nvSpPr>
        <p:spPr>
          <a:xfrm>
            <a:off x="3814762" y="1465262"/>
            <a:ext cx="2447925" cy="935037"/>
          </a:xfrm>
          <a:prstGeom prst="rect"/>
          <a:solidFill>
            <a:schemeClr val="accent1"/>
          </a:solidFill>
          <a:ln w="19050" cap="rnd" cmpd="sng">
            <a:solidFill>
              <a:srgbClr val="4495B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ctr" lvl="0"/>
            <a:r>
              <a:rPr altLang="en-US" lang="en-IN">
                <a:solidFill>
                  <a:srgbClr val="FFFFFF"/>
                </a:solidFill>
              </a:rPr>
              <a:t>LOGIN PAGE </a:t>
            </a:r>
          </a:p>
          <a:p>
            <a:pPr algn="ctr" lvl="0"/>
            <a:endParaRPr altLang="en-US" lang="en-IN">
              <a:solidFill>
                <a:srgbClr val="FFFFFF"/>
              </a:solidFill>
            </a:endParaRPr>
          </a:p>
        </p:txBody>
      </p:sp>
      <p:sp>
        <p:nvSpPr>
          <p:cNvPr id="1048637" name="Rectangle 1048644"/>
          <p:cNvSpPr/>
          <p:nvPr/>
        </p:nvSpPr>
        <p:spPr>
          <a:xfrm>
            <a:off x="7192962" y="1582737"/>
            <a:ext cx="2449512" cy="792162"/>
          </a:xfrm>
          <a:prstGeom prst="rect"/>
          <a:solidFill>
            <a:schemeClr val="accent1"/>
          </a:solidFill>
          <a:ln w="19050" cap="rnd" cmpd="sng">
            <a:solidFill>
              <a:srgbClr val="4495B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ctr" lvl="0"/>
            <a:r>
              <a:rPr altLang="en-US" lang="en-IN">
                <a:solidFill>
                  <a:srgbClr val="FFFFFF"/>
                </a:solidFill>
              </a:rPr>
              <a:t>HOME PAGE</a:t>
            </a:r>
          </a:p>
        </p:txBody>
      </p:sp>
      <p:sp>
        <p:nvSpPr>
          <p:cNvPr id="1048638" name="Rectangle 1048645"/>
          <p:cNvSpPr/>
          <p:nvPr/>
        </p:nvSpPr>
        <p:spPr>
          <a:xfrm>
            <a:off x="7121525" y="3373437"/>
            <a:ext cx="2592387" cy="863600"/>
          </a:xfrm>
          <a:prstGeom prst="rect"/>
          <a:solidFill>
            <a:schemeClr val="accent1"/>
          </a:solidFill>
          <a:ln w="19050" cap="rnd" cmpd="sng">
            <a:solidFill>
              <a:srgbClr val="4495B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ctr" lvl="0"/>
            <a:r>
              <a:rPr altLang="en-US" sz="2000" lang="en-IN">
                <a:solidFill>
                  <a:srgbClr val="FFFFFF"/>
                </a:solidFill>
              </a:rPr>
              <a:t>APPLY FOR VISA </a:t>
            </a:r>
          </a:p>
        </p:txBody>
      </p:sp>
      <p:sp>
        <p:nvSpPr>
          <p:cNvPr id="1048639" name="Rectangle 1048646"/>
          <p:cNvSpPr/>
          <p:nvPr/>
        </p:nvSpPr>
        <p:spPr>
          <a:xfrm>
            <a:off x="3814762" y="3170237"/>
            <a:ext cx="2592387" cy="1008062"/>
          </a:xfrm>
          <a:prstGeom prst="rect"/>
          <a:solidFill>
            <a:schemeClr val="accent1"/>
          </a:solidFill>
          <a:ln w="19050" cap="rnd" cmpd="sng">
            <a:solidFill>
              <a:srgbClr val="4495B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ctr" lvl="0"/>
            <a:r>
              <a:rPr altLang="en-US" lang="en-IN">
                <a:solidFill>
                  <a:srgbClr val="FFFFFF"/>
                </a:solidFill>
              </a:rPr>
              <a:t>TYPES OF VISA</a:t>
            </a:r>
          </a:p>
        </p:txBody>
      </p:sp>
      <p:sp>
        <p:nvSpPr>
          <p:cNvPr id="1048640" name="Rectangle 1048647"/>
          <p:cNvSpPr/>
          <p:nvPr/>
        </p:nvSpPr>
        <p:spPr>
          <a:xfrm>
            <a:off x="298450" y="3132137"/>
            <a:ext cx="2447925" cy="935037"/>
          </a:xfrm>
          <a:prstGeom prst="rect"/>
          <a:solidFill>
            <a:schemeClr val="accent1"/>
          </a:solidFill>
          <a:ln w="19050" cap="rnd" cmpd="sng">
            <a:solidFill>
              <a:srgbClr val="4495B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ctr" lvl="0"/>
            <a:r>
              <a:rPr altLang="en-US" lang="en-IN">
                <a:solidFill>
                  <a:srgbClr val="FFFFFF"/>
                </a:solidFill>
              </a:rPr>
              <a:t>DETAILS REQUIRED</a:t>
            </a:r>
          </a:p>
        </p:txBody>
      </p:sp>
      <p:sp>
        <p:nvSpPr>
          <p:cNvPr id="1048641" name="Arrow: Right 1048648"/>
          <p:cNvSpPr/>
          <p:nvPr/>
        </p:nvSpPr>
        <p:spPr>
          <a:xfrm>
            <a:off x="2876550" y="1806575"/>
            <a:ext cx="936625" cy="252412"/>
          </a:xfrm>
          <a:prstGeom prst="rightArrow">
            <a:avLst>
              <a:gd name="adj1" fmla="val 50000"/>
              <a:gd name="adj2" fmla="val 50008"/>
            </a:avLst>
          </a:prstGeom>
          <a:solidFill>
            <a:schemeClr val="accent1"/>
          </a:solidFill>
          <a:ln w="19050" cap="rnd" cmpd="sng">
            <a:solidFill>
              <a:srgbClr val="4495B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ctr" lvl="0"/>
            <a:endParaRPr altLang="en-US" lang="en-IN">
              <a:solidFill>
                <a:srgbClr val="FFFFFF"/>
              </a:solidFill>
            </a:endParaRPr>
          </a:p>
        </p:txBody>
      </p:sp>
      <p:sp>
        <p:nvSpPr>
          <p:cNvPr id="1048642" name="Arrow: Left 1048649"/>
          <p:cNvSpPr/>
          <p:nvPr/>
        </p:nvSpPr>
        <p:spPr>
          <a:xfrm>
            <a:off x="6407150" y="3600450"/>
            <a:ext cx="754062" cy="287337"/>
          </a:xfrm>
          <a:prstGeom prst="leftArrow">
            <a:avLst>
              <a:gd name="adj1" fmla="val 50000"/>
              <a:gd name="adj2" fmla="val 49995"/>
            </a:avLst>
          </a:prstGeom>
          <a:solidFill>
            <a:schemeClr val="accent1"/>
          </a:solidFill>
          <a:ln w="19050" cap="rnd" cmpd="sng">
            <a:solidFill>
              <a:srgbClr val="4495B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ctr" lvl="0"/>
            <a:endParaRPr altLang="en-US" lang="en-IN">
              <a:solidFill>
                <a:srgbClr val="FFFFFF"/>
              </a:solidFill>
            </a:endParaRPr>
          </a:p>
        </p:txBody>
      </p:sp>
      <p:sp>
        <p:nvSpPr>
          <p:cNvPr id="1048643" name="Arrow: Down 1048650"/>
          <p:cNvSpPr/>
          <p:nvPr/>
        </p:nvSpPr>
        <p:spPr>
          <a:xfrm>
            <a:off x="8208962" y="4262437"/>
            <a:ext cx="360362" cy="641350"/>
          </a:xfrm>
          <a:prstGeom prst="down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19050" cap="rnd" cmpd="sng">
            <a:solidFill>
              <a:srgbClr val="4495B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ctr" lvl="0"/>
            <a:endParaRPr altLang="en-US" lang="en-IN">
              <a:solidFill>
                <a:srgbClr val="FFFFFF"/>
              </a:solidFill>
            </a:endParaRPr>
          </a:p>
        </p:txBody>
      </p:sp>
      <p:sp>
        <p:nvSpPr>
          <p:cNvPr id="1048644" name="Arrow: Right 1048651"/>
          <p:cNvSpPr/>
          <p:nvPr/>
        </p:nvSpPr>
        <p:spPr>
          <a:xfrm>
            <a:off x="6262687" y="1800225"/>
            <a:ext cx="898525" cy="252412"/>
          </a:xfrm>
          <a:prstGeom prst="right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19050" cap="rnd" cmpd="sng">
            <a:solidFill>
              <a:srgbClr val="4495B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ctr" lvl="0"/>
            <a:endParaRPr altLang="en-US" lang="en-IN">
              <a:solidFill>
                <a:srgbClr val="FFFFFF"/>
              </a:solidFill>
            </a:endParaRPr>
          </a:p>
        </p:txBody>
      </p:sp>
      <p:sp>
        <p:nvSpPr>
          <p:cNvPr id="1048645" name="Arrow: Down 1048652"/>
          <p:cNvSpPr/>
          <p:nvPr/>
        </p:nvSpPr>
        <p:spPr>
          <a:xfrm>
            <a:off x="8208962" y="2400300"/>
            <a:ext cx="360362" cy="947737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9050" cap="rnd" cmpd="sng">
            <a:solidFill>
              <a:srgbClr val="4495B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ctr" lvl="0"/>
            <a:endParaRPr altLang="en-US" lang="en-IN">
              <a:solidFill>
                <a:srgbClr val="FFFFFF"/>
              </a:solidFill>
            </a:endParaRPr>
          </a:p>
        </p:txBody>
      </p:sp>
      <p:sp>
        <p:nvSpPr>
          <p:cNvPr id="1048646" name="Arrow: Left 1048653"/>
          <p:cNvSpPr/>
          <p:nvPr/>
        </p:nvSpPr>
        <p:spPr>
          <a:xfrm>
            <a:off x="2684462" y="3475037"/>
            <a:ext cx="1128712" cy="330200"/>
          </a:xfrm>
          <a:prstGeom prst="leftArrow">
            <a:avLst>
              <a:gd name="adj1" fmla="val 50000"/>
              <a:gd name="adj2" fmla="val 49992"/>
            </a:avLst>
          </a:prstGeom>
          <a:solidFill>
            <a:schemeClr val="accent1"/>
          </a:solidFill>
          <a:ln w="19050" cap="rnd" cmpd="sng">
            <a:solidFill>
              <a:srgbClr val="4495B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ctr" lvl="0"/>
            <a:endParaRPr altLang="en-US" lang="en-IN">
              <a:solidFill>
                <a:srgbClr val="FFFFFF"/>
              </a:solidFill>
            </a:endParaRPr>
          </a:p>
        </p:txBody>
      </p:sp>
      <p:sp>
        <p:nvSpPr>
          <p:cNvPr id="1048648" name="Rectangle 1048655"/>
          <p:cNvSpPr/>
          <p:nvPr/>
        </p:nvSpPr>
        <p:spPr>
          <a:xfrm>
            <a:off x="7092155" y="4903787"/>
            <a:ext cx="2593975" cy="965200"/>
          </a:xfrm>
          <a:prstGeom prst="rect"/>
          <a:solidFill>
            <a:schemeClr val="accent1"/>
          </a:solidFill>
          <a:ln w="19050" cap="rnd" cmpd="sng">
            <a:solidFill>
              <a:srgbClr val="4495B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rebuchet MS" pitchFamily="34" charset="0"/>
                <a:sym typeface="Trebuchet MS" pitchFamily="34" charset="0"/>
              </a:defRPr>
            </a:lvl5pPr>
          </a:lstStyle>
          <a:p>
            <a:pPr algn="ctr" lvl="0"/>
            <a:r>
              <a:rPr altLang="en-US" lang="en-IN">
                <a:solidFill>
                  <a:srgbClr val="FFFFFF"/>
                </a:solidFill>
              </a:rPr>
              <a:t>STATUS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BEBEB"/>
      </a:dk2>
      <a:lt2>
        <a:srgbClr val="2C3C43"/>
      </a:lt2>
      <a:accent1>
        <a:srgbClr val="5FCBEF"/>
      </a:accent1>
      <a:accent2>
        <a:srgbClr val="2E83C3"/>
      </a:accent2>
      <a:accent3>
        <a:srgbClr val="FFFFFF"/>
      </a:accent3>
      <a:accent4>
        <a:srgbClr val="000000"/>
      </a:accent4>
      <a:accent5>
        <a:srgbClr val="B7E1F5"/>
      </a:accent5>
      <a:accent6>
        <a:srgbClr val="2875AF"/>
      </a:accent6>
      <a:hlink>
        <a:srgbClr val="3FCDE7"/>
      </a:hlink>
      <a:folHlink>
        <a:srgbClr val="A9D3E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BEBEB"/>
        </a:dk2>
        <a:lt2>
          <a:srgbClr val="2C3C43"/>
        </a:lt2>
        <a:accent1>
          <a:srgbClr val="5FCBEF"/>
        </a:accent1>
        <a:accent2>
          <a:srgbClr val="2E83C3"/>
        </a:accent2>
        <a:accent3>
          <a:srgbClr val="FFFFFF"/>
        </a:accent3>
        <a:accent4>
          <a:srgbClr val="000000"/>
        </a:accent4>
        <a:accent5>
          <a:srgbClr val="B7E1F5"/>
        </a:accent5>
        <a:accent6>
          <a:srgbClr val="2875AF"/>
        </a:accent6>
        <a:hlink>
          <a:srgbClr val="3FCDE7"/>
        </a:hlink>
        <a:folHlink>
          <a:srgbClr val="A9D3E1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BEBEB"/>
    </a:dk2>
    <a:lt2>
      <a:srgbClr val="2C3C43"/>
    </a:lt2>
    <a:accent1>
      <a:srgbClr val="5FCBEF"/>
    </a:accent1>
    <a:accent2>
      <a:srgbClr val="2E83C3"/>
    </a:accent2>
    <a:accent3>
      <a:srgbClr val="FFFFFF"/>
    </a:accent3>
    <a:accent4>
      <a:srgbClr val="000000"/>
    </a:accent4>
    <a:accent5>
      <a:srgbClr val="B7E1F5"/>
    </a:accent5>
    <a:accent6>
      <a:srgbClr val="2875AF"/>
    </a:accent6>
    <a:hlink>
      <a:srgbClr val="3FCDE7"/>
    </a:hlink>
    <a:folHlink>
      <a:srgbClr val="A9D3E1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BEBEB"/>
    </a:dk2>
    <a:lt2>
      <a:srgbClr val="2C3C43"/>
    </a:lt2>
    <a:accent1>
      <a:srgbClr val="5FCBEF"/>
    </a:accent1>
    <a:accent2>
      <a:srgbClr val="2E83C3"/>
    </a:accent2>
    <a:accent3>
      <a:srgbClr val="FFFFFF"/>
    </a:accent3>
    <a:accent4>
      <a:srgbClr val="000000"/>
    </a:accent4>
    <a:accent5>
      <a:srgbClr val="B7E1F5"/>
    </a:accent5>
    <a:accent6>
      <a:srgbClr val="2875AF"/>
    </a:accent6>
    <a:hlink>
      <a:srgbClr val="3FCDE7"/>
    </a:hlink>
    <a:folHlink>
      <a:srgbClr val="A9D3E1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BEBEB"/>
    </a:dk2>
    <a:lt2>
      <a:srgbClr val="2C3C43"/>
    </a:lt2>
    <a:accent1>
      <a:srgbClr val="5FCBEF"/>
    </a:accent1>
    <a:accent2>
      <a:srgbClr val="2E83C3"/>
    </a:accent2>
    <a:accent3>
      <a:srgbClr val="FFFFFF"/>
    </a:accent3>
    <a:accent4>
      <a:srgbClr val="000000"/>
    </a:accent4>
    <a:accent5>
      <a:srgbClr val="B7E1F5"/>
    </a:accent5>
    <a:accent6>
      <a:srgbClr val="2875AF"/>
    </a:accent6>
    <a:hlink>
      <a:srgbClr val="3FCDE7"/>
    </a:hlink>
    <a:folHlink>
      <a:srgbClr val="A9D3E1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BEBEB"/>
    </a:dk2>
    <a:lt2>
      <a:srgbClr val="2C3C43"/>
    </a:lt2>
    <a:accent1>
      <a:srgbClr val="5FCBEF"/>
    </a:accent1>
    <a:accent2>
      <a:srgbClr val="2E83C3"/>
    </a:accent2>
    <a:accent3>
      <a:srgbClr val="FFFFFF"/>
    </a:accent3>
    <a:accent4>
      <a:srgbClr val="000000"/>
    </a:accent4>
    <a:accent5>
      <a:srgbClr val="B7E1F5"/>
    </a:accent5>
    <a:accent6>
      <a:srgbClr val="2875AF"/>
    </a:accent6>
    <a:hlink>
      <a:srgbClr val="3FCDE7"/>
    </a:hlink>
    <a:folHlink>
      <a:srgbClr val="A9D3E1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BEBEB"/>
    </a:dk2>
    <a:lt2>
      <a:srgbClr val="2C3C43"/>
    </a:lt2>
    <a:accent1>
      <a:srgbClr val="5FCBEF"/>
    </a:accent1>
    <a:accent2>
      <a:srgbClr val="2E83C3"/>
    </a:accent2>
    <a:accent3>
      <a:srgbClr val="FFFFFF"/>
    </a:accent3>
    <a:accent4>
      <a:srgbClr val="000000"/>
    </a:accent4>
    <a:accent5>
      <a:srgbClr val="B7E1F5"/>
    </a:accent5>
    <a:accent6>
      <a:srgbClr val="2875AF"/>
    </a:accent6>
    <a:hlink>
      <a:srgbClr val="3FCDE7"/>
    </a:hlink>
    <a:folHlink>
      <a:srgbClr val="A9D3E1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BEBEB"/>
    </a:dk2>
    <a:lt2>
      <a:srgbClr val="2C3C43"/>
    </a:lt2>
    <a:accent1>
      <a:srgbClr val="5FCBEF"/>
    </a:accent1>
    <a:accent2>
      <a:srgbClr val="2E83C3"/>
    </a:accent2>
    <a:accent3>
      <a:srgbClr val="FFFFFF"/>
    </a:accent3>
    <a:accent4>
      <a:srgbClr val="000000"/>
    </a:accent4>
    <a:accent5>
      <a:srgbClr val="B7E1F5"/>
    </a:accent5>
    <a:accent6>
      <a:srgbClr val="2875AF"/>
    </a:accent6>
    <a:hlink>
      <a:srgbClr val="3FCDE7"/>
    </a:hlink>
    <a:folHlink>
      <a:srgbClr val="A9D3E1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BEBEB"/>
    </a:dk2>
    <a:lt2>
      <a:srgbClr val="2C3C43"/>
    </a:lt2>
    <a:accent1>
      <a:srgbClr val="5FCBEF"/>
    </a:accent1>
    <a:accent2>
      <a:srgbClr val="2E83C3"/>
    </a:accent2>
    <a:accent3>
      <a:srgbClr val="FFFFFF"/>
    </a:accent3>
    <a:accent4>
      <a:srgbClr val="000000"/>
    </a:accent4>
    <a:accent5>
      <a:srgbClr val="B7E1F5"/>
    </a:accent5>
    <a:accent6>
      <a:srgbClr val="2875AF"/>
    </a:accent6>
    <a:hlink>
      <a:srgbClr val="3FCDE7"/>
    </a:hlink>
    <a:folHlink>
      <a:srgbClr val="A9D3E1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BEBEB"/>
    </a:dk2>
    <a:lt2>
      <a:srgbClr val="2C3C43"/>
    </a:lt2>
    <a:accent1>
      <a:srgbClr val="5FCBEF"/>
    </a:accent1>
    <a:accent2>
      <a:srgbClr val="2E83C3"/>
    </a:accent2>
    <a:accent3>
      <a:srgbClr val="FFFFFF"/>
    </a:accent3>
    <a:accent4>
      <a:srgbClr val="000000"/>
    </a:accent4>
    <a:accent5>
      <a:srgbClr val="B7E1F5"/>
    </a:accent5>
    <a:accent6>
      <a:srgbClr val="2875AF"/>
    </a:accent6>
    <a:hlink>
      <a:srgbClr val="3FCDE7"/>
    </a:hlink>
    <a:folHlink>
      <a:srgbClr val="A9D3E1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BEBEB"/>
    </a:dk2>
    <a:lt2>
      <a:srgbClr val="2C3C43"/>
    </a:lt2>
    <a:accent1>
      <a:srgbClr val="5FCBEF"/>
    </a:accent1>
    <a:accent2>
      <a:srgbClr val="2E83C3"/>
    </a:accent2>
    <a:accent3>
      <a:srgbClr val="FFFFFF"/>
    </a:accent3>
    <a:accent4>
      <a:srgbClr val="000000"/>
    </a:accent4>
    <a:accent5>
      <a:srgbClr val="B7E1F5"/>
    </a:accent5>
    <a:accent6>
      <a:srgbClr val="2875AF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v b</dc:creator>
  <cp:lastModifiedBy>ADMIN</cp:lastModifiedBy>
  <dcterms:created xsi:type="dcterms:W3CDTF">2017-10-12T17:52:14Z</dcterms:created>
  <dcterms:modified xsi:type="dcterms:W3CDTF">2021-12-13T13:30:38Z</dcterms:modified>
</cp:coreProperties>
</file>